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867" r:id="rId2"/>
  </p:sldMasterIdLst>
  <p:sldIdLst>
    <p:sldId id="256" r:id="rId3"/>
    <p:sldId id="257" r:id="rId4"/>
    <p:sldId id="261" r:id="rId5"/>
    <p:sldId id="259" r:id="rId6"/>
    <p:sldId id="267" r:id="rId7"/>
    <p:sldId id="268" r:id="rId8"/>
    <p:sldId id="279" r:id="rId9"/>
    <p:sldId id="264" r:id="rId10"/>
    <p:sldId id="260" r:id="rId11"/>
    <p:sldId id="265" r:id="rId12"/>
    <p:sldId id="278" r:id="rId13"/>
    <p:sldId id="262" r:id="rId14"/>
    <p:sldId id="263" r:id="rId15"/>
    <p:sldId id="282" r:id="rId16"/>
    <p:sldId id="266" r:id="rId17"/>
    <p:sldId id="269" r:id="rId18"/>
    <p:sldId id="271" r:id="rId19"/>
    <p:sldId id="272" r:id="rId20"/>
    <p:sldId id="273" r:id="rId21"/>
    <p:sldId id="283" r:id="rId22"/>
    <p:sldId id="274" r:id="rId23"/>
    <p:sldId id="276" r:id="rId24"/>
    <p:sldId id="275" r:id="rId25"/>
    <p:sldId id="277" r:id="rId26"/>
    <p:sldId id="280" r:id="rId27"/>
    <p:sldId id="281" r:id="rId28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2871483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2871483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84" r:id="rId3"/>
    <p:sldLayoutId id="2147483748" r:id="rId4"/>
    <p:sldLayoutId id="2147483729" r:id="rId5"/>
    <p:sldLayoutId id="2147483730" r:id="rId6"/>
    <p:sldLayoutId id="2147483749" r:id="rId7"/>
    <p:sldLayoutId id="2147483736" r:id="rId8"/>
    <p:sldLayoutId id="2147483737" r:id="rId9"/>
    <p:sldLayoutId id="2147483738" r:id="rId10"/>
    <p:sldLayoutId id="2147483845" r:id="rId11"/>
    <p:sldLayoutId id="2147483739" r:id="rId12"/>
    <p:sldLayoutId id="2147483740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60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9" r:id="rId10"/>
    <p:sldLayoutId id="2147483878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8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 (including approximate install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244637"/>
            <a:ext cx="3782476" cy="34786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LabVIEW 2013 SP1, 2014 SP1, 2015 SP1, 2016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TestStand 2013 SP1, 2014 SP1, 2016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VeriStand 2013, 2015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SourceTree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 Studio 2015 Professional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 Studio Deployment Project Hotfix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68825" y="1244637"/>
            <a:ext cx="3782476" cy="3478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all LV versions install using VIPM: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OpenG</a:t>
            </a:r>
            <a:r>
              <a:rPr lang="en-US" dirty="0"/>
              <a:t> Toolkit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VIPM API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JKI State Machine Toolkit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145" y="818801"/>
            <a:ext cx="193963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b="1" dirty="0"/>
              <a:t>vs-steps-build-vm2:</a:t>
            </a:r>
          </a:p>
        </p:txBody>
      </p:sp>
    </p:spTree>
    <p:extLst>
      <p:ext uri="{BB962C8B-B14F-4D97-AF65-F5344CB8AC3E}">
        <p14:creationId xmlns:p14="http://schemas.microsoft.com/office/powerpoint/2010/main" val="288100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 </a:t>
            </a:r>
            <a:r>
              <a:rPr lang="en-US" dirty="0" err="1"/>
              <a:t>Git</a:t>
            </a:r>
            <a:r>
              <a:rPr lang="en-US" dirty="0"/>
              <a:t> Repo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variables within the Windows environment </a:t>
            </a:r>
          </a:p>
          <a:p>
            <a:r>
              <a:rPr lang="en-US" dirty="0"/>
              <a:t>Variables in use should be saved to .txt on desktop</a:t>
            </a:r>
          </a:p>
          <a:p>
            <a:r>
              <a:rPr lang="en-US" dirty="0"/>
              <a:t>This build process uses environment variables in three ways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/>
              <a:t>Set up variables to use Visual Studio’s command line build tools</a:t>
            </a:r>
          </a:p>
          <a:p>
            <a:pPr marL="342900" indent="-342900">
              <a:buAutoNum type="arabicPeriod"/>
            </a:pPr>
            <a:r>
              <a:rPr lang="en-US" sz="1400" dirty="0"/>
              <a:t>Set up variables to serve as replacement Jenkins variables while debugging build process</a:t>
            </a:r>
          </a:p>
          <a:p>
            <a:pPr marL="342900" indent="-342900">
              <a:buAutoNum type="arabicPeriod"/>
            </a:pPr>
            <a:r>
              <a:rPr lang="en-US" sz="1400" dirty="0"/>
              <a:t>Use variables to make Jenkins build step commands simpler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951" y="1269505"/>
            <a:ext cx="2076557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6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 on vs-steps-build-</a:t>
            </a:r>
            <a:r>
              <a:rPr lang="en-US" dirty="0" err="1"/>
              <a:t>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047284"/>
            <a:ext cx="8229600" cy="36722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jenkinsautobuild</a:t>
            </a:r>
            <a:r>
              <a:rPr lang="en-US" dirty="0"/>
              <a:t>%=C:\Users\Public\Documents\Git-Source\Jenkins-Autobuild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workspaceroot</a:t>
            </a:r>
            <a:r>
              <a:rPr lang="en-US" dirty="0"/>
              <a:t>%=C:\Program Files (x86)\Jenkins\workspace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gitrepo</a:t>
            </a:r>
            <a:r>
              <a:rPr lang="en-US" dirty="0"/>
              <a:t>%=C:\Users\Public\Documents\Git-Source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customstepsgitroot</a:t>
            </a:r>
            <a:r>
              <a:rPr lang="en-US" dirty="0"/>
              <a:t>%=C:\Users\Public\Documents\Git-Source\VeriStand-Custom-Steps-For-TestStand</a:t>
            </a:r>
          </a:p>
        </p:txBody>
      </p:sp>
    </p:spTree>
    <p:extLst>
      <p:ext uri="{BB962C8B-B14F-4D97-AF65-F5344CB8AC3E}">
        <p14:creationId xmlns:p14="http://schemas.microsoft.com/office/powerpoint/2010/main" val="184168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build servers</a:t>
            </a:r>
          </a:p>
          <a:p>
            <a:r>
              <a:rPr lang="en-US" dirty="0"/>
              <a:t>Setting up the build servers</a:t>
            </a:r>
          </a:p>
          <a:p>
            <a:pPr lvl="1"/>
            <a:r>
              <a:rPr lang="en-US" dirty="0"/>
              <a:t>Software installation</a:t>
            </a:r>
          </a:p>
          <a:p>
            <a:pPr lvl="1"/>
            <a:r>
              <a:rPr lang="en-US" dirty="0"/>
              <a:t>Environment variables</a:t>
            </a:r>
          </a:p>
          <a:p>
            <a:r>
              <a:rPr lang="en-US" b="1" dirty="0"/>
              <a:t>How the build works</a:t>
            </a:r>
          </a:p>
          <a:p>
            <a:pPr lvl="1"/>
            <a:r>
              <a:rPr lang="en-US" b="1" dirty="0"/>
              <a:t>Jenkins configuration</a:t>
            </a:r>
          </a:p>
          <a:p>
            <a:pPr lvl="1"/>
            <a:r>
              <a:rPr lang="en-US" dirty="0"/>
              <a:t>Jenkins Job configuration</a:t>
            </a:r>
          </a:p>
          <a:p>
            <a:pPr lvl="1"/>
            <a:r>
              <a:rPr lang="en-US" dirty="0"/>
              <a:t>Source code / batch files</a:t>
            </a:r>
          </a:p>
          <a:p>
            <a:r>
              <a:rPr lang="en-US" dirty="0"/>
              <a:t>Adding a version to server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34" y="982759"/>
            <a:ext cx="2766494" cy="34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5" y="984654"/>
            <a:ext cx="6892618" cy="97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67" y="2080067"/>
            <a:ext cx="4900807" cy="2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2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996438"/>
            <a:ext cx="6900646" cy="17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configuration: SCM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86" y="823542"/>
            <a:ext cx="6769077" cy="38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configuration: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6" y="967416"/>
            <a:ext cx="7931558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6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configuration: Build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29" y="894664"/>
            <a:ext cx="5558392" cy="36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VeriStand Step Types for TestStand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Process Documentation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Andy Church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</p:spTree>
    <p:extLst>
      <p:ext uri="{BB962C8B-B14F-4D97-AF65-F5344CB8AC3E}">
        <p14:creationId xmlns:p14="http://schemas.microsoft.com/office/powerpoint/2010/main" val="34554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build servers</a:t>
            </a:r>
          </a:p>
          <a:p>
            <a:r>
              <a:rPr lang="en-US" dirty="0"/>
              <a:t>Setting up the build servers</a:t>
            </a:r>
          </a:p>
          <a:p>
            <a:pPr lvl="1"/>
            <a:r>
              <a:rPr lang="en-US" dirty="0"/>
              <a:t>Software installation</a:t>
            </a:r>
          </a:p>
          <a:p>
            <a:pPr lvl="1"/>
            <a:r>
              <a:rPr lang="en-US" dirty="0"/>
              <a:t>Environment variables</a:t>
            </a:r>
          </a:p>
          <a:p>
            <a:r>
              <a:rPr lang="en-US" b="1" dirty="0"/>
              <a:t>How the build works</a:t>
            </a:r>
          </a:p>
          <a:p>
            <a:pPr lvl="1"/>
            <a:r>
              <a:rPr lang="en-US" dirty="0"/>
              <a:t>Jenkins configuration</a:t>
            </a:r>
          </a:p>
          <a:p>
            <a:pPr lvl="1"/>
            <a:r>
              <a:rPr lang="en-US" b="1" dirty="0"/>
              <a:t>Jenkins Job configuration</a:t>
            </a:r>
          </a:p>
          <a:p>
            <a:pPr lvl="1"/>
            <a:r>
              <a:rPr lang="en-US" dirty="0"/>
              <a:t>Source code / batch files</a:t>
            </a:r>
          </a:p>
          <a:p>
            <a:r>
              <a:rPr lang="en-US" dirty="0"/>
              <a:t>Adding a version to server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34" y="982759"/>
            <a:ext cx="2766494" cy="34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build steps: Version redirection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1" y="886795"/>
            <a:ext cx="3485129" cy="2284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921" y="973413"/>
            <a:ext cx="3485129" cy="531538"/>
          </a:xfrm>
          <a:prstGeom prst="rect">
            <a:avLst/>
          </a:prstGeom>
          <a:noFill/>
          <a:ln w="1905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10" y="1175256"/>
            <a:ext cx="4296197" cy="170733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829050" y="1239182"/>
            <a:ext cx="1606550" cy="119286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21" y="4110954"/>
            <a:ext cx="8505650" cy="1451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21" y="3516737"/>
            <a:ext cx="8841287" cy="41519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2" idx="0"/>
          </p:cNvCxnSpPr>
          <p:nvPr/>
        </p:nvCxnSpPr>
        <p:spPr>
          <a:xfrm flipH="1">
            <a:off x="4675665" y="2495976"/>
            <a:ext cx="759935" cy="102076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35600" y="2403617"/>
            <a:ext cx="2857500" cy="92359"/>
          </a:xfrm>
          <a:prstGeom prst="rect">
            <a:avLst/>
          </a:prstGeom>
          <a:noFill/>
          <a:ln w="1905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96" y="1415597"/>
            <a:ext cx="4040745" cy="1600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build steps: LabVIEW build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21" y="886795"/>
            <a:ext cx="3485129" cy="2284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6621" y="1520998"/>
            <a:ext cx="3485129" cy="531538"/>
          </a:xfrm>
          <a:prstGeom prst="rect">
            <a:avLst/>
          </a:prstGeom>
          <a:noFill/>
          <a:ln w="1905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3"/>
            <a:endCxn id="22" idx="1"/>
          </p:cNvCxnSpPr>
          <p:nvPr/>
        </p:nvCxnSpPr>
        <p:spPr>
          <a:xfrm>
            <a:off x="3841750" y="1786767"/>
            <a:ext cx="1593850" cy="651847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675665" y="2495976"/>
            <a:ext cx="759935" cy="102076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35600" y="2381251"/>
            <a:ext cx="2908300" cy="114725"/>
          </a:xfrm>
          <a:prstGeom prst="rect">
            <a:avLst/>
          </a:prstGeom>
          <a:noFill/>
          <a:ln w="1905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232" y="3599930"/>
            <a:ext cx="5550185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8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build steps: C# build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1" y="886795"/>
            <a:ext cx="3485129" cy="2284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3652" y="2028924"/>
            <a:ext cx="3453890" cy="520700"/>
          </a:xfrm>
          <a:prstGeom prst="rect">
            <a:avLst/>
          </a:prstGeom>
          <a:noFill/>
          <a:ln w="1905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28" y="1124899"/>
            <a:ext cx="4296197" cy="170733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  <a:endCxn id="22" idx="1"/>
          </p:cNvCxnSpPr>
          <p:nvPr/>
        </p:nvCxnSpPr>
        <p:spPr>
          <a:xfrm>
            <a:off x="3837542" y="2289274"/>
            <a:ext cx="1559958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97500" y="2236926"/>
            <a:ext cx="2857500" cy="104695"/>
          </a:xfrm>
          <a:prstGeom prst="rect">
            <a:avLst/>
          </a:prstGeom>
          <a:noFill/>
          <a:ln w="1905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71" y="3710441"/>
            <a:ext cx="6650006" cy="4156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2" idx="1"/>
            <a:endCxn id="16" idx="0"/>
          </p:cNvCxnSpPr>
          <p:nvPr/>
        </p:nvCxnSpPr>
        <p:spPr>
          <a:xfrm flipH="1">
            <a:off x="4132474" y="2289274"/>
            <a:ext cx="1265026" cy="1421167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4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build steps: Move Installer to built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1" y="886795"/>
            <a:ext cx="3485129" cy="2284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9540" y="2536924"/>
            <a:ext cx="3453890" cy="520700"/>
          </a:xfrm>
          <a:prstGeom prst="rect">
            <a:avLst/>
          </a:prstGeom>
          <a:noFill/>
          <a:ln w="1905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90" y="3724539"/>
            <a:ext cx="6261422" cy="654084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2086485" y="3171055"/>
            <a:ext cx="1" cy="534153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54550" y="1155700"/>
            <a:ext cx="248625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/>
              <a:t>Copy Installer to built folder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086" y="1599346"/>
            <a:ext cx="3967127" cy="157170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156200" y="3171055"/>
            <a:ext cx="0" cy="607195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3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build servers</a:t>
            </a:r>
          </a:p>
          <a:p>
            <a:r>
              <a:rPr lang="en-US" dirty="0"/>
              <a:t>Setting up the build servers</a:t>
            </a:r>
          </a:p>
          <a:p>
            <a:pPr lvl="1"/>
            <a:r>
              <a:rPr lang="en-US" dirty="0"/>
              <a:t>Software installation</a:t>
            </a:r>
          </a:p>
          <a:p>
            <a:pPr lvl="1"/>
            <a:r>
              <a:rPr lang="en-US" dirty="0"/>
              <a:t>Environment variables</a:t>
            </a:r>
          </a:p>
          <a:p>
            <a:r>
              <a:rPr lang="en-US" dirty="0"/>
              <a:t>How the build works</a:t>
            </a:r>
          </a:p>
          <a:p>
            <a:pPr lvl="1"/>
            <a:r>
              <a:rPr lang="en-US" dirty="0"/>
              <a:t>Jenkins configuration</a:t>
            </a:r>
          </a:p>
          <a:p>
            <a:pPr lvl="1"/>
            <a:r>
              <a:rPr lang="en-US" dirty="0"/>
              <a:t>Jenkins Job configuration</a:t>
            </a:r>
          </a:p>
          <a:p>
            <a:pPr lvl="1"/>
            <a:r>
              <a:rPr lang="en-US" dirty="0"/>
              <a:t>Source code / batch files</a:t>
            </a:r>
          </a:p>
          <a:p>
            <a:r>
              <a:rPr lang="en-US" b="1" dirty="0"/>
              <a:t>Adding a version to server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34" y="982759"/>
            <a:ext cx="2766494" cy="34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68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add build for new VS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new version of LabVIEW (if required) followed by new version of VeriStand</a:t>
            </a:r>
          </a:p>
          <a:p>
            <a:r>
              <a:rPr lang="en-US" dirty="0"/>
              <a:t>Place </a:t>
            </a:r>
            <a:r>
              <a:rPr lang="en-US" dirty="0" err="1"/>
              <a:t>LabVIEW.exe.config</a:t>
            </a:r>
            <a:r>
              <a:rPr lang="en-US" dirty="0"/>
              <a:t> file in LabVIEW directory (if installing new LV version)</a:t>
            </a:r>
          </a:p>
          <a:p>
            <a:r>
              <a:rPr lang="en-US" dirty="0"/>
              <a:t>Update build.bat to include higher LabVIEW version (if installing new LV version)</a:t>
            </a:r>
          </a:p>
          <a:p>
            <a:r>
              <a:rPr lang="en-US" dirty="0"/>
              <a:t>Update redirect_assemblies.bat to include path/version variables for new VeriStand version</a:t>
            </a:r>
          </a:p>
          <a:p>
            <a:r>
              <a:rPr lang="en-US" dirty="0"/>
              <a:t>Create new Jenkins Job by copying a previous Job</a:t>
            </a:r>
          </a:p>
          <a:p>
            <a:r>
              <a:rPr lang="en-US" dirty="0"/>
              <a:t>Update version numbers passed to batch files in Job Configuration</a:t>
            </a:r>
          </a:p>
          <a:p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57849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Accessing the build servers</a:t>
            </a:r>
          </a:p>
          <a:p>
            <a:r>
              <a:rPr lang="en-US" dirty="0"/>
              <a:t>Setting up the build servers</a:t>
            </a:r>
          </a:p>
          <a:p>
            <a:pPr lvl="1"/>
            <a:r>
              <a:rPr lang="en-US" dirty="0"/>
              <a:t>Software installation</a:t>
            </a:r>
          </a:p>
          <a:p>
            <a:pPr lvl="1"/>
            <a:r>
              <a:rPr lang="en-US" dirty="0"/>
              <a:t>Environment variables</a:t>
            </a:r>
          </a:p>
          <a:p>
            <a:r>
              <a:rPr lang="en-US" dirty="0"/>
              <a:t>How the build works</a:t>
            </a:r>
          </a:p>
          <a:p>
            <a:pPr lvl="1"/>
            <a:r>
              <a:rPr lang="en-US" dirty="0"/>
              <a:t>Jenkins configuration</a:t>
            </a:r>
          </a:p>
          <a:p>
            <a:pPr lvl="1"/>
            <a:r>
              <a:rPr lang="en-US" dirty="0"/>
              <a:t>Jenkins Job configuration</a:t>
            </a:r>
          </a:p>
          <a:p>
            <a:pPr lvl="1"/>
            <a:r>
              <a:rPr lang="en-US" dirty="0"/>
              <a:t>Source code / batch files</a:t>
            </a:r>
          </a:p>
          <a:p>
            <a:r>
              <a:rPr lang="en-US" dirty="0"/>
              <a:t>Adding a version to server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34" y="982759"/>
            <a:ext cx="2766494" cy="34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Build Servers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6" y="3263330"/>
            <a:ext cx="7118716" cy="1162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025" y="708785"/>
            <a:ext cx="7058022" cy="255454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Build Servers are Hyper-V VMs hosted on se-</a:t>
            </a:r>
            <a:r>
              <a:rPr lang="en-US" sz="1600" dirty="0" err="1"/>
              <a:t>rtt</a:t>
            </a:r>
            <a:r>
              <a:rPr lang="en-US" sz="1600" dirty="0"/>
              <a:t>-</a:t>
            </a:r>
            <a:r>
              <a:rPr lang="en-US" sz="1600" dirty="0" err="1"/>
              <a:t>fbivan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se-</a:t>
            </a:r>
            <a:r>
              <a:rPr lang="en-US" sz="1600" dirty="0" err="1"/>
              <a:t>rtt</a:t>
            </a:r>
            <a:r>
              <a:rPr lang="en-US" sz="1600" dirty="0"/>
              <a:t>-</a:t>
            </a:r>
            <a:r>
              <a:rPr lang="en-US" sz="1600" dirty="0" err="1"/>
              <a:t>fbivan</a:t>
            </a:r>
            <a:r>
              <a:rPr lang="en-US" sz="1600" dirty="0"/>
              <a:t> (physical machine hosting build server VMs)</a:t>
            </a:r>
          </a:p>
          <a:p>
            <a:r>
              <a:rPr lang="en-US" sz="1600" dirty="0"/>
              <a:t>username: se-</a:t>
            </a:r>
            <a:r>
              <a:rPr lang="en-US" sz="1600" dirty="0" err="1"/>
              <a:t>rtt</a:t>
            </a:r>
            <a:r>
              <a:rPr lang="en-US" sz="1600" dirty="0"/>
              <a:t>-</a:t>
            </a:r>
            <a:r>
              <a:rPr lang="en-US" sz="1600" dirty="0" err="1"/>
              <a:t>fbivan</a:t>
            </a:r>
            <a:r>
              <a:rPr lang="en-US" sz="1600" dirty="0"/>
              <a:t>\administrator</a:t>
            </a:r>
          </a:p>
          <a:p>
            <a:r>
              <a:rPr lang="en-US" sz="1600" dirty="0"/>
              <a:t>password: Labvi3w</a:t>
            </a:r>
          </a:p>
          <a:p>
            <a:endParaRPr lang="en-US" sz="1600" dirty="0"/>
          </a:p>
          <a:p>
            <a:r>
              <a:rPr lang="en-US" sz="1600" dirty="0"/>
              <a:t>vs-steps-build-</a:t>
            </a:r>
            <a:r>
              <a:rPr lang="en-US" sz="1600" dirty="0" err="1"/>
              <a:t>vm</a:t>
            </a:r>
            <a:r>
              <a:rPr lang="en-US" sz="1600" dirty="0"/>
              <a:t>	(SP-versions)		vs-steps-build-vm2 (non-SP versions)</a:t>
            </a:r>
          </a:p>
          <a:p>
            <a:r>
              <a:rPr lang="en-US" sz="1600" dirty="0"/>
              <a:t>username: vs-steps-build-</a:t>
            </a:r>
            <a:r>
              <a:rPr lang="en-US" sz="1600" dirty="0" err="1"/>
              <a:t>vm</a:t>
            </a:r>
            <a:r>
              <a:rPr lang="en-US" sz="1600" dirty="0"/>
              <a:t>\admin	username: vs-steps-build-vm2\admin</a:t>
            </a:r>
          </a:p>
          <a:p>
            <a:r>
              <a:rPr lang="en-US" sz="1600" dirty="0"/>
              <a:t>password: </a:t>
            </a:r>
            <a:r>
              <a:rPr lang="en-US" sz="1600" dirty="0" err="1"/>
              <a:t>Labview</a:t>
            </a:r>
            <a:r>
              <a:rPr lang="en-US" sz="1600" dirty="0"/>
              <a:t>					password: </a:t>
            </a:r>
            <a:r>
              <a:rPr lang="en-US" sz="1600" dirty="0" err="1"/>
              <a:t>Labview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86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vs-steps-build-</a:t>
            </a:r>
            <a:r>
              <a:rPr lang="en-US" dirty="0" err="1"/>
              <a:t>vm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824224"/>
            <a:ext cx="6770266" cy="34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vs-steps-build-vm2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39" y="835663"/>
            <a:ext cx="6961041" cy="35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6263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server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build servers are only backed up through </a:t>
            </a:r>
            <a:r>
              <a:rPr lang="en-US" dirty="0" err="1"/>
              <a:t>CrashPlan</a:t>
            </a:r>
            <a:r>
              <a:rPr lang="en-US" dirty="0"/>
              <a:t> account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35" y="1782751"/>
            <a:ext cx="4819892" cy="26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9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 (including approximate install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244637"/>
            <a:ext cx="3782476" cy="34786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LabVIEW 2013 SP1, 2014 SP1, 2015 SP1, 2016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TestStand 2013 SP1, 2014 SP1, 2016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VeriStand 2013 SP1, 2014, 2015 SP1, 2016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SourceTree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 Studio 2015 Professional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 Studio Deployment Project Hotfix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68825" y="1244637"/>
            <a:ext cx="3782476" cy="3478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all LV versions install using VIPM: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OpenG</a:t>
            </a:r>
            <a:r>
              <a:rPr lang="en-US" dirty="0"/>
              <a:t> Toolkit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VIPM API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JKI State Machine Toolkit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145" y="818801"/>
            <a:ext cx="1825821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b="1" dirty="0"/>
              <a:t>vs-steps-build-</a:t>
            </a:r>
            <a:r>
              <a:rPr lang="en-US" sz="1600" b="1" dirty="0" err="1"/>
              <a:t>vm</a:t>
            </a:r>
            <a:r>
              <a:rPr lang="en-US" sz="1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9495266"/>
      </p:ext>
    </p:extLst>
  </p:cSld>
  <p:clrMapOvr>
    <a:masterClrMapping/>
  </p:clrMapOvr>
</p:sld>
</file>

<file path=ppt/theme/theme1.xml><?xml version="1.0" encoding="utf-8"?>
<a:theme xmlns:a="http://schemas.openxmlformats.org/drawingml/2006/main" name="NI PPT Template 16x9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PPT Template 16x9" id="{B28C0C1C-82CB-437C-9B67-F5134124E7D0}" vid="{4DB80600-C746-4916-8498-11F2D67DE339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9E4538D6-3249-C341-907C-32409AB87AD7}" vid="{223C9C47-2A29-644A-BDD6-33FDD71785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 PPT Template 16x9</Template>
  <TotalTime>305</TotalTime>
  <Words>543</Words>
  <Application>Microsoft Office PowerPoint</Application>
  <PresentationFormat>On-screen Show (16:9)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Helvetica Neue Light</vt:lpstr>
      <vt:lpstr>Univers LT Std 45 Light</vt:lpstr>
      <vt:lpstr>Wingdings</vt:lpstr>
      <vt:lpstr>NI PPT Template 16x9</vt:lpstr>
      <vt:lpstr>Confidential_Corporate Template_2017</vt:lpstr>
      <vt:lpstr>PowerPoint Presentation</vt:lpstr>
      <vt:lpstr>VeriStand Step Types for TestStand</vt:lpstr>
      <vt:lpstr>Contents</vt:lpstr>
      <vt:lpstr>Accessing the Build Servers </vt:lpstr>
      <vt:lpstr>vs-steps-build-vm</vt:lpstr>
      <vt:lpstr>vs-steps-build-vm2</vt:lpstr>
      <vt:lpstr>Credentials</vt:lpstr>
      <vt:lpstr>Build server backup</vt:lpstr>
      <vt:lpstr>Software Installation (including approximate install order)</vt:lpstr>
      <vt:lpstr>Software Installation (including approximate install order)</vt:lpstr>
      <vt:lpstr>CER Git Repo Location</vt:lpstr>
      <vt:lpstr>Environment Variables</vt:lpstr>
      <vt:lpstr>Environment variables on vs-steps-build-vm</vt:lpstr>
      <vt:lpstr>Contents</vt:lpstr>
      <vt:lpstr>Jenkins configuration</vt:lpstr>
      <vt:lpstr>Jenkins configuration</vt:lpstr>
      <vt:lpstr>Jenkins job configuration: SCM</vt:lpstr>
      <vt:lpstr>Jenkins job configuration: Environment</vt:lpstr>
      <vt:lpstr>Jenkins job configuration: Build Steps</vt:lpstr>
      <vt:lpstr>Contents</vt:lpstr>
      <vt:lpstr>Job build steps: Version redirection</vt:lpstr>
      <vt:lpstr>Job build steps: LabVIEW build</vt:lpstr>
      <vt:lpstr>Job build steps: C# build</vt:lpstr>
      <vt:lpstr>Job build steps: Move Installer to built directory</vt:lpstr>
      <vt:lpstr>Contents</vt:lpstr>
      <vt:lpstr>Steps to add build for new VS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Church</dc:creator>
  <cp:lastModifiedBy>Andy Church</cp:lastModifiedBy>
  <cp:revision>29</cp:revision>
  <dcterms:created xsi:type="dcterms:W3CDTF">2017-01-29T23:03:51Z</dcterms:created>
  <dcterms:modified xsi:type="dcterms:W3CDTF">2017-02-03T19:57:36Z</dcterms:modified>
</cp:coreProperties>
</file>