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75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37360" y="5500370"/>
            <a:ext cx="1502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PA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4414520" y="5500370"/>
            <a:ext cx="1502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PB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091680" y="5500370"/>
            <a:ext cx="1502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488565" y="1037590"/>
            <a:ext cx="0" cy="42894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3"/>
            </p:custDataLst>
          </p:nvPr>
        </p:nvCxnSpPr>
        <p:spPr>
          <a:xfrm>
            <a:off x="5165725" y="1037590"/>
            <a:ext cx="0" cy="42894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4"/>
            </p:custDataLst>
          </p:nvPr>
        </p:nvCxnSpPr>
        <p:spPr>
          <a:xfrm>
            <a:off x="7842885" y="1037590"/>
            <a:ext cx="0" cy="42894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15365" y="2185035"/>
            <a:ext cx="721995" cy="184404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 algn="ctr"/>
            <a:r>
              <a:rPr lang="zh-CN" altLang="en-US" sz="3600"/>
              <a:t>时间轴</a:t>
            </a:r>
            <a:endParaRPr lang="zh-CN" altLang="en-US" sz="36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470150" y="1465580"/>
            <a:ext cx="2705100" cy="920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5"/>
            </p:custDataLst>
          </p:nvPr>
        </p:nvCxnSpPr>
        <p:spPr>
          <a:xfrm>
            <a:off x="5175250" y="2120900"/>
            <a:ext cx="2705100" cy="920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6"/>
            </p:custDataLst>
          </p:nvPr>
        </p:nvCxnSpPr>
        <p:spPr>
          <a:xfrm>
            <a:off x="5137785" y="2968625"/>
            <a:ext cx="2705100" cy="920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166360" y="3915410"/>
            <a:ext cx="2677160" cy="974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153410" y="1265555"/>
            <a:ext cx="153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a</a:t>
            </a:r>
            <a:r>
              <a:rPr lang="zh-CN" altLang="en-US"/>
              <a:t>列</a:t>
            </a:r>
            <a:r>
              <a:rPr lang="zh-CN" altLang="en-US"/>
              <a:t>公交</a:t>
            </a:r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6236970" y="2002155"/>
            <a:ext cx="153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b</a:t>
            </a:r>
            <a:r>
              <a:rPr lang="zh-CN" altLang="en-US"/>
              <a:t>列</a:t>
            </a:r>
            <a:r>
              <a:rPr lang="zh-CN" altLang="en-US"/>
              <a:t>公交</a:t>
            </a:r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5326380" y="3547110"/>
            <a:ext cx="153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c</a:t>
            </a:r>
            <a:r>
              <a:rPr lang="zh-CN" altLang="en-US"/>
              <a:t>列</a:t>
            </a:r>
            <a:r>
              <a:rPr lang="zh-CN" altLang="en-US"/>
              <a:t>公交</a:t>
            </a:r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5326380" y="4890135"/>
            <a:ext cx="153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d</a:t>
            </a:r>
            <a:r>
              <a:rPr lang="zh-CN" altLang="en-US"/>
              <a:t>列</a:t>
            </a:r>
            <a:r>
              <a:rPr lang="zh-CN" altLang="en-US"/>
              <a:t>公交</a:t>
            </a:r>
            <a:endParaRPr lang="zh-CN" altLang="en-US"/>
          </a:p>
        </p:txBody>
      </p:sp>
      <p:cxnSp>
        <p:nvCxnSpPr>
          <p:cNvPr id="23" name="直接箭头连接符 22"/>
          <p:cNvCxnSpPr/>
          <p:nvPr>
            <p:custDataLst>
              <p:tags r:id="rId10"/>
            </p:custDataLst>
          </p:nvPr>
        </p:nvCxnSpPr>
        <p:spPr>
          <a:xfrm>
            <a:off x="2488565" y="3195320"/>
            <a:ext cx="2705100" cy="920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2555240" y="3810635"/>
            <a:ext cx="153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e</a:t>
            </a:r>
            <a:r>
              <a:rPr lang="zh-CN" altLang="en-US"/>
              <a:t>列</a:t>
            </a:r>
            <a:r>
              <a:rPr lang="zh-CN" altLang="en-US"/>
              <a:t>公交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COMMONDATA" val="eyJoZGlkIjoiODUzZDgzODJiMjg3YjEwODMyODI3MWIxYTgwMDVjOG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演示</Application>
  <PresentationFormat>宽屏</PresentationFormat>
  <Paragraphs>18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张在野</cp:lastModifiedBy>
  <cp:revision>179</cp:revision>
  <dcterms:created xsi:type="dcterms:W3CDTF">2019-06-19T02:08:00Z</dcterms:created>
  <dcterms:modified xsi:type="dcterms:W3CDTF">2023-08-18T12:38:01Z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46FA7515997F439697298EE8A38C99F9_11</vt:lpwstr>
  </property>
</Properties>
</file>