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nsquar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385" y="19685"/>
            <a:ext cx="12159615" cy="683641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591300" y="2528570"/>
            <a:ext cx="198755" cy="18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6690360" y="2448560"/>
            <a:ext cx="226695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6776085" y="2389505"/>
            <a:ext cx="141605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03670" y="2610485"/>
            <a:ext cx="12192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73875" y="2172335"/>
            <a:ext cx="93345" cy="755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389370" y="4541520"/>
            <a:ext cx="93345" cy="755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787900" y="3899535"/>
            <a:ext cx="2036445" cy="12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39715" y="4010025"/>
            <a:ext cx="932815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Times New Roman" panose="02020603050405020304" charset="0"/>
              </a:rPr>
              <a:t>加热区</a:t>
            </a:r>
            <a:endParaRPr lang="zh-CN" altLang="en-US" sz="1200">
              <a:latin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ir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413885" y="2058670"/>
            <a:ext cx="290893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205855" y="1976755"/>
            <a:ext cx="508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79235" y="1966595"/>
            <a:ext cx="0" cy="229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413885" y="2314575"/>
            <a:ext cx="291719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31310" y="2215515"/>
            <a:ext cx="33401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/>
              <a:t>217</a:t>
            </a:r>
            <a:endParaRPr lang="en-US" altLang="zh-CN" sz="700"/>
          </a:p>
          <a:p>
            <a:endParaRPr lang="en-US" altLang="zh-CN" sz="700"/>
          </a:p>
        </p:txBody>
      </p:sp>
      <p:cxnSp>
        <p:nvCxnSpPr>
          <p:cNvPr id="10" name="直接连接符 9"/>
          <p:cNvCxnSpPr/>
          <p:nvPr/>
        </p:nvCxnSpPr>
        <p:spPr>
          <a:xfrm>
            <a:off x="6274435" y="2261235"/>
            <a:ext cx="43180" cy="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348095" y="2205355"/>
            <a:ext cx="88900" cy="9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14135" y="2152015"/>
            <a:ext cx="149860" cy="14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77635" y="2113915"/>
            <a:ext cx="96520" cy="9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80125" y="4262755"/>
            <a:ext cx="33401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/>
              <a:t>t1</a:t>
            </a:r>
            <a:endParaRPr lang="en-US" altLang="zh-CN" sz="700"/>
          </a:p>
          <a:p>
            <a:endParaRPr lang="en-US" altLang="zh-CN" sz="70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436995" y="4264660"/>
            <a:ext cx="313690" cy="171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/>
              <a:t>t2</a:t>
            </a:r>
            <a:endParaRPr lang="en-US" altLang="zh-CN" sz="7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461760" y="1889760"/>
            <a:ext cx="502920" cy="350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989445" y="1747520"/>
            <a:ext cx="944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S=452.04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ODUzZDgzODJiMjg3YjEwODMyODI3MWIxYTgwMDVjOGEifQ=="/>
  <p:tag name="KSO_WPP_MARK_KEY" val="7ac59bff-897a-44c7-8391-98c98b9f7f3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张在野</cp:lastModifiedBy>
  <cp:revision>180</cp:revision>
  <dcterms:created xsi:type="dcterms:W3CDTF">2019-06-19T02:08:00Z</dcterms:created>
  <dcterms:modified xsi:type="dcterms:W3CDTF">2023-08-27T01:06:23Z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8E284BA26707474E8E7BB60F8D954E76_11</vt:lpwstr>
  </property>
</Properties>
</file>