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934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26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563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209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62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185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451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071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034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7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923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A4F2-2329-4D79-9BF1-1229E2871A2D}" type="datetimeFigureOut">
              <a:rPr lang="ro-RO" smtClean="0"/>
              <a:t>19.03.2015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6093-8DB0-4D52-97F2-F8C5CA6F180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61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7697" y="5470635"/>
            <a:ext cx="6019532" cy="614855"/>
          </a:xfrm>
          <a:prstGeom prst="rect">
            <a:avLst/>
          </a:prstGeom>
          <a:solidFill>
            <a:schemeClr val="accent5">
              <a:lumMod val="20000"/>
              <a:lumOff val="8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HW NICs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7697" y="4855780"/>
            <a:ext cx="6019532" cy="614855"/>
          </a:xfrm>
          <a:prstGeom prst="rect">
            <a:avLst/>
          </a:prstGeom>
          <a:solidFill>
            <a:schemeClr val="tx2">
              <a:lumMod val="5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ODP API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7309" y="4240925"/>
            <a:ext cx="2790498" cy="6148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User/Default Dispatcher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7309" y="3925615"/>
            <a:ext cx="2735319" cy="315309"/>
          </a:xfrm>
          <a:prstGeom prst="rect">
            <a:avLst/>
          </a:prstGeom>
          <a:solidFill>
            <a:srgbClr val="C9B0DB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Ingress API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47696" y="1532615"/>
            <a:ext cx="4409747" cy="315311"/>
          </a:xfrm>
          <a:prstGeom prst="rect">
            <a:avLst/>
          </a:prstGeom>
          <a:solidFill>
            <a:srgbClr val="C9B0DB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6172" y="1489813"/>
            <a:ext cx="19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Hook/Socket API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3352147" y="1478594"/>
            <a:ext cx="19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Socket/Egress API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3247696" y="914400"/>
            <a:ext cx="4409747" cy="6148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Termination or Forwarding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74604" y="890751"/>
            <a:ext cx="992624" cy="3965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. Code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37080" y="2128345"/>
            <a:ext cx="617159" cy="1462833"/>
          </a:xfrm>
          <a:prstGeom prst="rect">
            <a:avLst/>
          </a:prstGeom>
          <a:solidFill>
            <a:srgbClr val="C9B0DB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L-Shape 22"/>
          <p:cNvSpPr/>
          <p:nvPr/>
        </p:nvSpPr>
        <p:spPr>
          <a:xfrm rot="5400000">
            <a:off x="3948642" y="1146980"/>
            <a:ext cx="3007853" cy="4409749"/>
          </a:xfrm>
          <a:prstGeom prst="corner">
            <a:avLst>
              <a:gd name="adj1" fmla="val 54747"/>
              <a:gd name="adj2" fmla="val 68869"/>
            </a:avLst>
          </a:prstGeom>
          <a:solidFill>
            <a:srgbClr val="B7D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4123667" y="2714297"/>
            <a:ext cx="258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IP Fast Path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2989748" y="3990464"/>
            <a:ext cx="200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PKTIO Interface Management</a:t>
            </a:r>
            <a:endParaRPr lang="sv-SE" dirty="0"/>
          </a:p>
        </p:txBody>
      </p:sp>
      <p:sp>
        <p:nvSpPr>
          <p:cNvPr id="26" name="Rounded Rectangle 25"/>
          <p:cNvSpPr/>
          <p:nvPr/>
        </p:nvSpPr>
        <p:spPr>
          <a:xfrm>
            <a:off x="2527614" y="4086191"/>
            <a:ext cx="720080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7960" y="3742262"/>
            <a:ext cx="1847520" cy="1170745"/>
          </a:xfrm>
          <a:prstGeom prst="rect">
            <a:avLst/>
          </a:prstGeom>
          <a:solidFill>
            <a:srgbClr val="FFC000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OS (Linux)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3"/>
            <a:endCxn id="26" idx="1"/>
          </p:cNvCxnSpPr>
          <p:nvPr/>
        </p:nvCxnSpPr>
        <p:spPr>
          <a:xfrm>
            <a:off x="2065480" y="4327635"/>
            <a:ext cx="462134" cy="10584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55934" y="1221828"/>
            <a:ext cx="15764" cy="1024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03077" y="1221828"/>
            <a:ext cx="0" cy="1024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518841" y="3742262"/>
            <a:ext cx="26278" cy="1286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56325" y="3831154"/>
            <a:ext cx="462" cy="1263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518148" y="6085490"/>
            <a:ext cx="2376264" cy="382842"/>
            <a:chOff x="7092282" y="4823554"/>
            <a:chExt cx="2149903" cy="765685"/>
          </a:xfrm>
        </p:grpSpPr>
        <p:grpSp>
          <p:nvGrpSpPr>
            <p:cNvPr id="36" name="Group 35"/>
            <p:cNvGrpSpPr/>
            <p:nvPr/>
          </p:nvGrpSpPr>
          <p:grpSpPr>
            <a:xfrm>
              <a:off x="7092282" y="4823554"/>
              <a:ext cx="2149903" cy="765685"/>
              <a:chOff x="7308304" y="5399618"/>
              <a:chExt cx="1923541" cy="765685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308304" y="5399618"/>
                <a:ext cx="1923541" cy="7656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439558" y="5803523"/>
                <a:ext cx="576064" cy="0"/>
              </a:xfrm>
              <a:prstGeom prst="straightConnector1">
                <a:avLst/>
              </a:prstGeom>
              <a:ln w="25400" cap="sq">
                <a:solidFill>
                  <a:srgbClr val="FF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8029537" y="4837064"/>
              <a:ext cx="1172674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Packets</a:t>
              </a:r>
              <a:endParaRPr lang="en-US" dirty="0"/>
            </a:p>
          </p:txBody>
        </p:sp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378372" y="489940"/>
            <a:ext cx="227252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765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693" y="1542131"/>
            <a:ext cx="1512168" cy="8640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19536" y="3861048"/>
            <a:ext cx="2232248" cy="936104"/>
            <a:chOff x="467544" y="3501008"/>
            <a:chExt cx="2232248" cy="936104"/>
          </a:xfrm>
        </p:grpSpPr>
        <p:sp>
          <p:nvSpPr>
            <p:cNvPr id="9" name="Rounded Rectangle 8"/>
            <p:cNvSpPr/>
            <p:nvPr/>
          </p:nvSpPr>
          <p:spPr>
            <a:xfrm>
              <a:off x="1979712" y="3645024"/>
              <a:ext cx="720080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7544" y="3501008"/>
              <a:ext cx="1512168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Interface configuration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91544" y="1556792"/>
            <a:ext cx="1512168" cy="8640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48328" y="836712"/>
            <a:ext cx="1368152" cy="8640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16080" y="5085184"/>
            <a:ext cx="1512168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Netlink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3832" y="5085184"/>
            <a:ext cx="1512168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59896" y="260648"/>
            <a:ext cx="2232248" cy="936104"/>
            <a:chOff x="3203848" y="332656"/>
            <a:chExt cx="2232248" cy="936104"/>
          </a:xfrm>
        </p:grpSpPr>
        <p:sp>
          <p:nvSpPr>
            <p:cNvPr id="14" name="Rectangle 13"/>
            <p:cNvSpPr/>
            <p:nvPr/>
          </p:nvSpPr>
          <p:spPr>
            <a:xfrm>
              <a:off x="3203848" y="332656"/>
              <a:ext cx="1512168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Packet </a:t>
              </a:r>
              <a:r>
                <a:rPr lang="en-US" dirty="0" smtClean="0">
                  <a:solidFill>
                    <a:schemeClr val="tx1"/>
                  </a:solidFill>
                </a:rPr>
                <a:t>processing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716016" y="548680"/>
              <a:ext cx="720080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00256" y="2636912"/>
            <a:ext cx="2088232" cy="864096"/>
            <a:chOff x="5148064" y="2204864"/>
            <a:chExt cx="2088232" cy="864096"/>
          </a:xfrm>
        </p:grpSpPr>
        <p:sp>
          <p:nvSpPr>
            <p:cNvPr id="17" name="Rectangle 16"/>
            <p:cNvSpPr/>
            <p:nvPr/>
          </p:nvSpPr>
          <p:spPr>
            <a:xfrm>
              <a:off x="5868144" y="2204864"/>
              <a:ext cx="1368152" cy="86409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 kernel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48064" y="2348880"/>
              <a:ext cx="720080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TAP</a:t>
              </a:r>
            </a:p>
          </p:txBody>
        </p:sp>
      </p:grpSp>
      <p:cxnSp>
        <p:nvCxnSpPr>
          <p:cNvPr id="35" name="Straight Arrow Connector 34"/>
          <p:cNvCxnSpPr>
            <a:stCxn id="4" idx="3"/>
            <a:endCxn id="11" idx="1"/>
          </p:cNvCxnSpPr>
          <p:nvPr/>
        </p:nvCxnSpPr>
        <p:spPr>
          <a:xfrm>
            <a:off x="1647861" y="1974179"/>
            <a:ext cx="343683" cy="14661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1"/>
            <a:endCxn id="11" idx="3"/>
          </p:cNvCxnSpPr>
          <p:nvPr/>
        </p:nvCxnSpPr>
        <p:spPr>
          <a:xfrm flipH="1">
            <a:off x="3503712" y="728700"/>
            <a:ext cx="1656184" cy="1260140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16" idx="1"/>
          </p:cNvCxnSpPr>
          <p:nvPr/>
        </p:nvCxnSpPr>
        <p:spPr>
          <a:xfrm>
            <a:off x="7392144" y="728700"/>
            <a:ext cx="1656184" cy="540060"/>
          </a:xfrm>
          <a:prstGeom prst="straightConnector1">
            <a:avLst/>
          </a:prstGeom>
          <a:ln w="25400" cap="sq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72064" y="1196752"/>
            <a:ext cx="1872208" cy="1584176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824192" y="3501008"/>
            <a:ext cx="1224136" cy="1584176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879976" y="1196752"/>
            <a:ext cx="288032" cy="936104"/>
          </a:xfrm>
          <a:prstGeom prst="straightConnector1">
            <a:avLst/>
          </a:prstGeom>
          <a:ln w="381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855640" y="3212976"/>
            <a:ext cx="1872208" cy="576064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711624" y="1268760"/>
            <a:ext cx="2736304" cy="2520280"/>
          </a:xfrm>
          <a:prstGeom prst="straightConnector1">
            <a:avLst/>
          </a:prstGeom>
          <a:ln w="25400" cap="sq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207568" y="2492896"/>
            <a:ext cx="0" cy="1296144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223792" y="4365104"/>
            <a:ext cx="1080120" cy="648072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223792" y="4149080"/>
            <a:ext cx="3024336" cy="864096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303912" y="3068960"/>
            <a:ext cx="1800200" cy="1944216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320136" y="3068960"/>
            <a:ext cx="0" cy="1944216"/>
          </a:xfrm>
          <a:prstGeom prst="straightConnector1">
            <a:avLst/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655840" y="2204864"/>
            <a:ext cx="2952328" cy="1440160"/>
            <a:chOff x="3131840" y="2204864"/>
            <a:chExt cx="2952328" cy="1440160"/>
          </a:xfrm>
        </p:grpSpPr>
        <p:grpSp>
          <p:nvGrpSpPr>
            <p:cNvPr id="31" name="Group 30"/>
            <p:cNvGrpSpPr/>
            <p:nvPr/>
          </p:nvGrpSpPr>
          <p:grpSpPr>
            <a:xfrm>
              <a:off x="3131840" y="2204864"/>
              <a:ext cx="2232248" cy="1440160"/>
              <a:chOff x="2195736" y="1844824"/>
              <a:chExt cx="2232248" cy="144016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15816" y="1844824"/>
                <a:ext cx="1512168" cy="9361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Routes, ARP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195736" y="2204864"/>
                <a:ext cx="720080" cy="50405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IPv4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483768" y="2780928"/>
                <a:ext cx="720080" cy="50405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IPv6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5856" y="2780928"/>
                <a:ext cx="720080" cy="50405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MAC</a:t>
                </a:r>
              </a:p>
            </p:txBody>
          </p:sp>
        </p:grpSp>
        <p:sp>
          <p:nvSpPr>
            <p:cNvPr id="73" name="Rounded Rectangle 72"/>
            <p:cNvSpPr/>
            <p:nvPr/>
          </p:nvSpPr>
          <p:spPr>
            <a:xfrm>
              <a:off x="5364088" y="2420888"/>
              <a:ext cx="720080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24001" y="5589240"/>
            <a:ext cx="2554177" cy="1080120"/>
            <a:chOff x="7092281" y="4509120"/>
            <a:chExt cx="2310868" cy="1080120"/>
          </a:xfrm>
        </p:grpSpPr>
        <p:grpSp>
          <p:nvGrpSpPr>
            <p:cNvPr id="95" name="Group 94"/>
            <p:cNvGrpSpPr/>
            <p:nvPr/>
          </p:nvGrpSpPr>
          <p:grpSpPr>
            <a:xfrm>
              <a:off x="7092281" y="4509120"/>
              <a:ext cx="2149903" cy="1080120"/>
              <a:chOff x="7308303" y="5085184"/>
              <a:chExt cx="1923541" cy="108012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7308303" y="5085184"/>
                <a:ext cx="1923541" cy="108012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 flipH="1">
                <a:off x="7452320" y="5373216"/>
                <a:ext cx="576064" cy="0"/>
              </a:xfrm>
              <a:prstGeom prst="straightConnector1">
                <a:avLst/>
              </a:prstGeom>
              <a:ln w="25400" cap="sq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7452320" y="5661248"/>
                <a:ext cx="576064" cy="0"/>
              </a:xfrm>
              <a:prstGeom prst="straightConnector1">
                <a:avLst/>
              </a:prstGeom>
              <a:ln w="25400" cap="sq">
                <a:solidFill>
                  <a:srgbClr val="FF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7452320" y="5949280"/>
                <a:ext cx="576064" cy="0"/>
              </a:xfrm>
              <a:prstGeom prst="straightConnector1">
                <a:avLst/>
              </a:prstGeom>
              <a:ln w="25400" cap="sq">
                <a:solidFill>
                  <a:srgbClr val="0070C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8004360" y="4581128"/>
              <a:ext cx="13987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Configuration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Packets</a:t>
              </a:r>
              <a:br>
                <a:rPr lang="en-US" dirty="0"/>
              </a:br>
              <a:r>
                <a:rPr lang="en-US" dirty="0"/>
                <a:t>Information</a:t>
              </a:r>
            </a:p>
          </p:txBody>
        </p:sp>
      </p:grpSp>
      <p:cxnSp>
        <p:nvCxnSpPr>
          <p:cNvPr id="43" name="Straight Arrow Connector 42"/>
          <p:cNvCxnSpPr>
            <a:endCxn id="47" idx="1"/>
          </p:cNvCxnSpPr>
          <p:nvPr/>
        </p:nvCxnSpPr>
        <p:spPr>
          <a:xfrm flipV="1">
            <a:off x="8858140" y="2168860"/>
            <a:ext cx="262196" cy="612069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20336" y="1903961"/>
            <a:ext cx="761566" cy="5297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308892" y="1909842"/>
            <a:ext cx="700295" cy="53065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9881902" y="2207232"/>
            <a:ext cx="426990" cy="631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579898" y="275308"/>
            <a:ext cx="2549276" cy="9787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View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437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Packet Processing</a:t>
            </a:r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1861722" y="2803441"/>
            <a:ext cx="1512168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170" y="1596400"/>
            <a:ext cx="1512168" cy="909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7887" y="3840175"/>
            <a:ext cx="1512168" cy="909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7887" y="5360207"/>
            <a:ext cx="1512168" cy="909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9087" y="1485178"/>
            <a:ext cx="1512168" cy="516536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 local hook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69087" y="3581907"/>
            <a:ext cx="1512168" cy="516536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 forward hook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9087" y="4234879"/>
            <a:ext cx="1512168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 routing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11035" y="4233435"/>
            <a:ext cx="1512168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087" y="2900793"/>
            <a:ext cx="1512168" cy="516536"/>
          </a:xfrm>
          <a:prstGeom prst="rect">
            <a:avLst/>
          </a:prstGeom>
          <a:solidFill>
            <a:srgbClr val="FFE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 GRE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69087" y="2242834"/>
            <a:ext cx="1512168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Transport(L4) classifier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25903" y="1450406"/>
            <a:ext cx="1512168" cy="5165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 input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11035" y="2080558"/>
            <a:ext cx="1512168" cy="5165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 input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11035" y="2673344"/>
            <a:ext cx="1512168" cy="5165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ICMP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69087" y="6011735"/>
            <a:ext cx="1512168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ARP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44128" y="1758870"/>
            <a:ext cx="1512168" cy="516536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 API</a:t>
            </a:r>
          </a:p>
        </p:txBody>
      </p: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3373890" y="2051298"/>
            <a:ext cx="610280" cy="1184191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3370173" y="3229939"/>
            <a:ext cx="617714" cy="1065134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8" idx="1"/>
          </p:cNvCxnSpPr>
          <p:nvPr/>
        </p:nvCxnSpPr>
        <p:spPr>
          <a:xfrm>
            <a:off x="3373890" y="3235489"/>
            <a:ext cx="613997" cy="2579616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9" idx="1"/>
          </p:cNvCxnSpPr>
          <p:nvPr/>
        </p:nvCxnSpPr>
        <p:spPr>
          <a:xfrm flipV="1">
            <a:off x="5496338" y="1743446"/>
            <a:ext cx="472749" cy="307852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11" idx="1"/>
          </p:cNvCxnSpPr>
          <p:nvPr/>
        </p:nvCxnSpPr>
        <p:spPr>
          <a:xfrm>
            <a:off x="5496338" y="2051298"/>
            <a:ext cx="472749" cy="1788877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3"/>
            <a:endCxn id="17" idx="1"/>
          </p:cNvCxnSpPr>
          <p:nvPr/>
        </p:nvCxnSpPr>
        <p:spPr>
          <a:xfrm flipV="1">
            <a:off x="7481255" y="1708674"/>
            <a:ext cx="444648" cy="792428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3"/>
            <a:endCxn id="18" idx="1"/>
          </p:cNvCxnSpPr>
          <p:nvPr/>
        </p:nvCxnSpPr>
        <p:spPr>
          <a:xfrm flipV="1">
            <a:off x="7481255" y="2338826"/>
            <a:ext cx="429780" cy="162276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  <a:endCxn id="19" idx="1"/>
          </p:cNvCxnSpPr>
          <p:nvPr/>
        </p:nvCxnSpPr>
        <p:spPr>
          <a:xfrm>
            <a:off x="7481255" y="2501102"/>
            <a:ext cx="429780" cy="43051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3"/>
            <a:endCxn id="21" idx="1"/>
          </p:cNvCxnSpPr>
          <p:nvPr/>
        </p:nvCxnSpPr>
        <p:spPr>
          <a:xfrm>
            <a:off x="9438071" y="1708674"/>
            <a:ext cx="606057" cy="308464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3"/>
            <a:endCxn id="21" idx="1"/>
          </p:cNvCxnSpPr>
          <p:nvPr/>
        </p:nvCxnSpPr>
        <p:spPr>
          <a:xfrm flipV="1">
            <a:off x="9423203" y="2017138"/>
            <a:ext cx="620925" cy="321688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20" idx="1"/>
          </p:cNvCxnSpPr>
          <p:nvPr/>
        </p:nvCxnSpPr>
        <p:spPr>
          <a:xfrm>
            <a:off x="5500055" y="5815105"/>
            <a:ext cx="469032" cy="454898"/>
          </a:xfrm>
          <a:prstGeom prst="straightConnector1">
            <a:avLst/>
          </a:prstGeom>
          <a:ln w="25400" cap="sq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3"/>
            <a:endCxn id="12" idx="1"/>
          </p:cNvCxnSpPr>
          <p:nvPr/>
        </p:nvCxnSpPr>
        <p:spPr>
          <a:xfrm>
            <a:off x="5496338" y="2051298"/>
            <a:ext cx="472749" cy="2441849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3"/>
            <a:endCxn id="13" idx="1"/>
          </p:cNvCxnSpPr>
          <p:nvPr/>
        </p:nvCxnSpPr>
        <p:spPr>
          <a:xfrm flipV="1">
            <a:off x="7481255" y="4491703"/>
            <a:ext cx="429780" cy="1444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3"/>
            <a:endCxn id="70" idx="1"/>
          </p:cNvCxnSpPr>
          <p:nvPr/>
        </p:nvCxnSpPr>
        <p:spPr>
          <a:xfrm flipV="1">
            <a:off x="5500055" y="5479890"/>
            <a:ext cx="469032" cy="335215"/>
          </a:xfrm>
          <a:prstGeom prst="straightConnector1">
            <a:avLst/>
          </a:prstGeom>
          <a:ln w="25400" cap="sq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69087" y="5221622"/>
            <a:ext cx="1512168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MAC table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8855996" y="5538498"/>
            <a:ext cx="2376264" cy="1008111"/>
            <a:chOff x="7092282" y="4581128"/>
            <a:chExt cx="2149903" cy="1008111"/>
          </a:xfrm>
        </p:grpSpPr>
        <p:grpSp>
          <p:nvGrpSpPr>
            <p:cNvPr id="73" name="Group 72"/>
            <p:cNvGrpSpPr/>
            <p:nvPr/>
          </p:nvGrpSpPr>
          <p:grpSpPr>
            <a:xfrm>
              <a:off x="7092282" y="4823554"/>
              <a:ext cx="2149903" cy="765685"/>
              <a:chOff x="7308304" y="5399618"/>
              <a:chExt cx="1923541" cy="765685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7308304" y="5399618"/>
                <a:ext cx="1923541" cy="7656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 flipH="1">
                <a:off x="7452320" y="5661248"/>
                <a:ext cx="576064" cy="0"/>
              </a:xfrm>
              <a:prstGeom prst="straightConnector1">
                <a:avLst/>
              </a:prstGeom>
              <a:ln w="25400" cap="sq">
                <a:solidFill>
                  <a:srgbClr val="FF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7452320" y="5949280"/>
                <a:ext cx="576064" cy="0"/>
              </a:xfrm>
              <a:prstGeom prst="straightConnector1">
                <a:avLst/>
              </a:prstGeom>
              <a:ln w="25400" cap="sq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8004360" y="4581128"/>
              <a:ext cx="11726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Packets</a:t>
              </a:r>
              <a:br>
                <a:rPr lang="en-US" dirty="0"/>
              </a:br>
              <a:r>
                <a:rPr lang="en-US" dirty="0"/>
                <a:t>Information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984170" y="2916305"/>
            <a:ext cx="1512168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 Reassembly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422767" y="2508971"/>
            <a:ext cx="0" cy="433492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5061788" y="2514882"/>
            <a:ext cx="3386" cy="427581"/>
          </a:xfrm>
          <a:prstGeom prst="straightConnector1">
            <a:avLst/>
          </a:prstGeom>
          <a:ln w="25400" cap="sq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2116" y="2971671"/>
            <a:ext cx="1512168" cy="516536"/>
          </a:xfrm>
          <a:prstGeom prst="rect">
            <a:avLst/>
          </a:prstGeom>
          <a:solidFill>
            <a:srgbClr val="C9B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Ingress API</a:t>
            </a:r>
          </a:p>
        </p:txBody>
      </p:sp>
      <p:cxnSp>
        <p:nvCxnSpPr>
          <p:cNvPr id="111" name="Straight Arrow Connector 110"/>
          <p:cNvCxnSpPr>
            <a:stCxn id="110" idx="3"/>
            <a:endCxn id="4" idx="1"/>
          </p:cNvCxnSpPr>
          <p:nvPr/>
        </p:nvCxnSpPr>
        <p:spPr>
          <a:xfrm>
            <a:off x="1594284" y="3229939"/>
            <a:ext cx="267438" cy="555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9932052" y="2855809"/>
            <a:ext cx="1839113" cy="1041973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Fallback to </a:t>
            </a:r>
            <a:r>
              <a:rPr lang="en-US" dirty="0" err="1" smtClean="0">
                <a:solidFill>
                  <a:schemeClr val="tx1"/>
                </a:solidFill>
              </a:rPr>
              <a:t>slowpath</a:t>
            </a:r>
            <a:r>
              <a:rPr lang="en-US" dirty="0" smtClean="0">
                <a:solidFill>
                  <a:schemeClr val="tx1"/>
                </a:solidFill>
              </a:rPr>
              <a:t> for unknown traffic</a:t>
            </a:r>
          </a:p>
        </p:txBody>
      </p:sp>
      <p:cxnSp>
        <p:nvCxnSpPr>
          <p:cNvPr id="138" name="Straight Arrow Connector 137"/>
          <p:cNvCxnSpPr>
            <a:stCxn id="5" idx="3"/>
            <a:endCxn id="16" idx="1"/>
          </p:cNvCxnSpPr>
          <p:nvPr/>
        </p:nvCxnSpPr>
        <p:spPr>
          <a:xfrm>
            <a:off x="5496338" y="2051298"/>
            <a:ext cx="472749" cy="449804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" idx="3"/>
            <a:endCxn id="15" idx="1"/>
          </p:cNvCxnSpPr>
          <p:nvPr/>
        </p:nvCxnSpPr>
        <p:spPr>
          <a:xfrm>
            <a:off x="5496338" y="2051298"/>
            <a:ext cx="472749" cy="1107763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911035" y="3405036"/>
            <a:ext cx="1512168" cy="516536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 hook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stCxn id="15" idx="3"/>
            <a:endCxn id="144" idx="1"/>
          </p:cNvCxnSpPr>
          <p:nvPr/>
        </p:nvCxnSpPr>
        <p:spPr>
          <a:xfrm>
            <a:off x="7481255" y="3159061"/>
            <a:ext cx="429780" cy="504243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" idx="3"/>
            <a:endCxn id="152" idx="1"/>
          </p:cNvCxnSpPr>
          <p:nvPr/>
        </p:nvCxnSpPr>
        <p:spPr>
          <a:xfrm>
            <a:off x="5500055" y="4295073"/>
            <a:ext cx="613997" cy="59622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114052" y="4633025"/>
            <a:ext cx="1512168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IPv6 routing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84113" y="4633044"/>
            <a:ext cx="1512168" cy="5367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IPv6 output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7640276" y="4913572"/>
            <a:ext cx="429780" cy="1444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856147" y="3840174"/>
            <a:ext cx="1514026" cy="876869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IP, UDP, TCP, or … classified from HW</a:t>
            </a:r>
          </a:p>
        </p:txBody>
      </p:sp>
      <p:cxnSp>
        <p:nvCxnSpPr>
          <p:cNvPr id="159" name="Straight Arrow Connector 158"/>
          <p:cNvCxnSpPr>
            <a:stCxn id="110" idx="3"/>
            <a:endCxn id="158" idx="1"/>
          </p:cNvCxnSpPr>
          <p:nvPr/>
        </p:nvCxnSpPr>
        <p:spPr>
          <a:xfrm>
            <a:off x="1594284" y="3229939"/>
            <a:ext cx="261863" cy="1048670"/>
          </a:xfrm>
          <a:prstGeom prst="straightConnector1">
            <a:avLst/>
          </a:prstGeom>
          <a:ln w="25400" cap="sq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2388" y="5027458"/>
            <a:ext cx="2814899" cy="1145534"/>
            <a:chOff x="7092282" y="4581128"/>
            <a:chExt cx="2149903" cy="993245"/>
          </a:xfrm>
        </p:grpSpPr>
        <p:sp>
          <p:nvSpPr>
            <p:cNvPr id="60" name="Rounded Rectangle 59"/>
            <p:cNvSpPr/>
            <p:nvPr/>
          </p:nvSpPr>
          <p:spPr>
            <a:xfrm>
              <a:off x="7092282" y="4614311"/>
              <a:ext cx="2149903" cy="960062"/>
            </a:xfrm>
            <a:prstGeom prst="round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04360" y="4581128"/>
              <a:ext cx="1172674" cy="773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API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L2 processing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L3 processing</a:t>
              </a:r>
            </a:p>
            <a:p>
              <a:r>
                <a:rPr lang="en-US" dirty="0" smtClean="0"/>
                <a:t>L4 processing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30843" y="5109192"/>
            <a:ext cx="942104" cy="210646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330843" y="5383800"/>
            <a:ext cx="942104" cy="210646"/>
          </a:xfrm>
          <a:prstGeom prst="rect">
            <a:avLst/>
          </a:prstGeom>
          <a:solidFill>
            <a:schemeClr val="accent6">
              <a:lumMod val="60000"/>
              <a:lumOff val="4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313513" y="5645626"/>
            <a:ext cx="942104" cy="210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ectangle 70"/>
          <p:cNvSpPr/>
          <p:nvPr/>
        </p:nvSpPr>
        <p:spPr>
          <a:xfrm>
            <a:off x="302752" y="5938547"/>
            <a:ext cx="942104" cy="21064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4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Egress </a:t>
            </a:r>
            <a:r>
              <a:rPr lang="en-US" dirty="0"/>
              <a:t>Packet Processing</a:t>
            </a:r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479688" y="3045362"/>
            <a:ext cx="1512168" cy="516536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Socket/Egress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3756" y="2690680"/>
            <a:ext cx="1512168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0394" y="2435203"/>
            <a:ext cx="1512168" cy="5165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 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9818" y="3247205"/>
            <a:ext cx="1512168" cy="5165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 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9818" y="4038087"/>
            <a:ext cx="1512168" cy="5165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ICMP error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9818" y="5011684"/>
            <a:ext cx="1512168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5D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IPv6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53379" y="2132341"/>
            <a:ext cx="1512168" cy="516536"/>
          </a:xfrm>
          <a:prstGeom prst="rect">
            <a:avLst/>
          </a:prstGeom>
          <a:solidFill>
            <a:srgbClr val="FFE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 GRE tunneling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33760" y="2706509"/>
            <a:ext cx="1512168" cy="516536"/>
          </a:xfrm>
          <a:prstGeom prst="rect">
            <a:avLst/>
          </a:prstGeom>
          <a:solidFill>
            <a:srgbClr val="B7D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28177" y="2690680"/>
            <a:ext cx="1653013" cy="516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 Fragmentation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1991856" y="2693471"/>
            <a:ext cx="868538" cy="610159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 flipV="1">
            <a:off x="1991856" y="2948948"/>
            <a:ext cx="2921900" cy="354682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1991856" y="3303630"/>
            <a:ext cx="837962" cy="201843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8" idx="1"/>
          </p:cNvCxnSpPr>
          <p:nvPr/>
        </p:nvCxnSpPr>
        <p:spPr>
          <a:xfrm>
            <a:off x="1991856" y="3303630"/>
            <a:ext cx="837962" cy="992725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9" idx="1"/>
          </p:cNvCxnSpPr>
          <p:nvPr/>
        </p:nvCxnSpPr>
        <p:spPr>
          <a:xfrm>
            <a:off x="1991856" y="3303630"/>
            <a:ext cx="837962" cy="1966322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4372562" y="2693471"/>
            <a:ext cx="525906" cy="85099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357274" y="3093775"/>
            <a:ext cx="556482" cy="411699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</p:cNvCxnSpPr>
          <p:nvPr/>
        </p:nvCxnSpPr>
        <p:spPr>
          <a:xfrm flipV="1">
            <a:off x="4341986" y="3212054"/>
            <a:ext cx="556482" cy="1084301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72562" y="3119326"/>
            <a:ext cx="5961198" cy="2150627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2" idx="1"/>
          </p:cNvCxnSpPr>
          <p:nvPr/>
        </p:nvCxnSpPr>
        <p:spPr>
          <a:xfrm>
            <a:off x="6441212" y="2948948"/>
            <a:ext cx="286965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10" idx="1"/>
          </p:cNvCxnSpPr>
          <p:nvPr/>
        </p:nvCxnSpPr>
        <p:spPr>
          <a:xfrm flipV="1">
            <a:off x="8381190" y="2390609"/>
            <a:ext cx="172189" cy="558339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1" idx="1"/>
          </p:cNvCxnSpPr>
          <p:nvPr/>
        </p:nvCxnSpPr>
        <p:spPr>
          <a:xfrm>
            <a:off x="8381190" y="2948948"/>
            <a:ext cx="1952570" cy="15829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3"/>
          </p:cNvCxnSpPr>
          <p:nvPr/>
        </p:nvCxnSpPr>
        <p:spPr>
          <a:xfrm>
            <a:off x="10065547" y="2390609"/>
            <a:ext cx="268213" cy="391885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553379" y="4955453"/>
            <a:ext cx="2814899" cy="1145534"/>
            <a:chOff x="7092282" y="4581128"/>
            <a:chExt cx="2149903" cy="993245"/>
          </a:xfrm>
        </p:grpSpPr>
        <p:sp>
          <p:nvSpPr>
            <p:cNvPr id="31" name="Rounded Rectangle 30"/>
            <p:cNvSpPr/>
            <p:nvPr/>
          </p:nvSpPr>
          <p:spPr>
            <a:xfrm>
              <a:off x="7092282" y="4614311"/>
              <a:ext cx="2149903" cy="960062"/>
            </a:xfrm>
            <a:prstGeom prst="roundRect">
              <a:avLst/>
            </a:prstGeom>
            <a:solidFill>
              <a:schemeClr val="bg1">
                <a:lumMod val="85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4360" y="4581128"/>
              <a:ext cx="1172674" cy="773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API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L2 processing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L3 processing</a:t>
              </a:r>
            </a:p>
            <a:p>
              <a:r>
                <a:rPr lang="en-US" dirty="0" smtClean="0"/>
                <a:t>L4 processing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701834" y="5037187"/>
            <a:ext cx="942104" cy="210646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Rectangle 35"/>
          <p:cNvSpPr/>
          <p:nvPr/>
        </p:nvSpPr>
        <p:spPr>
          <a:xfrm>
            <a:off x="8701834" y="5311795"/>
            <a:ext cx="942104" cy="210646"/>
          </a:xfrm>
          <a:prstGeom prst="rect">
            <a:avLst/>
          </a:prstGeom>
          <a:solidFill>
            <a:srgbClr val="B7D8A8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8684504" y="5573621"/>
            <a:ext cx="942104" cy="210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8673743" y="5866542"/>
            <a:ext cx="942104" cy="21064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8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System View</vt:lpstr>
      <vt:lpstr>PowerPoint Presentation</vt:lpstr>
      <vt:lpstr>Ingress Packet Processing</vt:lpstr>
      <vt:lpstr>Egress Packet Processing</vt:lpstr>
    </vt:vector>
  </TitlesOfParts>
  <Company>Enea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View</dc:title>
  <dc:creator>Sorin Vultureanu</dc:creator>
  <cp:lastModifiedBy>Sorin Vultureanu</cp:lastModifiedBy>
  <cp:revision>3</cp:revision>
  <dcterms:created xsi:type="dcterms:W3CDTF">2015-03-19T09:04:18Z</dcterms:created>
  <dcterms:modified xsi:type="dcterms:W3CDTF">2015-03-19T09:07:58Z</dcterms:modified>
</cp:coreProperties>
</file>