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7" r:id="rId2"/>
    <p:sldId id="278" r:id="rId3"/>
    <p:sldId id="279" r:id="rId4"/>
    <p:sldId id="280" r:id="rId5"/>
    <p:sldId id="281" r:id="rId6"/>
    <p:sldId id="282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/>
              <a:t>-25</a:t>
            </a:r>
            <a:br>
              <a:rPr lang="en-US" altLang="zh-CN" sz="6600" cap="none" dirty="0"/>
            </a:br>
            <a:r>
              <a:rPr lang="en-US" altLang="zh-CN" sz="6000" cap="none" dirty="0"/>
              <a:t>DDD</a:t>
            </a:r>
            <a:r>
              <a:rPr lang="zh-CN" altLang="en-US" sz="6000" cap="none" dirty="0"/>
              <a:t>实战</a:t>
            </a:r>
            <a:r>
              <a:rPr lang="en-US" altLang="zh-CN" sz="6000" cap="none" dirty="0"/>
              <a:t>-</a:t>
            </a:r>
            <a:r>
              <a:rPr lang="zh-CN" altLang="en-US" sz="6000" cap="none" dirty="0"/>
              <a:t>领域模型的实现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实体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59239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、“用户”（</a:t>
            </a:r>
            <a:r>
              <a:rPr lang="en-US" altLang="zh-CN" sz="3200" dirty="0"/>
              <a:t>User</a:t>
            </a:r>
            <a:r>
              <a:rPr lang="zh-CN" altLang="en-US" sz="3200" dirty="0"/>
              <a:t>）实体类；</a:t>
            </a:r>
            <a:endParaRPr lang="en-US" altLang="zh-CN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2</a:t>
            </a:r>
            <a:r>
              <a:rPr lang="zh-CN" altLang="en-US" sz="3200" dirty="0"/>
              <a:t>、“用户登录失败次数过多则锁定”这个需求并不属于“用户”这个实体中一个常用的特征，因此我们应当把它拆分到一个单独的实体中，因此我们识别出来一个单独的“用户登录失败”（</a:t>
            </a:r>
            <a:r>
              <a:rPr lang="en-US" altLang="zh-CN" sz="3200" dirty="0" err="1"/>
              <a:t>UserAccessFail</a:t>
            </a:r>
            <a:r>
              <a:rPr lang="zh-CN" altLang="en-US" sz="3200" dirty="0"/>
              <a:t>）实体；</a:t>
            </a:r>
            <a:endParaRPr lang="en-US" altLang="zh-CN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3</a:t>
            </a:r>
            <a:r>
              <a:rPr lang="zh-CN" altLang="en-US" sz="3200" dirty="0"/>
              <a:t>、“用户登录记录”（</a:t>
            </a:r>
            <a:r>
              <a:rPr lang="en-US" altLang="zh-CN" sz="3200" dirty="0" err="1"/>
              <a:t>UserLoginHistory</a:t>
            </a:r>
            <a:r>
              <a:rPr lang="zh-CN" altLang="en-US" sz="3200" dirty="0"/>
              <a:t>）也应该识别为一个单独的实体。</a:t>
            </a:r>
            <a:endParaRPr lang="en-US" altLang="zh-CN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4</a:t>
            </a:r>
            <a:r>
              <a:rPr lang="zh-CN" altLang="en-US" sz="3200" dirty="0"/>
              <a:t>、把</a:t>
            </a:r>
            <a:r>
              <a:rPr lang="en-US" altLang="zh-CN" sz="3200" dirty="0"/>
              <a:t>User</a:t>
            </a:r>
            <a:r>
              <a:rPr lang="zh-CN" altLang="en-US" sz="3200" dirty="0"/>
              <a:t>和</a:t>
            </a:r>
            <a:r>
              <a:rPr lang="en-US" altLang="zh-CN" sz="3200" dirty="0" err="1"/>
              <a:t>UserAccessFail</a:t>
            </a:r>
            <a:r>
              <a:rPr lang="zh-CN" altLang="en-US" sz="3200" dirty="0"/>
              <a:t>设计为同一个聚合，并且把</a:t>
            </a:r>
            <a:r>
              <a:rPr lang="en-US" altLang="zh-CN" sz="3200" dirty="0"/>
              <a:t>User</a:t>
            </a:r>
            <a:r>
              <a:rPr lang="zh-CN" altLang="en-US" sz="3200" dirty="0"/>
              <a:t>设置为聚合根；</a:t>
            </a:r>
            <a:endParaRPr lang="en-US" altLang="zh-CN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5</a:t>
            </a:r>
            <a:r>
              <a:rPr lang="zh-CN" altLang="en-US" sz="3200" dirty="0"/>
              <a:t>、有单独查询一段时间内的登录记录等这样独立于某个用户的需求，因此我们把</a:t>
            </a:r>
            <a:r>
              <a:rPr lang="en-US" altLang="zh-CN" sz="3200" dirty="0" err="1"/>
              <a:t>UserLoginHistory</a:t>
            </a:r>
            <a:r>
              <a:rPr lang="zh-CN" altLang="en-US" sz="3200" dirty="0"/>
              <a:t>设计为一个单独的聚合。</a:t>
            </a:r>
            <a:endParaRPr lang="en-US" altLang="zh-CN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6</a:t>
            </a:r>
            <a:r>
              <a:rPr lang="zh-CN" altLang="en-US" sz="3200" dirty="0"/>
              <a:t>、</a:t>
            </a:r>
            <a:r>
              <a:rPr lang="en-US" altLang="zh-CN" sz="3200" dirty="0" err="1"/>
              <a:t>DbContext</a:t>
            </a:r>
            <a:r>
              <a:rPr lang="zh-CN" altLang="en-US" sz="3200"/>
              <a:t>要定义到基础设施层。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8939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手机号值对象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59239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/>
              <a:t>考虑到我们的系统可能被海外用户访问，而海外用户的手机号还需要包含“国家</a:t>
            </a:r>
            <a:r>
              <a:rPr lang="en-US" altLang="zh-CN" sz="3200" dirty="0"/>
              <a:t>/</a:t>
            </a:r>
            <a:r>
              <a:rPr lang="zh-CN" altLang="en-US" sz="3200" dirty="0"/>
              <a:t>地区码”，因此我们设计了用来表示手机号的值对象</a:t>
            </a:r>
            <a:r>
              <a:rPr lang="en-US" altLang="zh-CN" sz="3200" dirty="0" err="1"/>
              <a:t>PhoneNumber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public record </a:t>
            </a:r>
            <a:r>
              <a:rPr lang="en-US" altLang="zh-CN" sz="3200" dirty="0" err="1"/>
              <a:t>PhoneNumber</a:t>
            </a:r>
            <a:r>
              <a:rPr lang="en-US" altLang="zh-CN" sz="3200" dirty="0"/>
              <a:t>(int </a:t>
            </a:r>
            <a:r>
              <a:rPr lang="en-US" altLang="zh-CN" sz="3200" dirty="0" err="1"/>
              <a:t>RegionCode,string</a:t>
            </a:r>
            <a:r>
              <a:rPr lang="en-US" altLang="zh-CN" sz="3200" dirty="0"/>
              <a:t> Number);</a:t>
            </a:r>
          </a:p>
        </p:txBody>
      </p:sp>
    </p:spTree>
    <p:extLst>
      <p:ext uri="{BB962C8B-B14F-4D97-AF65-F5344CB8AC3E}">
        <p14:creationId xmlns:p14="http://schemas.microsoft.com/office/powerpoint/2010/main" val="61209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5686425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public record User : </a:t>
            </a:r>
            <a:r>
              <a:rPr lang="en-US" altLang="zh-CN" sz="1800" dirty="0" err="1"/>
              <a:t>IAggregateRoot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public </a:t>
            </a:r>
            <a:r>
              <a:rPr lang="en-US" altLang="zh-CN" sz="1800" dirty="0" err="1"/>
              <a:t>Guid</a:t>
            </a:r>
            <a:r>
              <a:rPr lang="en-US" altLang="zh-CN" sz="1800" dirty="0"/>
              <a:t> Id { get;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;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public </a:t>
            </a:r>
            <a:r>
              <a:rPr lang="en-US" altLang="zh-CN" sz="1800" dirty="0" err="1"/>
              <a:t>PhoneNumber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PhoneNumber</a:t>
            </a:r>
            <a:r>
              <a:rPr lang="en-US" altLang="zh-CN" sz="1800" dirty="0"/>
              <a:t> { get; private set; }//</a:t>
            </a:r>
            <a:r>
              <a:rPr lang="zh-CN" altLang="en-US" sz="1800" dirty="0"/>
              <a:t>手机号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private string? </a:t>
            </a:r>
            <a:r>
              <a:rPr lang="en-US" altLang="zh-CN" sz="1800" dirty="0" err="1"/>
              <a:t>passwordHash</a:t>
            </a:r>
            <a:r>
              <a:rPr lang="en-US" altLang="zh-CN" sz="1800" dirty="0"/>
              <a:t>; //</a:t>
            </a:r>
            <a:r>
              <a:rPr lang="zh-CN" altLang="en-US" sz="1800" dirty="0"/>
              <a:t>密码的散列值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public </a:t>
            </a:r>
            <a:r>
              <a:rPr lang="en-US" altLang="zh-CN" sz="1800" dirty="0" err="1"/>
              <a:t>UserAccessFail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AccessFail</a:t>
            </a:r>
            <a:r>
              <a:rPr lang="en-US" altLang="zh-CN" sz="1800" dirty="0"/>
              <a:t> { get; private set;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private User(){}//</a:t>
            </a:r>
            <a:r>
              <a:rPr lang="zh-CN" altLang="en-US" sz="1800" dirty="0"/>
              <a:t>供</a:t>
            </a:r>
            <a:r>
              <a:rPr lang="en-US" altLang="zh-CN" sz="1800" dirty="0"/>
              <a:t>EF Core</a:t>
            </a:r>
            <a:r>
              <a:rPr lang="zh-CN" altLang="en-US" sz="1800" dirty="0"/>
              <a:t>加载数据使用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public User(</a:t>
            </a:r>
            <a:r>
              <a:rPr lang="en-US" altLang="zh-CN" sz="1800" dirty="0" err="1"/>
              <a:t>PhoneNumber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phoneNumber</a:t>
            </a:r>
            <a:r>
              <a:rPr lang="en-US" altLang="zh-CN" sz="18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    Id = </a:t>
            </a:r>
            <a:r>
              <a:rPr lang="en-US" altLang="zh-CN" sz="1800" dirty="0" err="1"/>
              <a:t>Guid.NewGuid</a:t>
            </a:r>
            <a:r>
              <a:rPr lang="en-US" altLang="zh-CN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PhoneNumber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phoneNumber</a:t>
            </a:r>
            <a:r>
              <a:rPr lang="en-US" altLang="zh-CN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this.AccessFail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UserAccessFail</a:t>
            </a:r>
            <a:r>
              <a:rPr lang="en-US" altLang="zh-CN" sz="1800" dirty="0"/>
              <a:t>(this);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public bool </a:t>
            </a:r>
            <a:r>
              <a:rPr lang="en-US" altLang="zh-CN" sz="1800" dirty="0" err="1"/>
              <a:t>HasPassword</a:t>
            </a:r>
            <a:r>
              <a:rPr lang="en-US" altLang="zh-CN" sz="1800" dirty="0"/>
              <a:t>()//</a:t>
            </a:r>
            <a:r>
              <a:rPr lang="zh-CN" altLang="en-US" sz="1800" dirty="0"/>
              <a:t>是否设置了密码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    return !</a:t>
            </a:r>
            <a:r>
              <a:rPr lang="en-US" altLang="zh-CN" sz="1800" dirty="0" err="1"/>
              <a:t>string.IsNullOrEmpty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passwordHash</a:t>
            </a:r>
            <a:r>
              <a:rPr lang="en-US" altLang="zh-CN" sz="18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7F6CD3-A53A-4FBE-A4E5-D4D3B0F396BE}"/>
              </a:ext>
            </a:extLst>
          </p:cNvPr>
          <p:cNvSpPr txBox="1"/>
          <p:nvPr/>
        </p:nvSpPr>
        <p:spPr>
          <a:xfrm>
            <a:off x="5267325" y="118705"/>
            <a:ext cx="6410325" cy="5801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public void </a:t>
            </a:r>
            <a:r>
              <a:rPr lang="en-US" altLang="zh-CN" sz="1800" dirty="0" err="1"/>
              <a:t>ChangePassword</a:t>
            </a:r>
            <a:r>
              <a:rPr lang="en-US" altLang="zh-CN" sz="1800" dirty="0"/>
              <a:t>(string value)//</a:t>
            </a:r>
            <a:r>
              <a:rPr lang="zh-CN" altLang="en-US" sz="1800" dirty="0"/>
              <a:t>修改密码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    if (</a:t>
            </a:r>
            <a:r>
              <a:rPr lang="en-US" altLang="zh-CN" sz="1800" dirty="0" err="1"/>
              <a:t>value.Length</a:t>
            </a:r>
            <a:r>
              <a:rPr lang="en-US" altLang="zh-CN" sz="1800" dirty="0"/>
              <a:t> &lt;= 3)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        throw new </a:t>
            </a:r>
            <a:r>
              <a:rPr lang="en-US" altLang="zh-CN" sz="1800" dirty="0" err="1"/>
              <a:t>ArgumentException</a:t>
            </a:r>
            <a:r>
              <a:rPr lang="en-US" altLang="zh-CN" sz="1800" dirty="0"/>
              <a:t>("</a:t>
            </a:r>
            <a:r>
              <a:rPr lang="zh-CN" altLang="en-US" sz="1800" dirty="0"/>
              <a:t>密码长度不能小于</a:t>
            </a:r>
            <a:r>
              <a:rPr lang="en-US" altLang="zh-CN" sz="1800" dirty="0"/>
              <a:t>3");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passwordHash</a:t>
            </a:r>
            <a:r>
              <a:rPr lang="en-US" altLang="zh-CN" sz="1800" dirty="0"/>
              <a:t> = HashHelper.ComputeMd5Hash(value);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public bool </a:t>
            </a:r>
            <a:r>
              <a:rPr lang="en-US" altLang="zh-CN" sz="1800" dirty="0" err="1"/>
              <a:t>CheckPassword</a:t>
            </a:r>
            <a:r>
              <a:rPr lang="en-US" altLang="zh-CN" sz="1800" dirty="0"/>
              <a:t>(string password)//</a:t>
            </a:r>
            <a:r>
              <a:rPr lang="zh-CN" altLang="en-US" sz="1800" dirty="0"/>
              <a:t>检查密码是否正确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    return </a:t>
            </a:r>
            <a:r>
              <a:rPr lang="en-US" altLang="zh-CN" sz="1800" dirty="0" err="1"/>
              <a:t>passwordHash</a:t>
            </a:r>
            <a:r>
              <a:rPr lang="en-US" altLang="zh-CN" sz="1800" dirty="0"/>
              <a:t> == HashHelper.ComputeMd5Hash(password);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public void </a:t>
            </a:r>
            <a:r>
              <a:rPr lang="en-US" altLang="zh-CN" sz="1800" dirty="0" err="1"/>
              <a:t>ChangePhoneNumber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PhoneNumber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phoneNumber</a:t>
            </a:r>
            <a:r>
              <a:rPr lang="en-US" altLang="zh-CN" sz="1800" dirty="0"/>
              <a:t>)//</a:t>
            </a:r>
            <a:r>
              <a:rPr lang="zh-CN" altLang="en-US" sz="1800" dirty="0"/>
              <a:t>修改手机号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PhoneNumber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phoneNumber</a:t>
            </a:r>
            <a:r>
              <a:rPr lang="en-US" altLang="zh-CN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57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5124450" cy="52292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public record </a:t>
            </a:r>
            <a:r>
              <a:rPr lang="en-US" altLang="zh-CN" sz="1800" dirty="0" err="1"/>
              <a:t>UserAccessFail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public </a:t>
            </a:r>
            <a:r>
              <a:rPr lang="en-US" altLang="zh-CN" sz="1800" dirty="0" err="1"/>
              <a:t>Guid</a:t>
            </a:r>
            <a:r>
              <a:rPr lang="en-US" altLang="zh-CN" sz="1800" dirty="0"/>
              <a:t> Id { get;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public </a:t>
            </a:r>
            <a:r>
              <a:rPr lang="en-US" altLang="zh-CN" sz="1800" dirty="0" err="1"/>
              <a:t>Guid</a:t>
            </a:r>
            <a:r>
              <a:rPr lang="en-US" altLang="zh-CN" sz="1800" dirty="0"/>
              <a:t> </a:t>
            </a:r>
            <a:r>
              <a:rPr lang="en-US" altLang="zh-CN" sz="1800" dirty="0" err="1"/>
              <a:t>UserId</a:t>
            </a:r>
            <a:r>
              <a:rPr lang="en-US" altLang="zh-CN" sz="1800" dirty="0"/>
              <a:t> { get;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; }//</a:t>
            </a:r>
            <a:r>
              <a:rPr lang="zh-CN" altLang="en-US" sz="1800" dirty="0"/>
              <a:t>用户</a:t>
            </a:r>
            <a:r>
              <a:rPr lang="en-US" altLang="zh-CN" sz="1800" dirty="0"/>
              <a:t>Id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public User </a:t>
            </a:r>
            <a:r>
              <a:rPr lang="en-US" altLang="zh-CN" sz="1800" dirty="0" err="1"/>
              <a:t>User</a:t>
            </a:r>
            <a:r>
              <a:rPr lang="en-US" altLang="zh-CN" sz="1800" dirty="0"/>
              <a:t> { get;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; }//</a:t>
            </a:r>
            <a:r>
              <a:rPr lang="zh-CN" altLang="en-US" sz="1800" dirty="0"/>
              <a:t>用户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private bool </a:t>
            </a:r>
            <a:r>
              <a:rPr lang="en-US" altLang="zh-CN" sz="1800" dirty="0" err="1"/>
              <a:t>lockOut</a:t>
            </a:r>
            <a:r>
              <a:rPr lang="en-US" altLang="zh-CN" sz="1800" dirty="0"/>
              <a:t>;//</a:t>
            </a:r>
            <a:r>
              <a:rPr lang="zh-CN" altLang="en-US" sz="1800" dirty="0"/>
              <a:t>是否锁定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public </a:t>
            </a:r>
            <a:r>
              <a:rPr lang="en-US" altLang="zh-CN" sz="1800" dirty="0" err="1"/>
              <a:t>DateTime</a:t>
            </a:r>
            <a:r>
              <a:rPr lang="en-US" altLang="zh-CN" sz="1800" dirty="0"/>
              <a:t>? </a:t>
            </a:r>
            <a:r>
              <a:rPr lang="en-US" altLang="zh-CN" sz="1800" dirty="0" err="1"/>
              <a:t>LockoutEnd</a:t>
            </a:r>
            <a:r>
              <a:rPr lang="en-US" altLang="zh-CN" sz="1800" dirty="0"/>
              <a:t> { get; private set; }</a:t>
            </a:r>
            <a:endParaRPr lang="zh-CN" alt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public int </a:t>
            </a:r>
            <a:r>
              <a:rPr lang="en-US" altLang="zh-CN" sz="1800" dirty="0" err="1"/>
              <a:t>AccessFailedCount</a:t>
            </a:r>
            <a:r>
              <a:rPr lang="en-US" altLang="zh-CN" sz="1800" dirty="0"/>
              <a:t> { get; private set; }</a:t>
            </a:r>
            <a:endParaRPr lang="zh-CN" alt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private </a:t>
            </a:r>
            <a:r>
              <a:rPr lang="en-US" altLang="zh-CN" sz="1800" dirty="0" err="1"/>
              <a:t>UserAccessFail</a:t>
            </a:r>
            <a:r>
              <a:rPr lang="en-US" altLang="zh-CN" sz="1800" dirty="0"/>
              <a:t>(){}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public </a:t>
            </a:r>
            <a:r>
              <a:rPr lang="en-US" altLang="zh-CN" sz="1800" dirty="0" err="1"/>
              <a:t>UserAccessFail</a:t>
            </a:r>
            <a:r>
              <a:rPr lang="en-US" altLang="zh-CN" sz="1800" dirty="0"/>
              <a:t>(User user)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Id = </a:t>
            </a:r>
            <a:r>
              <a:rPr lang="en-US" altLang="zh-CN" sz="1800" dirty="0" err="1"/>
              <a:t>Guid.NewGuid</a:t>
            </a:r>
            <a:r>
              <a:rPr lang="en-US" altLang="zh-CN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User = user;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public void Reset()</a:t>
            </a:r>
            <a:endParaRPr lang="zh-CN" alt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lockOut</a:t>
            </a:r>
            <a:r>
              <a:rPr lang="en-US" altLang="zh-CN" sz="1800" dirty="0"/>
              <a:t> = false;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LockoutEnd</a:t>
            </a:r>
            <a:r>
              <a:rPr lang="en-US" altLang="zh-CN" sz="1800" dirty="0"/>
              <a:t> 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AccessFailedCount</a:t>
            </a:r>
            <a:r>
              <a:rPr lang="en-US" altLang="zh-CN" sz="1800" dirty="0"/>
              <a:t>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C53433-A8BE-4B9F-9606-6551D9DBAD67}"/>
              </a:ext>
            </a:extLst>
          </p:cNvPr>
          <p:cNvSpPr txBox="1"/>
          <p:nvPr/>
        </p:nvSpPr>
        <p:spPr>
          <a:xfrm>
            <a:off x="7439026" y="0"/>
            <a:ext cx="457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public bool IsLockOut()//是否已经锁定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if (lockOut)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  if (LockoutEnd &gt;= DateTime.Now)</a:t>
            </a:r>
          </a:p>
          <a:p>
            <a:r>
              <a:rPr lang="zh-CN" altLang="en-US" dirty="0"/>
              <a:t>            {</a:t>
            </a:r>
          </a:p>
          <a:p>
            <a:r>
              <a:rPr lang="zh-CN" altLang="en-US" dirty="0"/>
              <a:t>                return true;</a:t>
            </a:r>
          </a:p>
          <a:p>
            <a:r>
              <a:rPr lang="zh-CN" altLang="en-US" dirty="0"/>
              <a:t>            }</a:t>
            </a:r>
          </a:p>
          <a:p>
            <a:r>
              <a:rPr lang="zh-CN" altLang="en-US" dirty="0"/>
              <a:t>            else//锁定已经到期</a:t>
            </a:r>
          </a:p>
          <a:p>
            <a:r>
              <a:rPr lang="zh-CN" altLang="en-US" dirty="0"/>
              <a:t>            {                </a:t>
            </a:r>
          </a:p>
          <a:p>
            <a:r>
              <a:rPr lang="zh-CN" altLang="en-US" dirty="0"/>
              <a:t>                AccessFailedCount = 0;</a:t>
            </a:r>
          </a:p>
          <a:p>
            <a:r>
              <a:rPr lang="zh-CN" altLang="en-US" dirty="0"/>
              <a:t>                LockoutEnd = null;</a:t>
            </a:r>
          </a:p>
          <a:p>
            <a:r>
              <a:rPr lang="zh-CN" altLang="en-US" dirty="0"/>
              <a:t>                return false;</a:t>
            </a:r>
          </a:p>
          <a:p>
            <a:r>
              <a:rPr lang="zh-CN" altLang="en-US" dirty="0"/>
              <a:t>            }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    else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  return false;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793F71-B497-4B99-B144-E779C4179C18}"/>
              </a:ext>
            </a:extLst>
          </p:cNvPr>
          <p:cNvSpPr txBox="1"/>
          <p:nvPr/>
        </p:nvSpPr>
        <p:spPr>
          <a:xfrm>
            <a:off x="3040857" y="4272676"/>
            <a:ext cx="61102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public void Fail()//处理一次“登录失败”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AccessFailedCount++;</a:t>
            </a:r>
          </a:p>
          <a:p>
            <a:r>
              <a:rPr lang="zh-CN" altLang="en-US" dirty="0"/>
              <a:t>        if (AccessFailedCount &gt;= 3)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  lockOut = true;</a:t>
            </a:r>
          </a:p>
          <a:p>
            <a:r>
              <a:rPr lang="zh-CN" altLang="en-US" dirty="0"/>
              <a:t>            LockoutEnd = DateTime.Now.AddMinutes(5);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AC5831-C63F-4E5C-9403-55008182DED4}"/>
              </a:ext>
            </a:extLst>
          </p:cNvPr>
          <p:cNvSpPr txBox="1"/>
          <p:nvPr/>
        </p:nvSpPr>
        <p:spPr>
          <a:xfrm>
            <a:off x="3795713" y="2816155"/>
            <a:ext cx="37385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Fail()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Reset()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等方法都只是修改实体的属性，并没有写入数据库的操作。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223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A9A1C91-CBFB-4645-A780-952ABFD85C94}"/>
              </a:ext>
            </a:extLst>
          </p:cNvPr>
          <p:cNvSpPr txBox="1"/>
          <p:nvPr/>
        </p:nvSpPr>
        <p:spPr>
          <a:xfrm>
            <a:off x="0" y="0"/>
            <a:ext cx="12068175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600" dirty="0"/>
              <a:t>public record UserLoginHistory : IAggregateRoot</a:t>
            </a:r>
          </a:p>
          <a:p>
            <a:r>
              <a:rPr lang="zh-CN" altLang="en-US" sz="2600" dirty="0"/>
              <a:t>{</a:t>
            </a:r>
          </a:p>
          <a:p>
            <a:r>
              <a:rPr lang="zh-CN" altLang="en-US" sz="2600" dirty="0"/>
              <a:t>    public long Id { get; init; }</a:t>
            </a:r>
          </a:p>
          <a:p>
            <a:r>
              <a:rPr lang="zh-CN" altLang="en-US" sz="2600" dirty="0"/>
              <a:t>    public Guid? UserId { get; init; }//用户Id</a:t>
            </a:r>
          </a:p>
          <a:p>
            <a:r>
              <a:rPr lang="zh-CN" altLang="en-US" sz="2600" dirty="0"/>
              <a:t>    public PhoneNumber PhoneNumber { get; init; }//手机号</a:t>
            </a:r>
          </a:p>
          <a:p>
            <a:r>
              <a:rPr lang="zh-CN" altLang="en-US" sz="2600" dirty="0"/>
              <a:t>    public DateTime CreatedDateTime { get; init; }//时间</a:t>
            </a:r>
          </a:p>
          <a:p>
            <a:r>
              <a:rPr lang="zh-CN" altLang="en-US" sz="2600" dirty="0"/>
              <a:t>    public string Messsage { get; init; }//消息</a:t>
            </a:r>
          </a:p>
          <a:p>
            <a:r>
              <a:rPr lang="zh-CN" altLang="en-US" sz="2600" dirty="0"/>
              <a:t>    private UserLoginHistory(){}</a:t>
            </a:r>
          </a:p>
          <a:p>
            <a:r>
              <a:rPr lang="zh-CN" altLang="en-US" sz="2600" dirty="0"/>
              <a:t>    public UserLoginHistory(Guid? userId, PhoneNumber phoneNumber, string message)</a:t>
            </a:r>
          </a:p>
          <a:p>
            <a:r>
              <a:rPr lang="zh-CN" altLang="en-US" sz="2600" dirty="0"/>
              <a:t>    {</a:t>
            </a:r>
          </a:p>
          <a:p>
            <a:r>
              <a:rPr lang="zh-CN" altLang="en-US" sz="2600" dirty="0"/>
              <a:t>        this.UserId = userId;</a:t>
            </a:r>
          </a:p>
          <a:p>
            <a:r>
              <a:rPr lang="zh-CN" altLang="en-US" sz="2600" dirty="0"/>
              <a:t>        this.PhoneNumber = phoneNumber;</a:t>
            </a:r>
          </a:p>
          <a:p>
            <a:r>
              <a:rPr lang="zh-CN" altLang="en-US" sz="2600" dirty="0"/>
              <a:t>        this.CreatedDateTime = DateTime.Now;</a:t>
            </a:r>
          </a:p>
          <a:p>
            <a:r>
              <a:rPr lang="zh-CN" altLang="en-US" sz="2600" dirty="0"/>
              <a:t>        this.Messsage = message;</a:t>
            </a:r>
          </a:p>
          <a:p>
            <a:r>
              <a:rPr lang="zh-CN" altLang="en-US" sz="2600" dirty="0"/>
              <a:t>    }</a:t>
            </a:r>
          </a:p>
          <a:p>
            <a:r>
              <a:rPr lang="zh-CN" altLang="en-US" sz="2600" dirty="0"/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59B2B7-4746-42A1-B1CD-2A4EF89B6C41}"/>
              </a:ext>
            </a:extLst>
          </p:cNvPr>
          <p:cNvSpPr txBox="1"/>
          <p:nvPr/>
        </p:nvSpPr>
        <p:spPr>
          <a:xfrm>
            <a:off x="6829425" y="4520297"/>
            <a:ext cx="48006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6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UserLoginHistory</a:t>
            </a:r>
            <a:r>
              <a:rPr lang="zh-CN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UserId</a:t>
            </a:r>
            <a:r>
              <a:rPr lang="zh-CN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属性是一个指向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</a:t>
            </a:r>
            <a:r>
              <a:rPr lang="zh-CN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实体的外键，但是在物理上，我们并没有创建它们的外键关系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69456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14065</TotalTime>
  <Words>846</Words>
  <Application>Microsoft Office PowerPoint</Application>
  <PresentationFormat>宽屏</PresentationFormat>
  <Paragraphs>116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Core的DDD实战-25 DDD实战-领域模型的实现</vt:lpstr>
      <vt:lpstr>实体</vt:lpstr>
      <vt:lpstr>手机号值对象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4107</cp:revision>
  <dcterms:created xsi:type="dcterms:W3CDTF">2020-11-15T02:31:09Z</dcterms:created>
  <dcterms:modified xsi:type="dcterms:W3CDTF">2022-02-19T07:58:07Z</dcterms:modified>
</cp:coreProperties>
</file>