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7" r:id="rId2"/>
    <p:sldId id="278" r:id="rId3"/>
    <p:sldId id="279" r:id="rId4"/>
    <p:sldId id="280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76782" autoAdjust="0"/>
  </p:normalViewPr>
  <p:slideViewPr>
    <p:cSldViewPr snapToGrid="0">
      <p:cViewPr varScale="1">
        <p:scale>
          <a:sx n="67" d="100"/>
          <a:sy n="67" d="100"/>
        </p:scale>
        <p:origin x="6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7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4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813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79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77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9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68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4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3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72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1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2022/2/19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23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25" y="321590"/>
            <a:ext cx="11513949" cy="6214820"/>
          </a:xfrm>
        </p:spPr>
        <p:txBody>
          <a:bodyPr>
            <a:noAutofit/>
          </a:bodyPr>
          <a:lstStyle/>
          <a:p>
            <a:r>
              <a:rPr lang="zh-CN" altLang="en-US" sz="6600" dirty="0"/>
              <a:t>主讲人：杨中科</a:t>
            </a:r>
            <a:br>
              <a:rPr lang="en-US" altLang="zh-CN" sz="6600" dirty="0"/>
            </a:br>
            <a:r>
              <a:rPr lang="en-US" altLang="zh-CN" sz="6600" dirty="0"/>
              <a:t>.NET</a:t>
            </a:r>
            <a:r>
              <a:rPr lang="zh-CN" altLang="en-US" sz="6600" dirty="0"/>
              <a:t> </a:t>
            </a:r>
            <a:r>
              <a:rPr lang="en-US" altLang="zh-CN" sz="6600" dirty="0"/>
              <a:t>/.NET Core </a:t>
            </a:r>
            <a:r>
              <a:rPr lang="zh-CN" altLang="en-US" sz="6600" dirty="0"/>
              <a:t>教程</a:t>
            </a:r>
            <a:br>
              <a:rPr lang="en-US" altLang="zh-CN" sz="6600" dirty="0"/>
            </a:br>
            <a:r>
              <a:rPr lang="zh-CN" altLang="en-US" sz="6600" dirty="0"/>
              <a:t>第六部分</a:t>
            </a:r>
            <a:br>
              <a:rPr lang="en-US" altLang="zh-CN" sz="6600" dirty="0"/>
            </a:br>
            <a:br>
              <a:rPr lang="en-US" altLang="zh-CN" sz="6600" dirty="0"/>
            </a:br>
            <a:r>
              <a:rPr lang="en-US" altLang="zh-CN" sz="6600" cap="none" dirty="0"/>
              <a:t>.NET Core</a:t>
            </a:r>
            <a:r>
              <a:rPr lang="zh-CN" altLang="en-US" sz="6600" cap="none" dirty="0"/>
              <a:t>的</a:t>
            </a:r>
            <a:r>
              <a:rPr lang="en-US" altLang="zh-CN" sz="6600" cap="none" dirty="0"/>
              <a:t>DDD</a:t>
            </a:r>
            <a:r>
              <a:rPr lang="zh-CN" altLang="en-US" sz="6600" cap="none" dirty="0"/>
              <a:t>实战</a:t>
            </a:r>
            <a:r>
              <a:rPr lang="en-US" altLang="zh-CN" sz="6600" cap="none"/>
              <a:t>-27</a:t>
            </a:r>
            <a:br>
              <a:rPr lang="en-US" altLang="zh-CN" sz="6600" cap="none" dirty="0"/>
            </a:br>
            <a:r>
              <a:rPr lang="en-US" altLang="zh-CN" sz="6000" cap="none" dirty="0"/>
              <a:t>DDD</a:t>
            </a:r>
            <a:r>
              <a:rPr lang="zh-CN" altLang="en-US" sz="6000" cap="none" dirty="0"/>
              <a:t>实战</a:t>
            </a:r>
            <a:r>
              <a:rPr lang="en-US" altLang="zh-CN" sz="6000" cap="none" dirty="0"/>
              <a:t>-</a:t>
            </a:r>
            <a:r>
              <a:rPr lang="zh-CN" altLang="en-US" sz="6000" cap="none" dirty="0"/>
              <a:t>基础设施的实现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原则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、领域模型、领域服务中只是定义了抽象的实体、防腐层和仓储，我们需要在基础设施中对它们进行落地和实现。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、实体类、值对象的定义是和持久机制无关的，而它们需要通过</a:t>
            </a:r>
            <a:r>
              <a:rPr lang="en-US" altLang="zh-CN" sz="3000" dirty="0"/>
              <a:t>EF Core</a:t>
            </a:r>
            <a:r>
              <a:rPr lang="zh-CN" altLang="en-US" sz="3000" dirty="0"/>
              <a:t>的配置、上下文等建立和数据库的关系。</a:t>
            </a:r>
            <a:endParaRPr lang="en-US" altLang="zh-CN" sz="3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r>
              <a:rPr lang="zh-CN" altLang="en-US" sz="3000" dirty="0"/>
              <a:t>、上下文等也是和持久层相关的，也放到基础设施。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38939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42876"/>
            <a:ext cx="578228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cap="none" dirty="0" err="1"/>
              <a:t>UserConfig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class </a:t>
            </a:r>
            <a:r>
              <a:rPr lang="en-US" altLang="zh-CN" sz="2600" dirty="0" err="1"/>
              <a:t>UserConfig</a:t>
            </a:r>
            <a:r>
              <a:rPr lang="en-US" altLang="zh-CN" sz="2600" dirty="0"/>
              <a:t> : </a:t>
            </a:r>
            <a:r>
              <a:rPr lang="en-US" altLang="zh-CN" sz="2600" dirty="0" err="1"/>
              <a:t>IEntityTypeConfiguration</a:t>
            </a:r>
            <a:r>
              <a:rPr lang="en-US" altLang="zh-CN" sz="2600" dirty="0"/>
              <a:t>&lt;User&gt;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public void Configure(</a:t>
            </a:r>
            <a:r>
              <a:rPr lang="en-US" altLang="zh-CN" sz="2600" dirty="0" err="1"/>
              <a:t>EntityTypeBuilder</a:t>
            </a:r>
            <a:r>
              <a:rPr lang="en-US" altLang="zh-CN" sz="2600" dirty="0"/>
              <a:t>&lt;User&gt; builder)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</a:t>
            </a:r>
            <a:r>
              <a:rPr lang="en-US" altLang="zh-CN" sz="2600" dirty="0" err="1"/>
              <a:t>builder.ToTable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T_Users</a:t>
            </a:r>
            <a:r>
              <a:rPr lang="en-US" altLang="zh-CN" sz="2600" dirty="0"/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</a:t>
            </a:r>
            <a:r>
              <a:rPr lang="en-US" altLang="zh-CN" sz="2600" dirty="0" err="1"/>
              <a:t>builder.OwnsOne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x.PhoneNumber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nb</a:t>
            </a:r>
            <a:r>
              <a:rPr lang="en-US" altLang="zh-CN" sz="2600" dirty="0"/>
              <a:t> =&gt;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	</a:t>
            </a:r>
            <a:r>
              <a:rPr lang="en-US" altLang="zh-CN" sz="2600" dirty="0" err="1"/>
              <a:t>nb.Property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x.RegionCode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(5).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	</a:t>
            </a:r>
            <a:r>
              <a:rPr lang="en-US" altLang="zh-CN" sz="2600" dirty="0" err="1"/>
              <a:t>nb.Property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x.Number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(20).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	});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</a:t>
            </a:r>
            <a:r>
              <a:rPr lang="en-US" altLang="zh-CN" sz="2600" dirty="0" err="1"/>
              <a:t>builder.Property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passwordHash</a:t>
            </a:r>
            <a:r>
              <a:rPr lang="en-US" altLang="zh-CN" sz="2600" dirty="0"/>
              <a:t>").</a:t>
            </a:r>
            <a:r>
              <a:rPr lang="en-US" altLang="zh-CN" sz="2600" dirty="0" err="1"/>
              <a:t>HasMaxLength</a:t>
            </a:r>
            <a:r>
              <a:rPr lang="en-US" altLang="zh-CN" sz="2600" dirty="0"/>
              <a:t>(100).</a:t>
            </a:r>
            <a:r>
              <a:rPr lang="en-US" altLang="zh-CN" sz="2600" dirty="0" err="1"/>
              <a:t>IsUnicode</a:t>
            </a:r>
            <a:r>
              <a:rPr lang="en-US" altLang="zh-CN" sz="2600" dirty="0"/>
              <a:t>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</a:t>
            </a:r>
            <a:r>
              <a:rPr lang="en-US" altLang="zh-CN" sz="2600" dirty="0" err="1"/>
              <a:t>builder.HasOne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x.AccessFail</a:t>
            </a:r>
            <a:r>
              <a:rPr lang="en-US" altLang="zh-CN" sz="2600" dirty="0"/>
              <a:t>).</a:t>
            </a:r>
            <a:r>
              <a:rPr lang="en-US" altLang="zh-CN" sz="2600" dirty="0" err="1"/>
              <a:t>WithOne</a:t>
            </a:r>
            <a:r>
              <a:rPr lang="en-US" altLang="zh-CN" sz="2600" dirty="0"/>
              <a:t>(x =&gt; </a:t>
            </a:r>
            <a:r>
              <a:rPr lang="en-US" altLang="zh-CN" sz="2600" dirty="0" err="1"/>
              <a:t>x.User</a:t>
            </a:r>
            <a:r>
              <a:rPr lang="en-US" altLang="zh-CN" sz="2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		.</a:t>
            </a:r>
            <a:r>
              <a:rPr lang="en-US" altLang="zh-CN" sz="2600" dirty="0" err="1"/>
              <a:t>HasForeignKey</a:t>
            </a:r>
            <a:r>
              <a:rPr lang="en-US" altLang="zh-CN" sz="2600" dirty="0"/>
              <a:t>&lt;</a:t>
            </a:r>
            <a:r>
              <a:rPr lang="en-US" altLang="zh-CN" sz="2600" dirty="0" err="1"/>
              <a:t>UserAccessFail</a:t>
            </a:r>
            <a:r>
              <a:rPr lang="en-US" altLang="zh-CN" sz="2600" dirty="0"/>
              <a:t>&gt;(x=&gt;</a:t>
            </a:r>
            <a:r>
              <a:rPr lang="en-US" altLang="zh-CN" sz="2600" dirty="0" err="1"/>
              <a:t>x.UserId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2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446AE-D477-4F03-9D8F-258708FF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9" y="142876"/>
            <a:ext cx="7392005" cy="4572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cap="none" dirty="0"/>
              <a:t>实现</a:t>
            </a:r>
            <a:r>
              <a:rPr lang="en-US" altLang="zh-CN" sz="3600" cap="none" dirty="0" err="1"/>
              <a:t>IUserDomainRepository</a:t>
            </a:r>
            <a:endParaRPr lang="zh-CN" altLang="en-US" cap="none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308F8D-BBAE-48DC-9AA2-2743FAC2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0" y="791138"/>
            <a:ext cx="12011630" cy="59239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public async Task </a:t>
            </a:r>
            <a:r>
              <a:rPr lang="en-US" altLang="zh-CN" sz="2600" dirty="0" err="1"/>
              <a:t>AddNewLoginHistoryAsync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, string msg)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var user = await </a:t>
            </a:r>
            <a:r>
              <a:rPr lang="en-US" altLang="zh-CN" sz="2600" dirty="0" err="1"/>
              <a:t>FindOneAsync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UserLoginHistory</a:t>
            </a:r>
            <a:r>
              <a:rPr lang="en-US" altLang="zh-CN" sz="2600" dirty="0"/>
              <a:t> history = new </a:t>
            </a:r>
            <a:r>
              <a:rPr lang="en-US" altLang="zh-CN" sz="2600" dirty="0" err="1"/>
              <a:t>UserLoginHistory</a:t>
            </a:r>
            <a:r>
              <a:rPr lang="en-US" altLang="zh-CN" sz="2600" dirty="0"/>
              <a:t>(user?.</a:t>
            </a:r>
            <a:r>
              <a:rPr lang="en-US" altLang="zh-CN" sz="2600" dirty="0" err="1"/>
              <a:t>Id,phoneNumber</a:t>
            </a:r>
            <a:r>
              <a:rPr lang="en-US" altLang="zh-CN" sz="2600" dirty="0"/>
              <a:t>, msg);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dbCtx.LoginHistories.Add</a:t>
            </a:r>
            <a:r>
              <a:rPr lang="en-US" altLang="zh-CN" sz="2600" dirty="0"/>
              <a:t>(history);//</a:t>
            </a:r>
            <a:r>
              <a:rPr lang="zh-CN" altLang="en-US" sz="2600" dirty="0"/>
              <a:t>没有</a:t>
            </a:r>
            <a:r>
              <a:rPr lang="en-US" altLang="zh-CN" sz="2600" dirty="0" err="1"/>
              <a:t>SaveChangesAsync</a:t>
            </a:r>
            <a:r>
              <a:rPr lang="en-US" altLang="zh-CN" sz="2600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public Task&lt;string?&gt; </a:t>
            </a:r>
            <a:r>
              <a:rPr lang="en-US" altLang="zh-CN" sz="2600" dirty="0" err="1"/>
              <a:t>RetrievePhoneCodeAsync</a:t>
            </a:r>
            <a:r>
              <a:rPr lang="en-US" altLang="zh-CN" sz="2600" dirty="0"/>
              <a:t>(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phoneNumber</a:t>
            </a:r>
            <a:r>
              <a:rPr lang="en-US" altLang="zh-CN" sz="26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 </a:t>
            </a:r>
            <a:r>
              <a:rPr lang="en-US" altLang="zh-CN" sz="2600" dirty="0" err="1"/>
              <a:t>fullNumber</a:t>
            </a:r>
            <a:r>
              <a:rPr lang="en-US" altLang="zh-CN" sz="2600" dirty="0"/>
              <a:t> = </a:t>
            </a:r>
            <a:r>
              <a:rPr lang="en-US" altLang="zh-CN" sz="2600" dirty="0" err="1"/>
              <a:t>phoneNumber.RegionCode</a:t>
            </a:r>
            <a:r>
              <a:rPr lang="en-US" altLang="zh-CN" sz="2600" dirty="0"/>
              <a:t> + </a:t>
            </a:r>
            <a:r>
              <a:rPr lang="en-US" altLang="zh-CN" sz="2600" dirty="0" err="1"/>
              <a:t>phoneNumber.Number</a:t>
            </a:r>
            <a:r>
              <a:rPr lang="en-US" altLang="zh-CN" sz="26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 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 = $"</a:t>
            </a:r>
            <a:r>
              <a:rPr lang="en-US" altLang="zh-CN" sz="2600" dirty="0" err="1"/>
              <a:t>LoginByPhoneAndCode_Code</a:t>
            </a:r>
            <a:r>
              <a:rPr lang="en-US" altLang="zh-CN" sz="2600" dirty="0"/>
              <a:t>_{</a:t>
            </a:r>
            <a:r>
              <a:rPr lang="en-US" altLang="zh-CN" sz="2600" dirty="0" err="1"/>
              <a:t>fullNumber</a:t>
            </a:r>
            <a:r>
              <a:rPr lang="en-US" altLang="zh-CN" sz="2600" dirty="0"/>
              <a:t>}";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string? code = </a:t>
            </a:r>
            <a:r>
              <a:rPr lang="en-US" altLang="zh-CN" sz="2600" dirty="0" err="1"/>
              <a:t>distCache.GetString</a:t>
            </a:r>
            <a:r>
              <a:rPr lang="en-US" altLang="zh-CN" sz="2600" dirty="0"/>
              <a:t>(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distCache.Remove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cacheKey</a:t>
            </a:r>
            <a:r>
              <a:rPr lang="en-US" altLang="zh-CN" sz="2600" dirty="0"/>
              <a:t>);//</a:t>
            </a:r>
            <a:r>
              <a:rPr lang="zh-CN" altLang="en-US" sz="2600" dirty="0"/>
              <a:t>验证码保存到</a:t>
            </a:r>
            <a:r>
              <a:rPr lang="en-US" altLang="zh-CN" sz="2600" dirty="0" err="1"/>
              <a:t>IDistributedCache</a:t>
            </a:r>
            <a:r>
              <a:rPr lang="en-US" altLang="zh-CN" sz="2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	return </a:t>
            </a:r>
            <a:r>
              <a:rPr lang="en-US" altLang="zh-CN" sz="2600" dirty="0" err="1"/>
              <a:t>Task.FromResult</a:t>
            </a:r>
            <a:r>
              <a:rPr lang="en-US" altLang="zh-CN" sz="2600" dirty="0"/>
              <a:t>(code);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/>
              <a:t>}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91341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F62DAED-48DC-4745-91A5-730E1C621A1D}"/>
              </a:ext>
            </a:extLst>
          </p:cNvPr>
          <p:cNvSpPr txBox="1"/>
          <p:nvPr/>
        </p:nvSpPr>
        <p:spPr>
          <a:xfrm>
            <a:off x="1034973" y="920621"/>
            <a:ext cx="987583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8000" dirty="0"/>
              <a:t>谢谢</a:t>
            </a:r>
            <a:endParaRPr lang="en-US" altLang="zh-CN" sz="8000" dirty="0"/>
          </a:p>
          <a:p>
            <a:pPr algn="ctr"/>
            <a:endParaRPr lang="en-US" altLang="zh-CN" sz="8000" dirty="0"/>
          </a:p>
          <a:p>
            <a:pPr algn="ctr"/>
            <a:r>
              <a:rPr lang="zh-CN" altLang="en-US" sz="8000" dirty="0"/>
              <a:t>我是杨中科</a:t>
            </a:r>
            <a:endParaRPr lang="en-US" altLang="zh-CN" sz="8000" dirty="0"/>
          </a:p>
          <a:p>
            <a:pPr algn="ctr"/>
            <a:r>
              <a:rPr lang="zh-CN" altLang="en-US" sz="8000" dirty="0"/>
              <a:t>一名快乐的程序员</a:t>
            </a:r>
          </a:p>
        </p:txBody>
      </p:sp>
    </p:spTree>
    <p:extLst>
      <p:ext uri="{BB962C8B-B14F-4D97-AF65-F5344CB8AC3E}">
        <p14:creationId xmlns:p14="http://schemas.microsoft.com/office/powerpoint/2010/main" val="3181045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14130</TotalTime>
  <Words>397</Words>
  <Application>Microsoft Office PowerPoint</Application>
  <PresentationFormat>宽屏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Rockwell</vt:lpstr>
      <vt:lpstr>等线</vt:lpstr>
      <vt:lpstr>Arial</vt:lpstr>
      <vt:lpstr>Bookman Old Style</vt:lpstr>
      <vt:lpstr>Damask</vt:lpstr>
      <vt:lpstr>主讲人：杨中科 .NET /.NET Core 教程 第六部分  .NET Core的DDD实战-27 DDD实战-基础设施的实现</vt:lpstr>
      <vt:lpstr>原则</vt:lpstr>
      <vt:lpstr>UserConfig</vt:lpstr>
      <vt:lpstr>实现IUserDomainRepository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zhongke</dc:creator>
  <cp:lastModifiedBy>zack yang</cp:lastModifiedBy>
  <cp:revision>4128</cp:revision>
  <dcterms:created xsi:type="dcterms:W3CDTF">2020-11-15T02:31:09Z</dcterms:created>
  <dcterms:modified xsi:type="dcterms:W3CDTF">2022-02-19T07:57:49Z</dcterms:modified>
</cp:coreProperties>
</file>