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84" r:id="rId3"/>
    <p:sldId id="38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-2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框架入门</a:t>
            </a:r>
            <a:r>
              <a:rPr lang="en-US" altLang="zh-CN" sz="6000" cap="none" dirty="0"/>
              <a:t>2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Add-Migration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Update-Database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等命令执行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的数据库迁移。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等来进行数据操作。比如创建角色、创建用户。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roleManager.RoleExistsAsync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Role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Role { Name="Admin"};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(role);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this.userManager.FindByNameAsync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user=new User{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",Email="yangzhongke8@gmail.com",EmailConfirmed=true};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"123456");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userManager.AddToRoleAsync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3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、检查登录用户信息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password =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req.Password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user =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userManager.FindByNameAsync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NotFound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用户名不存在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userManager.IsLockedOutAsync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LockedOut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success =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userManager.CheckPasswordAsync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password);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(success) return Ok("Success");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else await 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userManager.AccessFailedAsync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36208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10472</TotalTime>
  <Words>299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Core高级-2 Identity框架入门2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3438</cp:revision>
  <dcterms:created xsi:type="dcterms:W3CDTF">2020-11-15T02:31:09Z</dcterms:created>
  <dcterms:modified xsi:type="dcterms:W3CDTF">2021-12-27T07:37:28Z</dcterms:modified>
</cp:coreProperties>
</file>