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86" r:id="rId3"/>
    <p:sldId id="387" r:id="rId4"/>
    <p:sldId id="38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-8</a:t>
            </a:r>
            <a:br>
              <a:rPr lang="en-US" altLang="zh-CN" sz="6600" cap="none" dirty="0"/>
            </a:br>
            <a:r>
              <a:rPr lang="zh-CN" altLang="en-US" sz="6000" cap="none" dirty="0"/>
              <a:t>解决</a:t>
            </a:r>
            <a:r>
              <a:rPr lang="en-US" altLang="zh-CN" sz="6000" cap="none" dirty="0"/>
              <a:t>JWT</a:t>
            </a:r>
            <a:r>
              <a:rPr lang="zh-CN" altLang="en-US" sz="6000" cap="none" dirty="0"/>
              <a:t>无法提前撤回的难题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的缺点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、到期前，令牌无法被提前撤回。什么情况下需要撤回？用户被删除了、禁用了；令牌被盗用了；单设备登录。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、需要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撤回的场景用传统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更合适。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、如果需要在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中实现，思路：用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保存状态，或者用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refresh_token+access_token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机制等。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我的思路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在用户表中增加一个整数类型的列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，代表最后一次发放出去的令牌的版本号；每次登录、发放令牌的时候，都让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的值自增，同时将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的值也放到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令牌的负载中；当执行禁用用户、撤回用户的令牌等操作的时候，把这个用户对应的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列的值自增；当服务器端收到客户端提交的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令牌后，先把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令牌中的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值和数据库中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的值做一下比较，如果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的值小于数据库中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的值，就说明这个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令牌过期了。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9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、为用户实体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类增加一个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类型的属性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、修改登录并发放令牌的代码，把用户的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属性的值自增，并且把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JWTVersion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的值写入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、编写一个操作筛选器，统一实现对所有的控制器的操作方法中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令牌的检查操作。把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JWTValidationFilter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注册到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的全局筛选器中。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10544</TotalTime>
  <Words>342</Words>
  <Application>Microsoft Office PowerPoint</Application>
  <PresentationFormat>宽屏</PresentationFormat>
  <Paragraphs>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Core高级-8 解决JWT无法提前撤回的难题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3536</cp:revision>
  <dcterms:created xsi:type="dcterms:W3CDTF">2020-11-15T02:31:09Z</dcterms:created>
  <dcterms:modified xsi:type="dcterms:W3CDTF">2021-12-28T02:06:06Z</dcterms:modified>
</cp:coreProperties>
</file>