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278" r:id="rId3"/>
    <p:sldId id="279" r:id="rId4"/>
    <p:sldId id="280" r:id="rId5"/>
    <p:sldId id="281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-23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/>
              <a:t>实战</a:t>
            </a:r>
            <a:r>
              <a:rPr lang="en-US" altLang="zh-CN" sz="6000" cap="none"/>
              <a:t>-</a:t>
            </a:r>
            <a:r>
              <a:rPr lang="zh-CN" altLang="en-US" sz="6000" cap="none" dirty="0"/>
              <a:t>项目分层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需求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一个包含用户管理、用户登录功能的微服务，系统的后台允许添加用户、解锁用户、修改用户密码等；系统的前台允许用户使用手机号加密码进行登录，也允许用户使用手机号加短信验证码进行登录；如果多次尝试登录失败，则账户会被锁定一段时间；为了便于审计，无论是登录成功的操作还是登录失败的操作，我们都要记录操作日志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、为了简化问题，这个案例中没有对于接口调用进行鉴权，也没有防暴力破解等安全设置。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洋葱架构的项目分层</a:t>
            </a:r>
            <a:endParaRPr lang="zh-CN" altLang="en-US" cap="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F5BB1B-C3E9-4BD0-BCE7-74E908C7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826"/>
            <a:ext cx="3444933" cy="44587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2B17F5-6FC0-4252-8C57-00BE1467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460" y="886228"/>
            <a:ext cx="4524426" cy="41339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BB89E4-E056-43F4-AFAD-3B04206A1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886" y="723826"/>
            <a:ext cx="4336956" cy="44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技术选型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/>
              <a:t>对于</a:t>
            </a:r>
            <a:r>
              <a:rPr lang="en-US" altLang="zh-CN" sz="3600" dirty="0"/>
              <a:t>ASP.NET Core Web API</a:t>
            </a:r>
            <a:r>
              <a:rPr lang="zh-CN" altLang="en-US" sz="3600" dirty="0"/>
              <a:t>项目来讲，是否需要拆分出应用服务和用户界面层？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）有的人认为前端代码是用户界面，而</a:t>
            </a:r>
            <a:r>
              <a:rPr lang="en-US" altLang="zh-CN" sz="3600" dirty="0"/>
              <a:t>Web API</a:t>
            </a:r>
            <a:r>
              <a:rPr lang="zh-CN" altLang="en-US" sz="3600" dirty="0"/>
              <a:t>的控制器的代码就是应用服务；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）有的人认为控制器也是一种用户界面，因此需要再拆分出来一个应用服务层，由控制器再调用应用服务层。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我赞同前者。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8389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AEF25DE-F44A-480B-9BE1-232083CA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" y="926465"/>
            <a:ext cx="12172043" cy="5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14054</TotalTime>
  <Words>253</Words>
  <Application>Microsoft Office PowerPoint</Application>
  <PresentationFormat>宽屏</PresentationFormat>
  <Paragraphs>16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Core的DDD实战-23 DDD实战-项目分层</vt:lpstr>
      <vt:lpstr>需求</vt:lpstr>
      <vt:lpstr>洋葱架构的项目分层</vt:lpstr>
      <vt:lpstr>技术选型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4091</cp:revision>
  <dcterms:created xsi:type="dcterms:W3CDTF">2020-11-15T02:31:09Z</dcterms:created>
  <dcterms:modified xsi:type="dcterms:W3CDTF">2022-01-12T15:51:23Z</dcterms:modified>
</cp:coreProperties>
</file>