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8" r:id="rId3"/>
    <p:sldId id="279" r:id="rId4"/>
    <p:sldId id="280" r:id="rId5"/>
    <p:sldId id="281" r:id="rId6"/>
    <p:sldId id="282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-25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领域服务的实现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仓储接口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、仓储接口的定义放在领域层中。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/>
              <a:t>public interface </a:t>
            </a:r>
            <a:r>
              <a:rPr lang="en-US" altLang="zh-CN" sz="3000" dirty="0" err="1"/>
              <a:t>IUserDomainRepository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Task&lt;User?&gt; </a:t>
            </a:r>
            <a:r>
              <a:rPr lang="en-US" altLang="zh-CN" sz="3000" dirty="0" err="1"/>
              <a:t>FindOneAsync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Task&lt;User?&gt; </a:t>
            </a:r>
            <a:r>
              <a:rPr lang="en-US" altLang="zh-CN" sz="3000" dirty="0" err="1"/>
              <a:t>FindOneAsync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Guid</a:t>
            </a:r>
            <a:r>
              <a:rPr lang="en-US" altLang="zh-CN" sz="3000" dirty="0"/>
              <a:t> </a:t>
            </a:r>
            <a:r>
              <a:rPr lang="en-US" altLang="zh-CN" sz="3000" dirty="0" err="1"/>
              <a:t>userId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 </a:t>
            </a:r>
            <a:r>
              <a:rPr lang="en-US" altLang="zh-CN" sz="3000" dirty="0" err="1"/>
              <a:t>AddNewLoginHistoryAsync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, string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 </a:t>
            </a:r>
            <a:r>
              <a:rPr lang="en-US" altLang="zh-CN" sz="3000" dirty="0" err="1"/>
              <a:t>PublishEventAsync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UserAccessResultEvent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eventData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 </a:t>
            </a:r>
            <a:r>
              <a:rPr lang="en-US" altLang="zh-CN" sz="3000" dirty="0" err="1"/>
              <a:t>SavePhoneCodeAsync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, string code);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Task&lt;string?&gt; </a:t>
            </a:r>
            <a:r>
              <a:rPr lang="en-US" altLang="zh-CN" sz="3000" dirty="0" err="1"/>
              <a:t>RetrievePhoneCodeAsync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、不建议用通用</a:t>
            </a:r>
            <a:r>
              <a:rPr lang="en-US" altLang="zh-CN" sz="3000" dirty="0" err="1"/>
              <a:t>CRUDRepository</a:t>
            </a:r>
            <a:r>
              <a:rPr lang="zh-CN" altLang="en-US" sz="3000" dirty="0"/>
              <a:t>，避免陷入“伪</a:t>
            </a:r>
            <a:r>
              <a:rPr lang="en-US" altLang="zh-CN" sz="3000" dirty="0"/>
              <a:t>DDD</a:t>
            </a:r>
            <a:r>
              <a:rPr lang="zh-CN" altLang="en-US" sz="3000" dirty="0"/>
              <a:t>”。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防腐层接口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public interface </a:t>
            </a:r>
            <a:r>
              <a:rPr lang="en-US" altLang="zh-CN" sz="3000" dirty="0" err="1"/>
              <a:t>ISmsCodeSender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Task </a:t>
            </a:r>
            <a:r>
              <a:rPr lang="en-US" altLang="zh-CN" sz="3000" dirty="0" err="1"/>
              <a:t>SendCodeAsync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phoneNumber,string</a:t>
            </a:r>
            <a:r>
              <a:rPr lang="en-US" altLang="zh-CN" sz="3000" dirty="0"/>
              <a:t> code);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94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领域层服务</a:t>
            </a:r>
            <a:endParaRPr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9444A1-DAC2-4DA6-9722-45EAB7EA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19250"/>
            <a:ext cx="6649055" cy="11217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924EFF-EEEC-4A7C-ADA2-4349EF998C11}"/>
              </a:ext>
            </a:extLst>
          </p:cNvPr>
          <p:cNvSpPr txBox="1"/>
          <p:nvPr/>
        </p:nvSpPr>
        <p:spPr>
          <a:xfrm>
            <a:off x="0" y="610136"/>
            <a:ext cx="862012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public async Task&lt;</a:t>
            </a:r>
            <a:r>
              <a:rPr lang="en-US" altLang="zh-CN" sz="1600" dirty="0" err="1"/>
              <a:t>UserAccessResult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CheckLoginAsync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PhoneNumber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phoneNum,string</a:t>
            </a:r>
            <a:r>
              <a:rPr lang="en-US" altLang="zh-CN" sz="1600" dirty="0"/>
              <a:t> password)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User? user = await </a:t>
            </a:r>
            <a:r>
              <a:rPr lang="en-US" altLang="zh-CN" sz="1600" dirty="0" err="1"/>
              <a:t>repository.FindOneAsync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phoneNum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UserAccessResult</a:t>
            </a:r>
            <a:r>
              <a:rPr lang="en-US" altLang="zh-CN" sz="1600" dirty="0"/>
              <a:t> result;</a:t>
            </a:r>
          </a:p>
          <a:p>
            <a:r>
              <a:rPr lang="en-US" altLang="zh-CN" sz="1600" dirty="0"/>
              <a:t>	if (user == null)//</a:t>
            </a:r>
            <a:r>
              <a:rPr lang="zh-CN" altLang="en-US" sz="1600" dirty="0"/>
              <a:t>找不到用户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UserAccessResult.PhoneNumberNotFound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 if (</a:t>
            </a:r>
            <a:r>
              <a:rPr lang="en-US" altLang="zh-CN" sz="1600" dirty="0" err="1"/>
              <a:t>IsLockOut</a:t>
            </a:r>
            <a:r>
              <a:rPr lang="en-US" altLang="zh-CN" sz="1600" dirty="0"/>
              <a:t>(user))//</a:t>
            </a:r>
            <a:r>
              <a:rPr lang="zh-CN" altLang="en-US" sz="1600" dirty="0"/>
              <a:t>用户被锁定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UserAccessResult.Lockout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 if(</a:t>
            </a:r>
            <a:r>
              <a:rPr lang="en-US" altLang="zh-CN" sz="1600" dirty="0" err="1"/>
              <a:t>user.HasPassword</a:t>
            </a:r>
            <a:r>
              <a:rPr lang="en-US" altLang="zh-CN" sz="1600" dirty="0"/>
              <a:t>()==false)//</a:t>
            </a:r>
            <a:r>
              <a:rPr lang="zh-CN" altLang="en-US" sz="1600" dirty="0"/>
              <a:t>没设密码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UserAccessResult.NoPassword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 if(</a:t>
            </a:r>
            <a:r>
              <a:rPr lang="en-US" altLang="zh-CN" sz="1600" dirty="0" err="1"/>
              <a:t>user.CheckPassword</a:t>
            </a:r>
            <a:r>
              <a:rPr lang="en-US" altLang="zh-CN" sz="1600" dirty="0"/>
              <a:t>(password))//</a:t>
            </a:r>
            <a:r>
              <a:rPr lang="zh-CN" altLang="en-US" sz="1600" dirty="0"/>
              <a:t>密码正确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UserAccessResult.OK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else//</a:t>
            </a:r>
            <a:r>
              <a:rPr lang="zh-CN" altLang="en-US" sz="1600" dirty="0"/>
              <a:t>密码错误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UserAccessResult.PasswordError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if(user!=null)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if (result == </a:t>
            </a:r>
            <a:r>
              <a:rPr lang="en-US" altLang="zh-CN" sz="1600" dirty="0" err="1"/>
              <a:t>UserAccessResult.OK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this.ResetAccessFail</a:t>
            </a:r>
            <a:r>
              <a:rPr lang="en-US" altLang="zh-CN" sz="1600" dirty="0"/>
              <a:t>(user);//</a:t>
            </a:r>
            <a:r>
              <a:rPr lang="zh-CN" altLang="en-US" sz="1600" dirty="0"/>
              <a:t>重置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else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this.AccessFail</a:t>
            </a:r>
            <a:r>
              <a:rPr lang="en-US" altLang="zh-CN" sz="1600" dirty="0"/>
              <a:t>(user);//</a:t>
            </a:r>
            <a:r>
              <a:rPr lang="zh-CN" altLang="en-US" sz="1600" dirty="0"/>
              <a:t>处理登录失败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}           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UserAccessResultEvent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eventItem</a:t>
            </a:r>
            <a:r>
              <a:rPr lang="en-US" altLang="zh-CN" sz="1600" dirty="0"/>
              <a:t> = new(</a:t>
            </a:r>
            <a:r>
              <a:rPr lang="en-US" altLang="zh-CN" sz="1600" dirty="0" err="1"/>
              <a:t>phoneNum</a:t>
            </a:r>
            <a:r>
              <a:rPr lang="en-US" altLang="zh-CN" sz="1600" dirty="0"/>
              <a:t>, result);</a:t>
            </a:r>
          </a:p>
          <a:p>
            <a:r>
              <a:rPr lang="en-US" altLang="zh-CN" sz="1600" dirty="0"/>
              <a:t>	await </a:t>
            </a:r>
            <a:r>
              <a:rPr lang="en-US" altLang="zh-CN" sz="1600" dirty="0" err="1"/>
              <a:t>repository.PublishEventAsync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eventItem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return result;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4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2B4F0-2C99-4E4B-8ADD-A5A0CEBE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5865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async Task&lt;</a:t>
            </a:r>
            <a:r>
              <a:rPr lang="en-US" altLang="zh-CN" sz="2200" dirty="0" err="1"/>
              <a:t>CheckCodeResult</a:t>
            </a:r>
            <a:r>
              <a:rPr lang="en-US" altLang="zh-CN" sz="2200" dirty="0"/>
              <a:t>&gt; </a:t>
            </a:r>
            <a:r>
              <a:rPr lang="en-US" altLang="zh-CN" sz="2200" dirty="0" err="1"/>
              <a:t>CheckCodeAsync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PhoneNumber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phoneNum,string</a:t>
            </a:r>
            <a:r>
              <a:rPr lang="en-US" altLang="zh-CN" sz="2200" dirty="0"/>
              <a:t> code)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var user = await </a:t>
            </a:r>
            <a:r>
              <a:rPr lang="en-US" altLang="zh-CN" sz="2200" dirty="0" err="1"/>
              <a:t>repository.FindOneAsync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phoneNum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CheckCodeResult.PhoneNumberNotFound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</a:t>
            </a:r>
            <a:r>
              <a:rPr lang="en-US" altLang="zh-CN" sz="2200" dirty="0" err="1"/>
              <a:t>IsLockOut</a:t>
            </a:r>
            <a:r>
              <a:rPr lang="en-US" altLang="zh-CN" sz="2200" dirty="0"/>
              <a:t>(user))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CheckCodeResult.Lockout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string? </a:t>
            </a:r>
            <a:r>
              <a:rPr lang="en-US" altLang="zh-CN" sz="2200" dirty="0" err="1"/>
              <a:t>codeInServer</a:t>
            </a:r>
            <a:r>
              <a:rPr lang="en-US" altLang="zh-CN" sz="2200" dirty="0"/>
              <a:t> = await </a:t>
            </a:r>
            <a:r>
              <a:rPr lang="en-US" altLang="zh-CN" sz="2200" dirty="0" err="1"/>
              <a:t>repository.RetrievePhoneCodeAsync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phoneNum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</a:t>
            </a:r>
            <a:r>
              <a:rPr lang="en-US" altLang="zh-CN" sz="2200" dirty="0" err="1"/>
              <a:t>string.IsNullOrEmpty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codeInServer</a:t>
            </a:r>
            <a:r>
              <a:rPr lang="en-US" altLang="zh-CN" sz="2200" dirty="0"/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CheckCodeResult.CodeError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(code == </a:t>
            </a:r>
            <a:r>
              <a:rPr lang="en-US" altLang="zh-CN" sz="2200" dirty="0" err="1"/>
              <a:t>codeInServer</a:t>
            </a:r>
            <a:r>
              <a:rPr lang="en-US" altLang="zh-CN" sz="2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CheckCodeResult.OK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AccessFail</a:t>
            </a:r>
            <a:r>
              <a:rPr lang="en-US" altLang="zh-CN" sz="2200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CheckCodeResult.CodeError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1070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2B4F0-2C99-4E4B-8ADD-A5A0CEBE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5865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void </a:t>
            </a:r>
            <a:r>
              <a:rPr lang="en-US" altLang="zh-CN" sz="2200" dirty="0" err="1"/>
              <a:t>ResetAccessFail</a:t>
            </a:r>
            <a:r>
              <a:rPr lang="en-US" altLang="zh-CN" sz="22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user.AccessFail.Reset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bool </a:t>
            </a:r>
            <a:r>
              <a:rPr lang="en-US" altLang="zh-CN" sz="2200" dirty="0" err="1"/>
              <a:t>IsLockOut</a:t>
            </a:r>
            <a:r>
              <a:rPr lang="en-US" altLang="zh-CN" sz="22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return </a:t>
            </a:r>
            <a:r>
              <a:rPr lang="en-US" altLang="zh-CN" sz="2200" dirty="0" err="1"/>
              <a:t>user.AccessFail.IsLockOut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void </a:t>
            </a:r>
            <a:r>
              <a:rPr lang="en-US" altLang="zh-CN" sz="2200" dirty="0" err="1"/>
              <a:t>AccessFail</a:t>
            </a:r>
            <a:r>
              <a:rPr lang="en-US" altLang="zh-CN" sz="22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user.AccessFail.Fail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1799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14104</TotalTime>
  <Words>516</Words>
  <Application>Microsoft Office PowerPoint</Application>
  <PresentationFormat>宽屏</PresentationFormat>
  <Paragraphs>83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Core的DDD实战-25 DDD实战-领域服务的实现</vt:lpstr>
      <vt:lpstr>仓储接口</vt:lpstr>
      <vt:lpstr>防腐层接口</vt:lpstr>
      <vt:lpstr>领域层服务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4118</cp:revision>
  <dcterms:created xsi:type="dcterms:W3CDTF">2020-11-15T02:31:09Z</dcterms:created>
  <dcterms:modified xsi:type="dcterms:W3CDTF">2022-01-14T03:09:33Z</dcterms:modified>
</cp:coreProperties>
</file>