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278" r:id="rId3"/>
    <p:sldId id="279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-27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工作单元的实现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原则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、工作单元是由应用服务层来确定，其他层不应该调用</a:t>
            </a:r>
            <a:r>
              <a:rPr lang="en-US" altLang="zh-CN" sz="3000" dirty="0" err="1"/>
              <a:t>SaveChangesAsync</a:t>
            </a:r>
            <a:r>
              <a:rPr lang="zh-CN" altLang="en-US" sz="3000" dirty="0"/>
              <a:t>方法保存对数据的修改。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、可以开发一个在控制器的方法调用结束后自动调用</a:t>
            </a:r>
            <a:r>
              <a:rPr lang="en-US" altLang="zh-CN" sz="3000" dirty="0" err="1"/>
              <a:t>SaveChangesAsync</a:t>
            </a:r>
            <a:r>
              <a:rPr lang="zh-CN" altLang="en-US" sz="3000" dirty="0"/>
              <a:t>的</a:t>
            </a:r>
            <a:r>
              <a:rPr lang="en-US" altLang="zh-CN" sz="3000" dirty="0"/>
              <a:t>Filter</a:t>
            </a:r>
            <a:r>
              <a:rPr lang="zh-CN" altLang="en-US" sz="3000" dirty="0"/>
              <a:t>：</a:t>
            </a:r>
            <a:r>
              <a:rPr lang="en-US" altLang="zh-CN" sz="3000" dirty="0" err="1"/>
              <a:t>UnitOfWorkAttribute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UnitOfWorkFilter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public class </a:t>
            </a:r>
            <a:r>
              <a:rPr lang="en-US" altLang="zh-CN" sz="3000" dirty="0" err="1"/>
              <a:t>UnitOfWorkAttribute:Attribute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public Type[] </a:t>
            </a:r>
            <a:r>
              <a:rPr lang="en-US" altLang="zh-CN" sz="3000" dirty="0" err="1"/>
              <a:t>DbContextTypes</a:t>
            </a:r>
            <a:r>
              <a:rPr lang="en-US" altLang="zh-CN" sz="3000" dirty="0"/>
              <a:t> { get; </a:t>
            </a:r>
            <a:r>
              <a:rPr lang="en-US" altLang="zh-CN" sz="3000" dirty="0" err="1"/>
              <a:t>init</a:t>
            </a:r>
            <a:r>
              <a:rPr lang="en-US" altLang="zh-CN" sz="3000" dirty="0"/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public </a:t>
            </a:r>
            <a:r>
              <a:rPr lang="en-US" altLang="zh-CN" sz="3000" dirty="0" err="1"/>
              <a:t>UnitOfWorkAttribute</a:t>
            </a:r>
            <a:r>
              <a:rPr lang="en-US" altLang="zh-CN" sz="3000" dirty="0"/>
              <a:t>(params Type[] </a:t>
            </a:r>
            <a:r>
              <a:rPr lang="en-US" altLang="zh-CN" sz="3000" dirty="0" err="1"/>
              <a:t>dbContextTypes</a:t>
            </a:r>
            <a:r>
              <a:rPr lang="en-US" altLang="zh-CN" sz="30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	</a:t>
            </a:r>
            <a:r>
              <a:rPr lang="en-US" altLang="zh-CN" sz="3000" dirty="0" err="1"/>
              <a:t>this.DbContextTypes</a:t>
            </a:r>
            <a:r>
              <a:rPr lang="en-US" altLang="zh-CN" sz="3000" dirty="0"/>
              <a:t> = </a:t>
            </a:r>
            <a:r>
              <a:rPr lang="en-US" altLang="zh-CN" sz="3000" dirty="0" err="1"/>
              <a:t>dbContextTypes</a:t>
            </a:r>
            <a:r>
              <a:rPr lang="en-US" altLang="zh-CN" sz="3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1163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public async Task </a:t>
            </a:r>
            <a:r>
              <a:rPr lang="en-US" altLang="zh-CN" sz="1800" dirty="0" err="1"/>
              <a:t>OnActionExecutionAsync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ActionExecutingContext</a:t>
            </a:r>
            <a:r>
              <a:rPr lang="en-US" altLang="zh-CN" sz="1800" dirty="0"/>
              <a:t> context,  </a:t>
            </a:r>
            <a:r>
              <a:rPr lang="en-US" altLang="zh-CN" sz="1800" dirty="0" err="1"/>
              <a:t>ActionExecutionDelegate</a:t>
            </a:r>
            <a:r>
              <a:rPr lang="en-US" altLang="zh-CN" sz="1800" dirty="0"/>
              <a:t> next)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{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var </a:t>
            </a:r>
            <a:r>
              <a:rPr lang="en-US" altLang="zh-CN" sz="1800" dirty="0" err="1"/>
              <a:t>uowAttr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GetUoWAttr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context.ActionDescriptor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if (</a:t>
            </a:r>
            <a:r>
              <a:rPr lang="en-US" altLang="zh-CN" sz="1800" dirty="0" err="1"/>
              <a:t>uowAttr</a:t>
            </a:r>
            <a:r>
              <a:rPr lang="en-US" altLang="zh-CN" sz="1800" dirty="0"/>
              <a:t>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await next();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List&lt;</a:t>
            </a:r>
            <a:r>
              <a:rPr lang="en-US" altLang="zh-CN" sz="1800" dirty="0" err="1"/>
              <a:t>DbContext</a:t>
            </a:r>
            <a:r>
              <a:rPr lang="en-US" altLang="zh-CN" sz="1800" dirty="0"/>
              <a:t>&gt; </a:t>
            </a:r>
            <a:r>
              <a:rPr lang="en-US" altLang="zh-CN" sz="1800" dirty="0" err="1"/>
              <a:t>dbCtxs</a:t>
            </a:r>
            <a:r>
              <a:rPr lang="en-US" altLang="zh-CN" sz="1800" dirty="0"/>
              <a:t> = new List&lt;</a:t>
            </a:r>
            <a:r>
              <a:rPr lang="en-US" altLang="zh-CN" sz="1800" dirty="0" err="1"/>
              <a:t>DbContext</a:t>
            </a:r>
            <a:r>
              <a:rPr lang="en-US" altLang="zh-CN" sz="1800" dirty="0"/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foreach (var </a:t>
            </a:r>
            <a:r>
              <a:rPr lang="en-US" altLang="zh-CN" sz="1800" dirty="0" err="1"/>
              <a:t>dbCtxType</a:t>
            </a:r>
            <a:r>
              <a:rPr lang="en-US" altLang="zh-CN" sz="1800" dirty="0"/>
              <a:t> in </a:t>
            </a:r>
            <a:r>
              <a:rPr lang="en-US" altLang="zh-CN" sz="1800" dirty="0" err="1"/>
              <a:t>uowAttr.DbContextTypes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var </a:t>
            </a:r>
            <a:r>
              <a:rPr lang="en-US" altLang="zh-CN" sz="1800" dirty="0" err="1"/>
              <a:t>sp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context.HttpContext.RequestServices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DbContext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dbCtx</a:t>
            </a:r>
            <a:r>
              <a:rPr lang="en-US" altLang="zh-CN" sz="1800" dirty="0"/>
              <a:t> = (</a:t>
            </a:r>
            <a:r>
              <a:rPr lang="en-US" altLang="zh-CN" sz="1800" dirty="0" err="1"/>
              <a:t>DbContext</a:t>
            </a:r>
            <a:r>
              <a:rPr lang="en-US" altLang="zh-CN" sz="1800" dirty="0"/>
              <a:t>)</a:t>
            </a:r>
            <a:r>
              <a:rPr lang="en-US" altLang="zh-CN" sz="1800" dirty="0" err="1"/>
              <a:t>sp.GetRequiredService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dbCtxType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dbCtxs.Add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dbCtx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var result = await next();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if (</a:t>
            </a:r>
            <a:r>
              <a:rPr lang="en-US" altLang="zh-CN" sz="1800" dirty="0" err="1"/>
              <a:t>result.Exception</a:t>
            </a:r>
            <a:r>
              <a:rPr lang="en-US" altLang="zh-CN" sz="1800" dirty="0"/>
              <a:t>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foreach (var </a:t>
            </a:r>
            <a:r>
              <a:rPr lang="en-US" altLang="zh-CN" sz="1800" dirty="0" err="1"/>
              <a:t>dbCtx</a:t>
            </a:r>
            <a:r>
              <a:rPr lang="en-US" altLang="zh-CN" sz="1800" dirty="0"/>
              <a:t> in </a:t>
            </a:r>
            <a:r>
              <a:rPr lang="en-US" altLang="zh-CN" sz="1800" dirty="0" err="1"/>
              <a:t>dbCtxs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	await </a:t>
            </a:r>
            <a:r>
              <a:rPr lang="en-US" altLang="zh-CN" sz="1800" dirty="0" err="1"/>
              <a:t>dbCtx.SaveChangesAsync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242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14134</TotalTime>
  <Words>278</Words>
  <Application>Microsoft Office PowerPoint</Application>
  <PresentationFormat>宽屏</PresentationFormat>
  <Paragraphs>41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Core的DDD实战-27 DDD实战-工作单元的实现</vt:lpstr>
      <vt:lpstr>原则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4130</cp:revision>
  <dcterms:created xsi:type="dcterms:W3CDTF">2020-11-15T02:31:09Z</dcterms:created>
  <dcterms:modified xsi:type="dcterms:W3CDTF">2022-01-14T03:43:18Z</dcterms:modified>
</cp:coreProperties>
</file>