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279" r:id="rId3"/>
    <p:sldId id="278" r:id="rId4"/>
    <p:sldId id="280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第六部分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.NET Core</a:t>
            </a:r>
            <a:r>
              <a:rPr lang="zh-CN" altLang="en-US" sz="6600" cap="none" dirty="0"/>
              <a:t>的</a:t>
            </a:r>
            <a:r>
              <a:rPr lang="en-US" altLang="zh-CN" sz="6600" cap="none" dirty="0"/>
              <a:t>DDD</a:t>
            </a:r>
            <a:r>
              <a:rPr lang="zh-CN" altLang="en-US" sz="6600" cap="none" dirty="0"/>
              <a:t>实战</a:t>
            </a:r>
            <a:r>
              <a:rPr lang="en-US" altLang="zh-CN" sz="6600" cap="none" dirty="0"/>
              <a:t>-28</a:t>
            </a:r>
            <a:br>
              <a:rPr lang="en-US" altLang="zh-CN" sz="6600" cap="none" dirty="0"/>
            </a:br>
            <a:r>
              <a:rPr lang="en-US" altLang="zh-CN" sz="6000" cap="none" dirty="0"/>
              <a:t>DDD</a:t>
            </a:r>
            <a:r>
              <a:rPr lang="zh-CN" altLang="en-US" sz="6000" cap="none" dirty="0"/>
              <a:t>实战</a:t>
            </a:r>
            <a:r>
              <a:rPr lang="en-US" altLang="zh-CN" sz="6000" cap="none" dirty="0"/>
              <a:t>-</a:t>
            </a:r>
            <a:r>
              <a:rPr lang="zh-CN" altLang="en-US" sz="6000" cap="none" dirty="0"/>
              <a:t>应用层的实现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cap="none" dirty="0"/>
              <a:t>实现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12011630" cy="59239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1</a:t>
            </a:r>
            <a:r>
              <a:rPr lang="zh-CN" altLang="en-US" sz="3000" dirty="0"/>
              <a:t>、应用层主要进行的是数据的校验、请求数据的获取、领域服务返回值的显示等处理，并没有复杂的业务逻辑，因为主要的业务逻辑都被封装在领域层。</a:t>
            </a:r>
            <a:endParaRPr lang="en-US" altLang="zh-CN" sz="3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2</a:t>
            </a:r>
            <a:r>
              <a:rPr lang="zh-CN" altLang="en-US" sz="3000" dirty="0"/>
              <a:t>、应用层是非常薄的一层，应用层主要进行安全认证、权限校验、数据校验、事务控制、工作单元控制、领域服务的调用等。从理论上来讲，应用层中不应该有业务规则或者业务逻辑。</a:t>
            </a:r>
            <a:endParaRPr lang="en-US" altLang="zh-CN" sz="3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3</a:t>
            </a:r>
            <a:r>
              <a:rPr lang="zh-CN" altLang="en-US" sz="3000" dirty="0"/>
              <a:t>、监听登录失败或者成功的领域事件</a:t>
            </a:r>
            <a:r>
              <a:rPr lang="en-US" altLang="zh-CN" sz="3000" dirty="0" err="1"/>
              <a:t>UserAccessResultEvent</a:t>
            </a:r>
            <a:r>
              <a:rPr lang="zh-CN" altLang="en-US" sz="3000" dirty="0"/>
              <a:t>，记录到</a:t>
            </a:r>
            <a:r>
              <a:rPr lang="en-US" altLang="zh-CN" sz="3000" dirty="0" err="1"/>
              <a:t>LoginHistory</a:t>
            </a:r>
            <a:r>
              <a:rPr lang="zh-CN" altLang="en-US" sz="3000" dirty="0"/>
              <a:t>：</a:t>
            </a:r>
            <a:endParaRPr lang="en-US" altLang="zh-CN" sz="3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err="1"/>
              <a:t>repository.AddNewLoginHistoryAsync</a:t>
            </a:r>
            <a:r>
              <a:rPr lang="en-US" altLang="zh-CN" sz="3000" dirty="0"/>
              <a:t>(</a:t>
            </a:r>
            <a:r>
              <a:rPr lang="en-US" altLang="zh-CN" sz="3000" dirty="0" err="1"/>
              <a:t>phoneNum,msg</a:t>
            </a:r>
            <a:r>
              <a:rPr lang="en-US" altLang="zh-CN" sz="3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66733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cap="none" dirty="0"/>
              <a:t>控制器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1588"/>
            <a:ext cx="12011630" cy="627641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900" cap="none" dirty="0"/>
              <a:t>控制器实现根据手机号和密码进行登录</a:t>
            </a:r>
            <a:endParaRPr lang="en-US" altLang="zh-CN" sz="1900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900" dirty="0"/>
              <a:t>public async Task&lt;</a:t>
            </a:r>
            <a:r>
              <a:rPr lang="en-US" altLang="zh-CN" sz="1900" dirty="0" err="1"/>
              <a:t>IActionResult</a:t>
            </a:r>
            <a:r>
              <a:rPr lang="en-US" altLang="zh-CN" sz="1900" dirty="0"/>
              <a:t>&gt; </a:t>
            </a:r>
            <a:r>
              <a:rPr lang="en-US" altLang="zh-CN" sz="1900" dirty="0" err="1"/>
              <a:t>LoginByPhoneAndPwd</a:t>
            </a:r>
            <a:r>
              <a:rPr lang="en-US" altLang="zh-CN" sz="1900" dirty="0"/>
              <a:t>(</a:t>
            </a:r>
            <a:r>
              <a:rPr lang="en-US" altLang="zh-CN" sz="1900" dirty="0" err="1"/>
              <a:t>LoginByPhoneAndPwdRequest</a:t>
            </a:r>
            <a:r>
              <a:rPr lang="en-US" altLang="zh-CN" sz="1900" dirty="0"/>
              <a:t> req)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9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900" dirty="0"/>
              <a:t>	if(</a:t>
            </a:r>
            <a:r>
              <a:rPr lang="en-US" altLang="zh-CN" sz="1900" dirty="0" err="1"/>
              <a:t>req.Password.Length</a:t>
            </a:r>
            <a:r>
              <a:rPr lang="en-US" altLang="zh-CN" sz="1900" dirty="0"/>
              <a:t>&lt;3) return </a:t>
            </a:r>
            <a:r>
              <a:rPr lang="en-US" altLang="zh-CN" sz="1900" dirty="0" err="1"/>
              <a:t>BadRequest</a:t>
            </a:r>
            <a:r>
              <a:rPr lang="en-US" altLang="zh-CN" sz="1900" dirty="0"/>
              <a:t>("</a:t>
            </a:r>
            <a:r>
              <a:rPr lang="zh-CN" altLang="en-US" sz="1900" dirty="0"/>
              <a:t>密码的长度不能小于</a:t>
            </a:r>
            <a:r>
              <a:rPr lang="en-US" altLang="zh-CN" sz="1900" dirty="0"/>
              <a:t>3");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900" dirty="0"/>
              <a:t>	var </a:t>
            </a:r>
            <a:r>
              <a:rPr lang="en-US" altLang="zh-CN" sz="1900" dirty="0" err="1"/>
              <a:t>phoneNum</a:t>
            </a:r>
            <a:r>
              <a:rPr lang="en-US" altLang="zh-CN" sz="1900" dirty="0"/>
              <a:t> = </a:t>
            </a:r>
            <a:r>
              <a:rPr lang="en-US" altLang="zh-CN" sz="1900" dirty="0" err="1"/>
              <a:t>req.PhoneNumber</a:t>
            </a:r>
            <a:r>
              <a:rPr lang="en-US" altLang="zh-CN" sz="19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900" dirty="0"/>
              <a:t>	var result = await </a:t>
            </a:r>
            <a:r>
              <a:rPr lang="en-US" altLang="zh-CN" sz="1900" dirty="0" err="1"/>
              <a:t>domainService.CheckLoginAsync</a:t>
            </a:r>
            <a:r>
              <a:rPr lang="en-US" altLang="zh-CN" sz="1900" dirty="0"/>
              <a:t>(</a:t>
            </a:r>
            <a:r>
              <a:rPr lang="en-US" altLang="zh-CN" sz="1900" dirty="0" err="1"/>
              <a:t>phoneNum</a:t>
            </a:r>
            <a:r>
              <a:rPr lang="en-US" altLang="zh-CN" sz="1900" dirty="0"/>
              <a:t>, </a:t>
            </a:r>
            <a:r>
              <a:rPr lang="en-US" altLang="zh-CN" sz="1900" dirty="0" err="1"/>
              <a:t>req.Password</a:t>
            </a:r>
            <a:r>
              <a:rPr lang="en-US" altLang="zh-CN" sz="19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900" dirty="0"/>
              <a:t>	switch(result)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900" dirty="0"/>
              <a:t>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900" dirty="0"/>
              <a:t>		case </a:t>
            </a:r>
            <a:r>
              <a:rPr lang="en-US" altLang="zh-CN" sz="1900" dirty="0" err="1"/>
              <a:t>UserAccessResult.OK</a:t>
            </a:r>
            <a:r>
              <a:rPr lang="en-US" altLang="zh-CN" sz="19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900" dirty="0"/>
              <a:t>			return Ok("</a:t>
            </a:r>
            <a:r>
              <a:rPr lang="zh-CN" altLang="en-US" sz="1900" dirty="0"/>
              <a:t>登录成功</a:t>
            </a:r>
            <a:r>
              <a:rPr lang="en-US" altLang="zh-CN" sz="1900" dirty="0"/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900" dirty="0"/>
              <a:t>		case </a:t>
            </a:r>
            <a:r>
              <a:rPr lang="en-US" altLang="zh-CN" sz="1900" dirty="0" err="1"/>
              <a:t>UserAccessResult.PhoneNumberNotFound</a:t>
            </a:r>
            <a:r>
              <a:rPr lang="en-US" altLang="zh-CN" sz="19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900" dirty="0"/>
              <a:t>			return </a:t>
            </a:r>
            <a:r>
              <a:rPr lang="en-US" altLang="zh-CN" sz="1900" dirty="0" err="1"/>
              <a:t>BadRequest</a:t>
            </a:r>
            <a:r>
              <a:rPr lang="en-US" altLang="zh-CN" sz="1900" dirty="0"/>
              <a:t>("</a:t>
            </a:r>
            <a:r>
              <a:rPr lang="zh-CN" altLang="en-US" sz="1900" dirty="0"/>
              <a:t>手机号或者密码错误</a:t>
            </a:r>
            <a:r>
              <a:rPr lang="en-US" altLang="zh-CN" sz="1900" dirty="0"/>
              <a:t>");//</a:t>
            </a:r>
            <a:r>
              <a:rPr lang="zh-CN" altLang="en-US" sz="1900" dirty="0"/>
              <a:t>避免泄密</a:t>
            </a:r>
            <a:r>
              <a:rPr lang="en-US" altLang="zh-CN" sz="1900" dirty="0"/>
              <a:t>,</a:t>
            </a:r>
            <a:r>
              <a:rPr lang="zh-CN" altLang="en-US" sz="1900" dirty="0"/>
              <a:t>不能</a:t>
            </a:r>
            <a:r>
              <a:rPr lang="en-US" altLang="zh-CN" sz="1900" dirty="0"/>
              <a:t>404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900" dirty="0"/>
              <a:t>		case </a:t>
            </a:r>
            <a:r>
              <a:rPr lang="en-US" altLang="zh-CN" sz="1900" dirty="0" err="1"/>
              <a:t>UserAccessResult.Lockout</a:t>
            </a:r>
            <a:r>
              <a:rPr lang="en-US" altLang="zh-CN" sz="19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900" dirty="0"/>
              <a:t>			return </a:t>
            </a:r>
            <a:r>
              <a:rPr lang="en-US" altLang="zh-CN" sz="1900" dirty="0" err="1"/>
              <a:t>BadRequest</a:t>
            </a:r>
            <a:r>
              <a:rPr lang="en-US" altLang="zh-CN" sz="1900" dirty="0"/>
              <a:t>("</a:t>
            </a:r>
            <a:r>
              <a:rPr lang="zh-CN" altLang="en-US" sz="1900" dirty="0"/>
              <a:t>用户被锁定，请稍后再试</a:t>
            </a:r>
            <a:r>
              <a:rPr lang="en-US" altLang="zh-CN" sz="1900" dirty="0"/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900" dirty="0"/>
              <a:t>		case </a:t>
            </a:r>
            <a:r>
              <a:rPr lang="en-US" altLang="zh-CN" sz="1900" dirty="0" err="1"/>
              <a:t>UserAccessResult.NoPassword</a:t>
            </a:r>
            <a:r>
              <a:rPr lang="en-US" altLang="zh-CN" sz="19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900" dirty="0"/>
              <a:t>		case </a:t>
            </a:r>
            <a:r>
              <a:rPr lang="en-US" altLang="zh-CN" sz="1900" dirty="0" err="1"/>
              <a:t>UserAccessResult.PasswordError</a:t>
            </a:r>
            <a:r>
              <a:rPr lang="en-US" altLang="zh-CN" sz="19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900" dirty="0"/>
              <a:t>			return </a:t>
            </a:r>
            <a:r>
              <a:rPr lang="en-US" altLang="zh-CN" sz="1900" dirty="0" err="1"/>
              <a:t>BadRequest</a:t>
            </a:r>
            <a:r>
              <a:rPr lang="en-US" altLang="zh-CN" sz="1900" dirty="0"/>
              <a:t>("</a:t>
            </a:r>
            <a:r>
              <a:rPr lang="zh-CN" altLang="en-US" sz="1900" dirty="0"/>
              <a:t>手机号或者密码错误</a:t>
            </a:r>
            <a:r>
              <a:rPr lang="en-US" altLang="zh-CN" sz="1900" dirty="0"/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900" dirty="0"/>
              <a:t>		default: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900" dirty="0"/>
              <a:t>			throw new </a:t>
            </a:r>
            <a:r>
              <a:rPr lang="en-US" altLang="zh-CN" sz="1900" dirty="0" err="1"/>
              <a:t>NotImplementedException</a:t>
            </a:r>
            <a:r>
              <a:rPr lang="en-US" altLang="zh-CN" sz="19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900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394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cap="none" dirty="0"/>
              <a:t>新增用户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1588"/>
            <a:ext cx="12011630" cy="627641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cap="none" dirty="0"/>
              <a:t>public async Task&lt;</a:t>
            </a:r>
            <a:r>
              <a:rPr lang="en-US" altLang="zh-CN" sz="2800" cap="none" dirty="0" err="1"/>
              <a:t>IActionResult</a:t>
            </a:r>
            <a:r>
              <a:rPr lang="en-US" altLang="zh-CN" sz="2800" cap="none" dirty="0"/>
              <a:t>&gt; </a:t>
            </a:r>
            <a:r>
              <a:rPr lang="en-US" altLang="zh-CN" sz="2800" cap="none" dirty="0" err="1"/>
              <a:t>AddNew</a:t>
            </a:r>
            <a:r>
              <a:rPr lang="en-US" altLang="zh-CN" sz="2800" cap="none" dirty="0"/>
              <a:t>(</a:t>
            </a:r>
            <a:r>
              <a:rPr lang="en-US" altLang="zh-CN" sz="2800" cap="none" dirty="0" err="1"/>
              <a:t>PhoneNumber</a:t>
            </a:r>
            <a:r>
              <a:rPr lang="en-US" altLang="zh-CN" sz="2800" cap="none" dirty="0"/>
              <a:t> req)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cap="none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cap="none" dirty="0"/>
              <a:t>	if ((await </a:t>
            </a:r>
            <a:r>
              <a:rPr lang="en-US" altLang="zh-CN" sz="2800" cap="none" dirty="0" err="1"/>
              <a:t>repository.FindOneAsync</a:t>
            </a:r>
            <a:r>
              <a:rPr lang="en-US" altLang="zh-CN" sz="2800" cap="none" dirty="0"/>
              <a:t>(req))!=null)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cap="none" dirty="0"/>
              <a:t>		return </a:t>
            </a:r>
            <a:r>
              <a:rPr lang="en-US" altLang="zh-CN" sz="2800" cap="none" dirty="0" err="1"/>
              <a:t>BadRequest</a:t>
            </a:r>
            <a:r>
              <a:rPr lang="en-US" altLang="zh-CN" sz="2800" cap="none" dirty="0"/>
              <a:t>("</a:t>
            </a:r>
            <a:r>
              <a:rPr lang="zh-CN" altLang="en-US" sz="2800" cap="none" dirty="0"/>
              <a:t>手机号已经存在</a:t>
            </a:r>
            <a:r>
              <a:rPr lang="en-US" altLang="zh-CN" sz="2800" cap="none" dirty="0"/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cap="none" dirty="0"/>
              <a:t>	User </a:t>
            </a:r>
            <a:r>
              <a:rPr lang="en-US" altLang="zh-CN" sz="2800" cap="none" dirty="0" err="1"/>
              <a:t>user</a:t>
            </a:r>
            <a:r>
              <a:rPr lang="en-US" altLang="zh-CN" sz="2800" cap="none" dirty="0"/>
              <a:t> = new User(req);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cap="none" dirty="0"/>
              <a:t>	</a:t>
            </a:r>
            <a:r>
              <a:rPr lang="en-US" altLang="zh-CN" sz="2800" cap="none" dirty="0" err="1"/>
              <a:t>dbCtx.Users.Add</a:t>
            </a:r>
            <a:r>
              <a:rPr lang="en-US" altLang="zh-CN" sz="2800" cap="none" dirty="0"/>
              <a:t>(user);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cap="none" dirty="0"/>
              <a:t>	return Ok("</a:t>
            </a:r>
            <a:r>
              <a:rPr lang="zh-CN" altLang="en-US" sz="2800" cap="none" dirty="0"/>
              <a:t>成功</a:t>
            </a:r>
            <a:r>
              <a:rPr lang="en-US" altLang="zh-CN" sz="2800" cap="none" dirty="0"/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cap="none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800" dirty="0"/>
              <a:t>对于增删改查等这种简单的业务场景，我们没必要拘泥于</a:t>
            </a:r>
            <a:r>
              <a:rPr lang="en-US" altLang="zh-CN" sz="2800" dirty="0"/>
              <a:t>DDD</a:t>
            </a:r>
            <a:r>
              <a:rPr lang="zh-CN" altLang="en-US" sz="2800" dirty="0"/>
              <a:t>的原则。这也是洋葱架构的优点。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021593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14142</TotalTime>
  <Words>427</Words>
  <Application>Microsoft Office PowerPoint</Application>
  <PresentationFormat>宽屏</PresentationFormat>
  <Paragraphs>44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Rockwell</vt:lpstr>
      <vt:lpstr>等线</vt:lpstr>
      <vt:lpstr>Arial</vt:lpstr>
      <vt:lpstr>Bookman Old Style</vt:lpstr>
      <vt:lpstr>Damask</vt:lpstr>
      <vt:lpstr>主讲人：杨中科 .NET /.NET Core 教程 第六部分  .NET Core的DDD实战-28 DDD实战-应用层的实现</vt:lpstr>
      <vt:lpstr>实现</vt:lpstr>
      <vt:lpstr>控制器</vt:lpstr>
      <vt:lpstr>新增用户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4135</cp:revision>
  <dcterms:created xsi:type="dcterms:W3CDTF">2020-11-15T02:31:09Z</dcterms:created>
  <dcterms:modified xsi:type="dcterms:W3CDTF">2022-01-14T03:52:17Z</dcterms:modified>
</cp:coreProperties>
</file>