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
  </p:notesMasterIdLst>
  <p:sldIdLst>
    <p:sldId id="257" r:id="rId2"/>
    <p:sldId id="276" r:id="rId3"/>
    <p:sldId id="277" r:id="rId4"/>
    <p:sldId id="278" r:id="rId5"/>
    <p:sldId id="275"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76782" autoAdjust="0"/>
  </p:normalViewPr>
  <p:slideViewPr>
    <p:cSldViewPr snapToGrid="0">
      <p:cViewPr varScale="1">
        <p:scale>
          <a:sx n="67" d="100"/>
          <a:sy n="67" d="100"/>
        </p:scale>
        <p:origin x="6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2FCA5F-0AB4-4B27-9880-843A32CD3FC4}" type="datetimeFigureOut">
              <a:rPr lang="zh-CN" altLang="en-US" smtClean="0"/>
              <a:t>2022/1/12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10780C-912A-474E-894F-1447CA981AB4}" type="slidenum">
              <a:rPr lang="zh-CN" altLang="en-US" smtClean="0"/>
              <a:t>‹#›</a:t>
            </a:fld>
            <a:endParaRPr lang="zh-CN" altLang="en-US"/>
          </a:p>
        </p:txBody>
      </p:sp>
    </p:spTree>
    <p:extLst>
      <p:ext uri="{BB962C8B-B14F-4D97-AF65-F5344CB8AC3E}">
        <p14:creationId xmlns:p14="http://schemas.microsoft.com/office/powerpoint/2010/main" val="1902234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810780C-912A-474E-894F-1447CA981AB4}" type="slidenum">
              <a:rPr lang="zh-CN" altLang="en-US" smtClean="0"/>
              <a:t>1</a:t>
            </a:fld>
            <a:endParaRPr lang="zh-CN" altLang="en-US"/>
          </a:p>
        </p:txBody>
      </p:sp>
    </p:spTree>
    <p:extLst>
      <p:ext uri="{BB962C8B-B14F-4D97-AF65-F5344CB8AC3E}">
        <p14:creationId xmlns:p14="http://schemas.microsoft.com/office/powerpoint/2010/main" val="1260476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1EE646F-F65C-4115-9CFB-3F24605268F9}" type="datetimeFigureOut">
              <a:rPr lang="zh-CN" altLang="en-US" smtClean="0"/>
              <a:t>2022/1/12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2099043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EE646F-F65C-4115-9CFB-3F24605268F9}" type="datetimeFigureOut">
              <a:rPr lang="zh-CN" altLang="en-US" smtClean="0"/>
              <a:t>2022/1/12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1388610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EE646F-F65C-4115-9CFB-3F24605268F9}" type="datetimeFigureOut">
              <a:rPr lang="zh-CN" altLang="en-US" smtClean="0"/>
              <a:t>2022/1/12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822813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EE646F-F65C-4115-9CFB-3F24605268F9}" type="datetimeFigureOut">
              <a:rPr lang="zh-CN" altLang="en-US" smtClean="0"/>
              <a:t>2022/1/12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72790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EE646F-F65C-4115-9CFB-3F24605268F9}" type="datetimeFigureOut">
              <a:rPr lang="zh-CN" altLang="en-US" smtClean="0"/>
              <a:t>2022/1/12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1415177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51EE646F-F65C-4115-9CFB-3F24605268F9}" type="datetimeFigureOut">
              <a:rPr lang="zh-CN" altLang="en-US" smtClean="0"/>
              <a:t>2022/1/12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1864699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51EE646F-F65C-4115-9CFB-3F24605268F9}" type="datetimeFigureOut">
              <a:rPr lang="zh-CN" altLang="en-US" smtClean="0"/>
              <a:t>2022/1/12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1842668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1EE646F-F65C-4115-9CFB-3F24605268F9}" type="datetimeFigureOut">
              <a:rPr lang="zh-CN" altLang="en-US" smtClean="0"/>
              <a:t>2022/1/12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747360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1EE646F-F65C-4115-9CFB-3F24605268F9}" type="datetimeFigureOut">
              <a:rPr lang="zh-CN" altLang="en-US" smtClean="0"/>
              <a:t>2022/1/12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3851745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1EE646F-F65C-4115-9CFB-3F24605268F9}" type="datetimeFigureOut">
              <a:rPr lang="zh-CN" altLang="en-US" smtClean="0"/>
              <a:t>2022/1/12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470131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zh-CN" altLang="en-US"/>
              <a:t>单击此处编辑母版标题样式</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1EE646F-F65C-4115-9CFB-3F24605268F9}" type="datetimeFigureOut">
              <a:rPr lang="zh-CN" altLang="en-US" smtClean="0"/>
              <a:t>2022/1/12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78023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1EE646F-F65C-4115-9CFB-3F24605268F9}" type="datetimeFigureOut">
              <a:rPr lang="zh-CN" altLang="en-US" smtClean="0"/>
              <a:t>2022/1/12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2293396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913795" y="2912232"/>
            <a:ext cx="5107208" cy="287896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912232"/>
            <a:ext cx="5095357" cy="287896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1EE646F-F65C-4115-9CFB-3F24605268F9}" type="datetimeFigureOut">
              <a:rPr lang="zh-CN" altLang="en-US" smtClean="0"/>
              <a:t>2022/1/12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3897110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1EE646F-F65C-4115-9CFB-3F24605268F9}" type="datetimeFigureOut">
              <a:rPr lang="zh-CN" altLang="en-US" smtClean="0"/>
              <a:t>2022/1/12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1191103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EE646F-F65C-4115-9CFB-3F24605268F9}" type="datetimeFigureOut">
              <a:rPr lang="zh-CN" altLang="en-US" smtClean="0"/>
              <a:t>2022/1/12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745720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zh-CN" altLang="en-US"/>
              <a:t>单击此处编辑母版标题样式</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EE646F-F65C-4115-9CFB-3F24605268F9}" type="datetimeFigureOut">
              <a:rPr lang="zh-CN" altLang="en-US" smtClean="0"/>
              <a:t>2022/1/12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604915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EE646F-F65C-4115-9CFB-3F24605268F9}" type="datetimeFigureOut">
              <a:rPr lang="zh-CN" altLang="en-US" smtClean="0"/>
              <a:t>2022/1/12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824013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1EE646F-F65C-4115-9CFB-3F24605268F9}" type="datetimeFigureOut">
              <a:rPr lang="zh-CN" altLang="en-US" smtClean="0"/>
              <a:t>2022/1/12</a:t>
            </a:fld>
            <a:endParaRPr lang="zh-CN" alt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174722312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724B4-A1D6-449F-8991-1EF6E3C4C046}"/>
              </a:ext>
            </a:extLst>
          </p:cNvPr>
          <p:cNvSpPr>
            <a:spLocks noGrp="1"/>
          </p:cNvSpPr>
          <p:nvPr>
            <p:ph type="title"/>
          </p:nvPr>
        </p:nvSpPr>
        <p:spPr>
          <a:xfrm>
            <a:off x="339025" y="321590"/>
            <a:ext cx="11513949" cy="6214820"/>
          </a:xfrm>
        </p:spPr>
        <p:txBody>
          <a:bodyPr>
            <a:noAutofit/>
          </a:bodyPr>
          <a:lstStyle/>
          <a:p>
            <a:r>
              <a:rPr lang="zh-CN" altLang="en-US" sz="6600" dirty="0"/>
              <a:t>主讲人：杨中科</a:t>
            </a:r>
            <a:br>
              <a:rPr lang="en-US" altLang="zh-CN" sz="6600" dirty="0"/>
            </a:br>
            <a:r>
              <a:rPr lang="en-US" altLang="zh-CN" sz="6600" dirty="0"/>
              <a:t>.NET</a:t>
            </a:r>
            <a:r>
              <a:rPr lang="zh-CN" altLang="en-US" sz="6600" dirty="0"/>
              <a:t> </a:t>
            </a:r>
            <a:r>
              <a:rPr lang="en-US" altLang="zh-CN" sz="6600" dirty="0"/>
              <a:t>/.NET Core </a:t>
            </a:r>
            <a:r>
              <a:rPr lang="zh-CN" altLang="en-US" sz="6600" dirty="0"/>
              <a:t>教程</a:t>
            </a:r>
            <a:br>
              <a:rPr lang="en-US" altLang="zh-CN" sz="6600" dirty="0"/>
            </a:br>
            <a:r>
              <a:rPr lang="zh-CN" altLang="en-US" sz="6600" dirty="0"/>
              <a:t>第六部分</a:t>
            </a:r>
            <a:br>
              <a:rPr lang="en-US" altLang="zh-CN" sz="6600" dirty="0"/>
            </a:br>
            <a:br>
              <a:rPr lang="en-US" altLang="zh-CN" sz="6600" dirty="0"/>
            </a:br>
            <a:r>
              <a:rPr lang="en-US" altLang="zh-CN" sz="6600" cap="none" dirty="0"/>
              <a:t>.NET Core</a:t>
            </a:r>
            <a:r>
              <a:rPr lang="zh-CN" altLang="en-US" sz="6600" cap="none" dirty="0"/>
              <a:t>的</a:t>
            </a:r>
            <a:r>
              <a:rPr lang="en-US" altLang="zh-CN" sz="6600" cap="none" dirty="0"/>
              <a:t>DDD</a:t>
            </a:r>
            <a:r>
              <a:rPr lang="zh-CN" altLang="en-US" sz="6600" cap="none" dirty="0"/>
              <a:t>实战</a:t>
            </a:r>
            <a:r>
              <a:rPr lang="en-US" altLang="zh-CN" sz="6600" cap="none"/>
              <a:t>-17</a:t>
            </a:r>
            <a:br>
              <a:rPr lang="en-US" altLang="zh-CN" sz="6600" cap="none" dirty="0"/>
            </a:br>
            <a:r>
              <a:rPr lang="zh-CN" altLang="en-US" sz="6000" cap="none" dirty="0"/>
              <a:t>用</a:t>
            </a:r>
            <a:r>
              <a:rPr lang="en-US" altLang="zh-CN" sz="6000" cap="none" dirty="0" err="1"/>
              <a:t>MediatR</a:t>
            </a:r>
            <a:r>
              <a:rPr lang="zh-CN" altLang="en-US" sz="6000" cap="none" dirty="0"/>
              <a:t>实现领域事件</a:t>
            </a:r>
            <a:endParaRPr lang="zh-CN" altLang="en-US" sz="6000" dirty="0"/>
          </a:p>
        </p:txBody>
      </p:sp>
    </p:spTree>
    <p:extLst>
      <p:ext uri="{BB962C8B-B14F-4D97-AF65-F5344CB8AC3E}">
        <p14:creationId xmlns:p14="http://schemas.microsoft.com/office/powerpoint/2010/main" val="789990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446AE-D477-4F03-9D8F-258708FF1D60}"/>
              </a:ext>
            </a:extLst>
          </p:cNvPr>
          <p:cNvSpPr>
            <a:spLocks noGrp="1"/>
          </p:cNvSpPr>
          <p:nvPr>
            <p:ph type="title"/>
          </p:nvPr>
        </p:nvSpPr>
        <p:spPr>
          <a:xfrm>
            <a:off x="104170" y="142876"/>
            <a:ext cx="5782280" cy="457200"/>
          </a:xfrm>
        </p:spPr>
        <p:txBody>
          <a:bodyPr>
            <a:normAutofit fontScale="90000"/>
          </a:bodyPr>
          <a:lstStyle/>
          <a:p>
            <a:pPr algn="l"/>
            <a:r>
              <a:rPr lang="zh-CN" altLang="en-US" dirty="0"/>
              <a:t>领域事件的实现选型</a:t>
            </a:r>
          </a:p>
        </p:txBody>
      </p:sp>
      <p:sp>
        <p:nvSpPr>
          <p:cNvPr id="3" name="内容占位符 2">
            <a:extLst>
              <a:ext uri="{FF2B5EF4-FFF2-40B4-BE49-F238E27FC236}">
                <a16:creationId xmlns:a16="http://schemas.microsoft.com/office/drawing/2014/main" id="{83308F8D-BBAE-48DC-9AA2-2743FAC24F6D}"/>
              </a:ext>
            </a:extLst>
          </p:cNvPr>
          <p:cNvSpPr>
            <a:spLocks noGrp="1"/>
          </p:cNvSpPr>
          <p:nvPr>
            <p:ph idx="1"/>
          </p:nvPr>
        </p:nvSpPr>
        <p:spPr>
          <a:xfrm>
            <a:off x="104170" y="791138"/>
            <a:ext cx="12011630" cy="6066861"/>
          </a:xfrm>
        </p:spPr>
        <p:txBody>
          <a:bodyPr>
            <a:normAutofit/>
          </a:bodyPr>
          <a:lstStyle/>
          <a:p>
            <a:pPr marL="0" indent="0">
              <a:buNone/>
            </a:pPr>
            <a:r>
              <a:rPr lang="en-US" altLang="zh-CN" sz="2800" dirty="0"/>
              <a:t>1</a:t>
            </a:r>
            <a:r>
              <a:rPr lang="zh-CN" altLang="en-US" sz="2800" dirty="0"/>
              <a:t>、复习：什么是领域事件？进程内</a:t>
            </a:r>
            <a:r>
              <a:rPr lang="en-US" altLang="zh-CN" sz="2800" dirty="0"/>
              <a:t>……</a:t>
            </a:r>
          </a:p>
          <a:p>
            <a:pPr marL="0" indent="0">
              <a:buNone/>
            </a:pPr>
            <a:r>
              <a:rPr lang="en-US" altLang="zh-CN" sz="2800" dirty="0"/>
              <a:t>2</a:t>
            </a:r>
            <a:r>
              <a:rPr lang="zh-CN" altLang="en-US" sz="2800" dirty="0"/>
              <a:t>、实现方式</a:t>
            </a:r>
            <a:r>
              <a:rPr lang="en-US" altLang="zh-CN" sz="2800" dirty="0"/>
              <a:t>1</a:t>
            </a:r>
            <a:r>
              <a:rPr lang="zh-CN" altLang="en-US" sz="2800" dirty="0"/>
              <a:t>：</a:t>
            </a:r>
            <a:r>
              <a:rPr lang="en-US" altLang="zh-CN" sz="2800" dirty="0"/>
              <a:t>C#</a:t>
            </a:r>
            <a:r>
              <a:rPr lang="zh-CN" altLang="en-US" sz="2800" dirty="0"/>
              <a:t>的事件机制。</a:t>
            </a:r>
            <a:endParaRPr lang="en-US" altLang="zh-CN" sz="2800" dirty="0"/>
          </a:p>
          <a:p>
            <a:pPr marL="0" indent="0">
              <a:buNone/>
            </a:pPr>
            <a:r>
              <a:rPr lang="en-US" altLang="zh-CN" sz="2800" dirty="0"/>
              <a:t>var bl = new </a:t>
            </a:r>
            <a:r>
              <a:rPr lang="en-US" altLang="zh-CN" sz="2800" dirty="0" err="1"/>
              <a:t>ProcessBusinessLogic</a:t>
            </a:r>
            <a:r>
              <a:rPr lang="en-US" altLang="zh-CN" sz="2800" dirty="0"/>
              <a:t>();</a:t>
            </a:r>
          </a:p>
          <a:p>
            <a:pPr marL="0" indent="0">
              <a:buNone/>
            </a:pPr>
            <a:r>
              <a:rPr lang="en-US" altLang="zh-CN" sz="2800" dirty="0" err="1"/>
              <a:t>bl.ProcessCompleted</a:t>
            </a:r>
            <a:r>
              <a:rPr lang="en-US" altLang="zh-CN" sz="2800" dirty="0"/>
              <a:t> += </a:t>
            </a:r>
            <a:r>
              <a:rPr lang="en-US" altLang="zh-CN" sz="2800" dirty="0" err="1"/>
              <a:t>bl_ProcessCompleted</a:t>
            </a:r>
            <a:r>
              <a:rPr lang="en-US" altLang="zh-CN" sz="2800" dirty="0"/>
              <a:t>;</a:t>
            </a:r>
          </a:p>
          <a:p>
            <a:pPr marL="0" indent="0">
              <a:buNone/>
            </a:pPr>
            <a:r>
              <a:rPr lang="en-US" altLang="zh-CN" sz="2800" dirty="0" err="1"/>
              <a:t>bl.StartProcess</a:t>
            </a:r>
            <a:r>
              <a:rPr lang="en-US" altLang="zh-CN" sz="2800" dirty="0"/>
              <a:t>();</a:t>
            </a:r>
          </a:p>
          <a:p>
            <a:pPr marL="0" indent="0">
              <a:buNone/>
            </a:pPr>
            <a:r>
              <a:rPr lang="zh-CN" altLang="en-US" sz="2800" dirty="0"/>
              <a:t>缺点：需要显式地注册。</a:t>
            </a:r>
            <a:endParaRPr lang="en-US" altLang="zh-CN" sz="2800" dirty="0"/>
          </a:p>
          <a:p>
            <a:pPr marL="0" indent="0">
              <a:buNone/>
            </a:pPr>
            <a:r>
              <a:rPr lang="en-US" altLang="zh-CN" sz="2800" dirty="0"/>
              <a:t>3</a:t>
            </a:r>
            <a:r>
              <a:rPr lang="zh-CN" altLang="en-US" sz="2800" dirty="0"/>
              <a:t>、实现方式</a:t>
            </a:r>
            <a:r>
              <a:rPr lang="en-US" altLang="zh-CN" sz="2800" dirty="0"/>
              <a:t>2</a:t>
            </a:r>
            <a:r>
              <a:rPr lang="zh-CN" altLang="en-US" sz="2800" dirty="0"/>
              <a:t>：进程内消息传递的开源库</a:t>
            </a:r>
            <a:r>
              <a:rPr lang="en-US" altLang="zh-CN" sz="2800" dirty="0" err="1"/>
              <a:t>MediatR</a:t>
            </a:r>
            <a:r>
              <a:rPr lang="zh-CN" altLang="en-US" sz="2800" dirty="0"/>
              <a:t>。事件的发布和事件的处理之间解耦。</a:t>
            </a:r>
            <a:r>
              <a:rPr lang="en-US" altLang="zh-CN" sz="2800" dirty="0" err="1"/>
              <a:t>MediatR</a:t>
            </a:r>
            <a:r>
              <a:rPr lang="zh-CN" altLang="en-US" sz="2800" dirty="0"/>
              <a:t>中支持“一个发布者对应一个处理者”和</a:t>
            </a:r>
            <a:r>
              <a:rPr lang="zh-CN" altLang="en-US" sz="2800" b="1" u="sng" dirty="0"/>
              <a:t>“一个发布者对应多个处理者”</a:t>
            </a:r>
            <a:r>
              <a:rPr lang="zh-CN" altLang="en-US" sz="2800" dirty="0"/>
              <a:t>这两种模式</a:t>
            </a:r>
            <a:endParaRPr lang="en-US" altLang="zh-CN" sz="2800" dirty="0"/>
          </a:p>
          <a:p>
            <a:pPr marL="0" indent="0">
              <a:buNone/>
            </a:pPr>
            <a:endParaRPr lang="zh-CN" altLang="en-US" sz="2800" dirty="0"/>
          </a:p>
        </p:txBody>
      </p:sp>
    </p:spTree>
    <p:extLst>
      <p:ext uri="{BB962C8B-B14F-4D97-AF65-F5344CB8AC3E}">
        <p14:creationId xmlns:p14="http://schemas.microsoft.com/office/powerpoint/2010/main" val="2821885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446AE-D477-4F03-9D8F-258708FF1D60}"/>
              </a:ext>
            </a:extLst>
          </p:cNvPr>
          <p:cNvSpPr>
            <a:spLocks noGrp="1"/>
          </p:cNvSpPr>
          <p:nvPr>
            <p:ph type="title"/>
          </p:nvPr>
        </p:nvSpPr>
        <p:spPr>
          <a:xfrm>
            <a:off x="104170" y="142876"/>
            <a:ext cx="5782280" cy="457200"/>
          </a:xfrm>
        </p:spPr>
        <p:txBody>
          <a:bodyPr>
            <a:normAutofit fontScale="90000"/>
          </a:bodyPr>
          <a:lstStyle/>
          <a:p>
            <a:pPr algn="l"/>
            <a:r>
              <a:rPr lang="en-US" altLang="zh-CN" cap="none" dirty="0" err="1"/>
              <a:t>MediatR</a:t>
            </a:r>
            <a:r>
              <a:rPr lang="zh-CN" altLang="en-US" cap="none" dirty="0"/>
              <a:t>用法</a:t>
            </a:r>
          </a:p>
        </p:txBody>
      </p:sp>
      <p:sp>
        <p:nvSpPr>
          <p:cNvPr id="3" name="内容占位符 2">
            <a:extLst>
              <a:ext uri="{FF2B5EF4-FFF2-40B4-BE49-F238E27FC236}">
                <a16:creationId xmlns:a16="http://schemas.microsoft.com/office/drawing/2014/main" id="{83308F8D-BBAE-48DC-9AA2-2743FAC24F6D}"/>
              </a:ext>
            </a:extLst>
          </p:cNvPr>
          <p:cNvSpPr>
            <a:spLocks noGrp="1"/>
          </p:cNvSpPr>
          <p:nvPr>
            <p:ph idx="1"/>
          </p:nvPr>
        </p:nvSpPr>
        <p:spPr>
          <a:xfrm>
            <a:off x="104170" y="791138"/>
            <a:ext cx="12011630" cy="6066861"/>
          </a:xfrm>
        </p:spPr>
        <p:txBody>
          <a:bodyPr>
            <a:normAutofit/>
          </a:bodyPr>
          <a:lstStyle/>
          <a:p>
            <a:pPr marL="0" indent="0">
              <a:buNone/>
            </a:pPr>
            <a:r>
              <a:rPr lang="en-US" altLang="zh-CN" sz="2800" dirty="0"/>
              <a:t>1</a:t>
            </a:r>
            <a:r>
              <a:rPr lang="zh-CN" altLang="en-US" sz="2800" dirty="0"/>
              <a:t>、创建一个</a:t>
            </a:r>
            <a:r>
              <a:rPr lang="en-US" altLang="zh-CN" sz="2800" dirty="0"/>
              <a:t>ASP.NET Core</a:t>
            </a:r>
            <a:r>
              <a:rPr lang="zh-CN" altLang="en-US" sz="2800" dirty="0"/>
              <a:t>项目，</a:t>
            </a:r>
            <a:r>
              <a:rPr lang="en-US" altLang="zh-CN" sz="2800" dirty="0"/>
              <a:t>NuGet</a:t>
            </a:r>
            <a:r>
              <a:rPr lang="zh-CN" altLang="en-US" sz="2800" dirty="0"/>
              <a:t>安装</a:t>
            </a:r>
            <a:r>
              <a:rPr lang="en-US" altLang="zh-CN" sz="2800" dirty="0" err="1"/>
              <a:t>MediatR.Extensions.Microsoft.DependencyInjection</a:t>
            </a:r>
            <a:endParaRPr lang="en-US" altLang="zh-CN" sz="2800" dirty="0"/>
          </a:p>
          <a:p>
            <a:pPr marL="0" indent="0">
              <a:buNone/>
            </a:pPr>
            <a:r>
              <a:rPr lang="en-US" altLang="zh-CN" sz="2800" dirty="0"/>
              <a:t>2</a:t>
            </a:r>
            <a:r>
              <a:rPr lang="zh-CN" altLang="en-US" sz="2800" dirty="0"/>
              <a:t>、</a:t>
            </a:r>
            <a:r>
              <a:rPr lang="en-US" altLang="zh-CN" sz="2800" dirty="0" err="1"/>
              <a:t>Program.cs</a:t>
            </a:r>
            <a:r>
              <a:rPr lang="zh-CN" altLang="en-US" sz="2800" dirty="0"/>
              <a:t>中调用</a:t>
            </a:r>
            <a:r>
              <a:rPr lang="en-US" altLang="zh-CN" sz="2800" dirty="0" err="1"/>
              <a:t>AddMediatR</a:t>
            </a:r>
            <a:r>
              <a:rPr lang="en-US" altLang="zh-CN" sz="2800" dirty="0"/>
              <a:t>()</a:t>
            </a:r>
          </a:p>
          <a:p>
            <a:pPr marL="0" indent="0">
              <a:buNone/>
            </a:pPr>
            <a:r>
              <a:rPr lang="en-US" altLang="zh-CN" sz="2800" dirty="0"/>
              <a:t>3</a:t>
            </a:r>
            <a:r>
              <a:rPr lang="zh-CN" altLang="en-US" sz="2800" dirty="0"/>
              <a:t>、定义一个在消息的发布者和处理者之间进行数据传递的类，这个类需要实现</a:t>
            </a:r>
            <a:r>
              <a:rPr lang="en-US" altLang="zh-CN" sz="2800" dirty="0" err="1"/>
              <a:t>INotification</a:t>
            </a:r>
            <a:r>
              <a:rPr lang="zh-CN" altLang="en-US" sz="2800" dirty="0"/>
              <a:t>接口。一般用</a:t>
            </a:r>
            <a:r>
              <a:rPr lang="en-US" altLang="zh-CN" sz="2800" dirty="0"/>
              <a:t>record</a:t>
            </a:r>
            <a:r>
              <a:rPr lang="zh-CN" altLang="en-US" sz="2800" dirty="0"/>
              <a:t>类型。</a:t>
            </a:r>
            <a:endParaRPr lang="en-US" altLang="zh-CN" sz="2800" dirty="0"/>
          </a:p>
          <a:p>
            <a:pPr marL="0" indent="0">
              <a:buNone/>
            </a:pPr>
            <a:r>
              <a:rPr lang="en-US" altLang="zh-CN" sz="2800" dirty="0"/>
              <a:t>4</a:t>
            </a:r>
            <a:r>
              <a:rPr lang="zh-CN" altLang="en-US" sz="2800" dirty="0"/>
              <a:t>、消息的处理者要实现</a:t>
            </a:r>
            <a:r>
              <a:rPr lang="en-US" altLang="zh-CN" sz="2800" dirty="0" err="1"/>
              <a:t>NotificationHandler</a:t>
            </a:r>
            <a:r>
              <a:rPr lang="en-US" altLang="zh-CN" sz="2800" dirty="0"/>
              <a:t>&lt;</a:t>
            </a:r>
            <a:r>
              <a:rPr lang="en-US" altLang="zh-CN" sz="2800" dirty="0" err="1"/>
              <a:t>TNotification</a:t>
            </a:r>
            <a:r>
              <a:rPr lang="en-US" altLang="zh-CN" sz="2800" dirty="0"/>
              <a:t>&gt;</a:t>
            </a:r>
            <a:r>
              <a:rPr lang="zh-CN" altLang="en-US" sz="2800" dirty="0"/>
              <a:t>接口，其中的泛型参数</a:t>
            </a:r>
            <a:r>
              <a:rPr lang="en-US" altLang="zh-CN" sz="2800" dirty="0" err="1"/>
              <a:t>TNotification</a:t>
            </a:r>
            <a:r>
              <a:rPr lang="zh-CN" altLang="en-US" sz="2800" dirty="0"/>
              <a:t>代表此消息处理者要处理的消息类型。</a:t>
            </a:r>
            <a:endParaRPr lang="en-US" altLang="zh-CN" sz="2800" dirty="0"/>
          </a:p>
          <a:p>
            <a:pPr marL="0" indent="0">
              <a:buNone/>
            </a:pPr>
            <a:r>
              <a:rPr lang="en-US" altLang="zh-CN" sz="2800" dirty="0"/>
              <a:t>5</a:t>
            </a:r>
            <a:r>
              <a:rPr lang="zh-CN" altLang="en-US" sz="2800" dirty="0"/>
              <a:t>、在需要发布消息的的类中注入</a:t>
            </a:r>
            <a:r>
              <a:rPr lang="en-US" altLang="zh-CN" sz="2800" dirty="0" err="1"/>
              <a:t>IMediator</a:t>
            </a:r>
            <a:r>
              <a:rPr lang="zh-CN" altLang="en-US" sz="2800" dirty="0"/>
              <a:t>类型的服务，然后我们调用</a:t>
            </a:r>
            <a:r>
              <a:rPr lang="en-US" altLang="zh-CN" sz="2800" dirty="0"/>
              <a:t>Publish</a:t>
            </a:r>
            <a:r>
              <a:rPr lang="zh-CN" altLang="en-US" sz="2800" dirty="0"/>
              <a:t>方法来发布消息。</a:t>
            </a:r>
            <a:r>
              <a:rPr lang="en-US" altLang="zh-CN" sz="2800" dirty="0"/>
              <a:t>Send()</a:t>
            </a:r>
            <a:r>
              <a:rPr lang="zh-CN" altLang="en-US" sz="2800" dirty="0"/>
              <a:t>方法是用来发布一对一消息的，而</a:t>
            </a:r>
            <a:r>
              <a:rPr lang="en-US" altLang="zh-CN" sz="2800" dirty="0"/>
              <a:t>Publish()</a:t>
            </a:r>
            <a:r>
              <a:rPr lang="zh-CN" altLang="en-US" sz="2800" dirty="0"/>
              <a:t>方法是用来发布一对多消息的。</a:t>
            </a:r>
          </a:p>
        </p:txBody>
      </p:sp>
    </p:spTree>
    <p:extLst>
      <p:ext uri="{BB962C8B-B14F-4D97-AF65-F5344CB8AC3E}">
        <p14:creationId xmlns:p14="http://schemas.microsoft.com/office/powerpoint/2010/main" val="3820780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446AE-D477-4F03-9D8F-258708FF1D60}"/>
              </a:ext>
            </a:extLst>
          </p:cNvPr>
          <p:cNvSpPr>
            <a:spLocks noGrp="1"/>
          </p:cNvSpPr>
          <p:nvPr>
            <p:ph type="title"/>
          </p:nvPr>
        </p:nvSpPr>
        <p:spPr>
          <a:xfrm>
            <a:off x="104170" y="142876"/>
            <a:ext cx="5782280" cy="457200"/>
          </a:xfrm>
        </p:spPr>
        <p:txBody>
          <a:bodyPr>
            <a:normAutofit fontScale="90000"/>
          </a:bodyPr>
          <a:lstStyle/>
          <a:p>
            <a:pPr algn="l"/>
            <a:r>
              <a:rPr lang="en-US" altLang="zh-CN" cap="none" dirty="0"/>
              <a:t>Publish</a:t>
            </a:r>
            <a:r>
              <a:rPr lang="zh-CN" altLang="en-US" cap="none" dirty="0"/>
              <a:t>异步与否</a:t>
            </a:r>
          </a:p>
        </p:txBody>
      </p:sp>
      <p:sp>
        <p:nvSpPr>
          <p:cNvPr id="3" name="内容占位符 2">
            <a:extLst>
              <a:ext uri="{FF2B5EF4-FFF2-40B4-BE49-F238E27FC236}">
                <a16:creationId xmlns:a16="http://schemas.microsoft.com/office/drawing/2014/main" id="{83308F8D-BBAE-48DC-9AA2-2743FAC24F6D}"/>
              </a:ext>
            </a:extLst>
          </p:cNvPr>
          <p:cNvSpPr>
            <a:spLocks noGrp="1"/>
          </p:cNvSpPr>
          <p:nvPr>
            <p:ph idx="1"/>
          </p:nvPr>
        </p:nvSpPr>
        <p:spPr>
          <a:xfrm>
            <a:off x="104170" y="791138"/>
            <a:ext cx="12011630" cy="6066861"/>
          </a:xfrm>
        </p:spPr>
        <p:txBody>
          <a:bodyPr>
            <a:normAutofit/>
          </a:bodyPr>
          <a:lstStyle/>
          <a:p>
            <a:pPr marL="0" indent="0">
              <a:buNone/>
            </a:pPr>
            <a:r>
              <a:rPr lang="en-US" altLang="zh-CN" sz="2800" dirty="0"/>
              <a:t>1</a:t>
            </a:r>
            <a:r>
              <a:rPr lang="zh-CN" altLang="en-US" sz="2800" dirty="0"/>
              <a:t>、如果我们使用</a:t>
            </a:r>
            <a:r>
              <a:rPr lang="en-US" altLang="zh-CN" sz="2800" dirty="0"/>
              <a:t>await</a:t>
            </a:r>
            <a:r>
              <a:rPr lang="zh-CN" altLang="en-US" sz="2800" dirty="0"/>
              <a:t>的方式来调用</a:t>
            </a:r>
            <a:r>
              <a:rPr lang="en-US" altLang="zh-CN" sz="2800" dirty="0"/>
              <a:t>Publish</a:t>
            </a:r>
            <a:r>
              <a:rPr lang="zh-CN" altLang="en-US" sz="2800" dirty="0"/>
              <a:t>方法，那么程序会等待所有的消息处理者的</a:t>
            </a:r>
            <a:r>
              <a:rPr lang="en-US" altLang="zh-CN" sz="2800" dirty="0"/>
              <a:t>Handle</a:t>
            </a:r>
            <a:r>
              <a:rPr lang="zh-CN" altLang="en-US" sz="2800" dirty="0"/>
              <a:t>方法执行完成后才继续向后执行，因此消息的发布者和消息的处理者的代码是运行在相同的调用堆栈中的，这样我们可以轻松地实现强一致性的事务。</a:t>
            </a:r>
            <a:endParaRPr lang="en-US" altLang="zh-CN" sz="2800" dirty="0"/>
          </a:p>
          <a:p>
            <a:pPr marL="0" indent="0">
              <a:buNone/>
            </a:pPr>
            <a:r>
              <a:rPr lang="en-US" altLang="zh-CN" sz="2800" dirty="0"/>
              <a:t>2</a:t>
            </a:r>
            <a:r>
              <a:rPr lang="zh-CN" altLang="en-US" sz="2800" dirty="0"/>
              <a:t>、如果消息的发布者不需要等待消息处理者的执行，那么我们可以不用</a:t>
            </a:r>
            <a:r>
              <a:rPr lang="en-US" altLang="zh-CN" sz="2800" dirty="0"/>
              <a:t>await</a:t>
            </a:r>
            <a:r>
              <a:rPr lang="zh-CN" altLang="en-US" sz="2800" dirty="0"/>
              <a:t>方法来调用</a:t>
            </a:r>
            <a:r>
              <a:rPr lang="en-US" altLang="zh-CN" sz="2800" dirty="0"/>
              <a:t>Publish</a:t>
            </a:r>
            <a:r>
              <a:rPr lang="zh-CN" altLang="en-US" sz="2800"/>
              <a:t>方法。</a:t>
            </a:r>
            <a:endParaRPr lang="zh-CN" altLang="en-US" sz="2800" dirty="0"/>
          </a:p>
        </p:txBody>
      </p:sp>
    </p:spTree>
    <p:extLst>
      <p:ext uri="{BB962C8B-B14F-4D97-AF65-F5344CB8AC3E}">
        <p14:creationId xmlns:p14="http://schemas.microsoft.com/office/powerpoint/2010/main" val="2644244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4F62DAED-48DC-4745-91A5-730E1C621A1D}"/>
              </a:ext>
            </a:extLst>
          </p:cNvPr>
          <p:cNvSpPr txBox="1"/>
          <p:nvPr/>
        </p:nvSpPr>
        <p:spPr>
          <a:xfrm>
            <a:off x="1034973" y="920621"/>
            <a:ext cx="9875834" cy="5016758"/>
          </a:xfrm>
          <a:prstGeom prst="rect">
            <a:avLst/>
          </a:prstGeom>
          <a:noFill/>
        </p:spPr>
        <p:txBody>
          <a:bodyPr wrap="square">
            <a:spAutoFit/>
          </a:bodyPr>
          <a:lstStyle/>
          <a:p>
            <a:pPr algn="ctr"/>
            <a:r>
              <a:rPr lang="zh-CN" altLang="en-US" sz="8000" dirty="0"/>
              <a:t>谢谢</a:t>
            </a:r>
            <a:endParaRPr lang="en-US" altLang="zh-CN" sz="8000" dirty="0"/>
          </a:p>
          <a:p>
            <a:pPr algn="ctr"/>
            <a:endParaRPr lang="en-US" altLang="zh-CN" sz="8000" dirty="0"/>
          </a:p>
          <a:p>
            <a:pPr algn="ctr"/>
            <a:r>
              <a:rPr lang="zh-CN" altLang="en-US" sz="8000" dirty="0"/>
              <a:t>我是杨中科</a:t>
            </a:r>
            <a:endParaRPr lang="en-US" altLang="zh-CN" sz="8000" dirty="0"/>
          </a:p>
          <a:p>
            <a:pPr algn="ctr"/>
            <a:r>
              <a:rPr lang="zh-CN" altLang="en-US" sz="8000" dirty="0"/>
              <a:t>一名快乐的程序员</a:t>
            </a:r>
          </a:p>
        </p:txBody>
      </p:sp>
    </p:spTree>
    <p:extLst>
      <p:ext uri="{BB962C8B-B14F-4D97-AF65-F5344CB8AC3E}">
        <p14:creationId xmlns:p14="http://schemas.microsoft.com/office/powerpoint/2010/main" val="31810455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花纹</Template>
  <TotalTime>14003</TotalTime>
  <Words>382</Words>
  <Application>Microsoft Office PowerPoint</Application>
  <PresentationFormat>宽屏</PresentationFormat>
  <Paragraphs>23</Paragraphs>
  <Slides>5</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vt:i4>
      </vt:variant>
    </vt:vector>
  </HeadingPairs>
  <TitlesOfParts>
    <vt:vector size="10" baseType="lpstr">
      <vt:lpstr>Rockwell</vt:lpstr>
      <vt:lpstr>等线</vt:lpstr>
      <vt:lpstr>Arial</vt:lpstr>
      <vt:lpstr>Bookman Old Style</vt:lpstr>
      <vt:lpstr>Damask</vt:lpstr>
      <vt:lpstr>主讲人：杨中科 .NET /.NET Core 教程 第六部分  .NET Core的DDD实战-17 用MediatR实现领域事件</vt:lpstr>
      <vt:lpstr>领域事件的实现选型</vt:lpstr>
      <vt:lpstr>MediatR用法</vt:lpstr>
      <vt:lpstr>Publish异步与否</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zhongke</dc:creator>
  <cp:lastModifiedBy>zack yang</cp:lastModifiedBy>
  <cp:revision>4025</cp:revision>
  <dcterms:created xsi:type="dcterms:W3CDTF">2020-11-15T02:31:09Z</dcterms:created>
  <dcterms:modified xsi:type="dcterms:W3CDTF">2022-01-12T02:35:52Z</dcterms:modified>
</cp:coreProperties>
</file>