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76" r:id="rId3"/>
    <p:sldId id="277" r:id="rId4"/>
    <p:sldId id="278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-20</a:t>
            </a:r>
            <a:br>
              <a:rPr lang="en-US" altLang="zh-CN" sz="6600" cap="none" dirty="0"/>
            </a:br>
            <a:r>
              <a:rPr lang="en-US" altLang="zh-CN" sz="6000" cap="none" dirty="0"/>
              <a:t>.NET</a:t>
            </a:r>
            <a:r>
              <a:rPr lang="zh-CN" altLang="en-US" sz="6000" cap="none" dirty="0"/>
              <a:t>中简化集成事件的框架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cap="none" dirty="0" err="1"/>
              <a:t>Zack.EventBus</a:t>
            </a:r>
            <a:r>
              <a:rPr lang="zh-CN" altLang="en-US" sz="3600" cap="none" dirty="0"/>
              <a:t>使用</a:t>
            </a:r>
            <a:r>
              <a:rPr lang="en-US" altLang="zh-CN" sz="3600" cap="none" dirty="0"/>
              <a:t>1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、每次都使用</a:t>
            </a:r>
            <a:r>
              <a:rPr lang="en-US" altLang="zh-CN" sz="3000" dirty="0"/>
              <a:t>RabbitMQ</a:t>
            </a:r>
            <a:r>
              <a:rPr lang="zh-CN" altLang="en-US" sz="3000" dirty="0"/>
              <a:t>原始代码太麻烦。参考并改进了微软开源的</a:t>
            </a:r>
            <a:r>
              <a:rPr lang="en-US" altLang="zh-CN" sz="3000" dirty="0" err="1"/>
              <a:t>eShopOnContainers</a:t>
            </a:r>
            <a:r>
              <a:rPr lang="zh-CN" altLang="en-US" sz="3000" dirty="0"/>
              <a:t>，开发了简化领域事件编程的开发包</a:t>
            </a:r>
            <a:r>
              <a:rPr lang="en-US" altLang="zh-CN" sz="3000" dirty="0" err="1"/>
              <a:t>Zack.EventBus</a:t>
            </a:r>
            <a:r>
              <a:rPr lang="zh-CN" altLang="en-US" sz="3000" dirty="0"/>
              <a:t>，并且简化了以后迁移到其他</a:t>
            </a:r>
            <a:r>
              <a:rPr lang="en-US" altLang="zh-CN" sz="3000" dirty="0"/>
              <a:t>MQ</a:t>
            </a:r>
            <a:r>
              <a:rPr lang="zh-CN" altLang="en-US" sz="3000" dirty="0"/>
              <a:t>服务器的工作量。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、使用步骤：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）创建两个</a:t>
            </a:r>
            <a:r>
              <a:rPr lang="en-US" altLang="zh-CN" sz="3000" dirty="0"/>
              <a:t>ASP.NET Core Web API</a:t>
            </a:r>
            <a:r>
              <a:rPr lang="zh-CN" altLang="en-US" sz="3000" dirty="0"/>
              <a:t>项目，它们分别是发布集成事件的项目和消费集成事件的项目，然后我们为这两个项目都安装</a:t>
            </a:r>
            <a:r>
              <a:rPr lang="en-US" altLang="zh-CN" sz="3000" dirty="0"/>
              <a:t>NuGet</a:t>
            </a:r>
            <a:r>
              <a:rPr lang="zh-CN" altLang="en-US" sz="3000" dirty="0"/>
              <a:t>包</a:t>
            </a:r>
            <a:r>
              <a:rPr lang="en-US" altLang="zh-CN" sz="3000" dirty="0" err="1"/>
              <a:t>Zack.EventBus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）在两个项目中的</a:t>
            </a:r>
            <a:r>
              <a:rPr lang="en-US" altLang="zh-CN" sz="3000" dirty="0" err="1"/>
              <a:t>Program.cs</a:t>
            </a:r>
            <a:r>
              <a:rPr lang="zh-CN" altLang="en-US" sz="3000" dirty="0"/>
              <a:t>文件中的</a:t>
            </a:r>
            <a:r>
              <a:rPr lang="en-US" altLang="zh-CN" sz="3000" dirty="0" err="1"/>
              <a:t>builder.Build</a:t>
            </a:r>
            <a:r>
              <a:rPr lang="en-US" altLang="zh-CN" sz="3000" dirty="0"/>
              <a:t>()</a:t>
            </a:r>
            <a:r>
              <a:rPr lang="zh-CN" altLang="en-US" sz="3000" dirty="0"/>
              <a:t>上面增加对</a:t>
            </a:r>
            <a:r>
              <a:rPr lang="en-US" altLang="zh-CN" sz="3000" dirty="0" err="1"/>
              <a:t>IntegrationEventRabbitMQOptions</a:t>
            </a:r>
            <a:r>
              <a:rPr lang="zh-CN" altLang="en-US" sz="3000" dirty="0"/>
              <a:t>进行配置的代码以及对</a:t>
            </a:r>
            <a:r>
              <a:rPr lang="en-US" altLang="zh-CN" sz="3000" dirty="0" err="1"/>
              <a:t>AddEventBus</a:t>
            </a:r>
            <a:r>
              <a:rPr lang="zh-CN" altLang="en-US" sz="3000" dirty="0"/>
              <a:t>的调用，然后还要在</a:t>
            </a:r>
            <a:r>
              <a:rPr lang="en-US" altLang="zh-CN" sz="3000" dirty="0" err="1"/>
              <a:t>builder.Build</a:t>
            </a:r>
            <a:r>
              <a:rPr lang="en-US" altLang="zh-CN" sz="3000" dirty="0"/>
              <a:t>()</a:t>
            </a:r>
            <a:r>
              <a:rPr lang="zh-CN" altLang="en-US" sz="3000" dirty="0"/>
              <a:t>下面调用</a:t>
            </a:r>
            <a:r>
              <a:rPr lang="en-US" altLang="zh-CN" sz="3000" dirty="0" err="1"/>
              <a:t>UseEventBus</a:t>
            </a:r>
            <a:r>
              <a:rPr lang="en-US" altLang="zh-CN" sz="3000" dirty="0"/>
              <a:t>()</a:t>
            </a:r>
            <a:r>
              <a:rPr lang="zh-CN" altLang="en-US" sz="3000" dirty="0"/>
              <a:t>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28218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cap="none" dirty="0" err="1"/>
              <a:t>Zack.EventBus</a:t>
            </a:r>
            <a:r>
              <a:rPr lang="zh-CN" altLang="en-US" sz="3600" cap="none" dirty="0"/>
              <a:t>使用</a:t>
            </a:r>
            <a:r>
              <a:rPr lang="en-US" altLang="zh-CN" sz="3600" cap="none" dirty="0"/>
              <a:t>2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）在需要发布领域事件的类中注入</a:t>
            </a:r>
            <a:r>
              <a:rPr lang="en-US" altLang="zh-CN" sz="3000" dirty="0" err="1"/>
              <a:t>IEventBus</a:t>
            </a:r>
            <a:r>
              <a:rPr lang="zh-CN" altLang="en-US" sz="3000" dirty="0"/>
              <a:t>服务，然后调用</a:t>
            </a:r>
            <a:r>
              <a:rPr lang="en-US" altLang="zh-CN" sz="3000" dirty="0" err="1"/>
              <a:t>IEventBus</a:t>
            </a:r>
            <a:r>
              <a:rPr lang="zh-CN" altLang="en-US" sz="3000" dirty="0"/>
              <a:t>的</a:t>
            </a:r>
            <a:r>
              <a:rPr lang="en-US" altLang="zh-CN" sz="3000" dirty="0"/>
              <a:t>Publish</a:t>
            </a:r>
            <a:r>
              <a:rPr lang="zh-CN" altLang="en-US" sz="3000" dirty="0"/>
              <a:t>方法发布消息。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4</a:t>
            </a:r>
            <a:r>
              <a:rPr lang="zh-CN" altLang="en-US" sz="3000" dirty="0"/>
              <a:t>）创造一个实现了</a:t>
            </a:r>
            <a:r>
              <a:rPr lang="en-US" altLang="zh-CN" sz="3000" dirty="0" err="1"/>
              <a:t>IIntegrationEventHandler</a:t>
            </a:r>
            <a:r>
              <a:rPr lang="zh-CN" altLang="en-US" sz="3000" dirty="0"/>
              <a:t>接口的类，这个类用来处理收到的事件。通过</a:t>
            </a:r>
            <a:r>
              <a:rPr lang="en-US" altLang="zh-CN" sz="3000" dirty="0"/>
              <a:t>[</a:t>
            </a:r>
            <a:r>
              <a:rPr lang="en-US" altLang="zh-CN" sz="3000" dirty="0" err="1"/>
              <a:t>EventName</a:t>
            </a:r>
            <a:r>
              <a:rPr lang="en-US" altLang="zh-CN" sz="3000" dirty="0"/>
              <a:t>(“</a:t>
            </a:r>
            <a:r>
              <a:rPr lang="en-US" altLang="zh-CN" sz="3000" dirty="0" err="1"/>
              <a:t>UserAdded</a:t>
            </a:r>
            <a:r>
              <a:rPr lang="en-US" altLang="zh-CN" sz="3000" dirty="0"/>
              <a:t>”)]</a:t>
            </a:r>
            <a:r>
              <a:rPr lang="zh-CN" altLang="en-US" sz="3000" dirty="0"/>
              <a:t>设定类监听的事件。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60161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cap="none" dirty="0" err="1"/>
              <a:t>Zack.EventBus</a:t>
            </a:r>
            <a:r>
              <a:rPr lang="zh-CN" altLang="en-US" sz="3600" cap="none" dirty="0"/>
              <a:t>使用</a:t>
            </a:r>
            <a:r>
              <a:rPr lang="en-US" altLang="zh-CN" sz="3600" cap="none" dirty="0"/>
              <a:t>3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JsonIntegrationEventHandler</a:t>
            </a:r>
            <a:r>
              <a:rPr lang="zh-CN" altLang="en-US" sz="3000" dirty="0"/>
              <a:t>和</a:t>
            </a:r>
            <a:r>
              <a:rPr lang="en-US" altLang="zh-CN" sz="3000" dirty="0" err="1"/>
              <a:t>DynamicIntegrationEventHandler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4</a:t>
            </a:r>
            <a:r>
              <a:rPr lang="zh-CN" altLang="en-US" sz="3000" dirty="0"/>
              <a:t>、</a:t>
            </a:r>
            <a:r>
              <a:rPr lang="en-US" altLang="zh-CN" sz="3000" dirty="0"/>
              <a:t>RabbitMQ</a:t>
            </a:r>
            <a:r>
              <a:rPr lang="zh-CN" altLang="en-US" sz="3000" dirty="0"/>
              <a:t>等消息中间件的消息发布和消费的过程是异步的，也就是消息发布者将消息放入消息中间件就返回了，并不会等待消息的消费过程，因此集成事件不仅能够降低微服务之间的耦合度，也还能够起到削峰填谷的作用，避免一个微服务中的突发请求导致其他微服务雪崩的情况出现，而且消息中间件的失败重发机制可以提高消息处理的成功率，从而保证事务的最终一致性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5</a:t>
            </a:r>
            <a:r>
              <a:rPr lang="zh-CN" altLang="en-US" sz="3000" dirty="0"/>
              <a:t>、最终一致性的事务：需要开发人员对流程进行精细的设计，甚至有时候需要引入人工补偿操作。不像强一致性事务那样是纯技术方案。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6</a:t>
            </a:r>
            <a:r>
              <a:rPr lang="zh-CN" altLang="en-US" sz="3000" dirty="0"/>
              <a:t>、其他类似开源项目：</a:t>
            </a:r>
            <a:r>
              <a:rPr lang="en-US" altLang="zh-CN" sz="3000" dirty="0"/>
              <a:t>CAP</a:t>
            </a:r>
            <a:r>
              <a:rPr lang="zh-CN" altLang="en-US" sz="3000"/>
              <a:t>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418795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14038</TotalTime>
  <Words>410</Words>
  <Application>Microsoft Office PowerPoint</Application>
  <PresentationFormat>宽屏</PresentationFormat>
  <Paragraphs>19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Core的DDD实战-20 .NET中简化集成事件的框架</vt:lpstr>
      <vt:lpstr>Zack.EventBus使用1</vt:lpstr>
      <vt:lpstr>Zack.EventBus使用2</vt:lpstr>
      <vt:lpstr>Zack.EventBus使用3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4071</cp:revision>
  <dcterms:created xsi:type="dcterms:W3CDTF">2020-11-15T02:31:09Z</dcterms:created>
  <dcterms:modified xsi:type="dcterms:W3CDTF">2022-01-12T03:44:25Z</dcterms:modified>
</cp:coreProperties>
</file>