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76" r:id="rId3"/>
    <p:sldId id="277" r:id="rId4"/>
    <p:sldId id="278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-22</a:t>
            </a:r>
            <a:br>
              <a:rPr lang="en-US" altLang="zh-CN" sz="6600" cap="none" dirty="0"/>
            </a:br>
            <a:r>
              <a:rPr lang="zh-CN" altLang="en-US" sz="6000" cap="none" dirty="0"/>
              <a:t>洋葱架构</a:t>
            </a:r>
            <a:r>
              <a:rPr lang="en-US" altLang="zh-CN" sz="6000" cap="none" dirty="0"/>
              <a:t>(</a:t>
            </a:r>
            <a:r>
              <a:rPr lang="zh-CN" altLang="en-US" sz="6000" cap="none" dirty="0"/>
              <a:t>整洁架构</a:t>
            </a:r>
            <a:r>
              <a:rPr lang="en-US" altLang="zh-CN" sz="6000" cap="none" dirty="0"/>
              <a:t>)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分层架构和传统三层架构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9"/>
            <a:ext cx="12011630" cy="1894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、分层架构：把各个组件按照“高内聚、低耦合”的原则组织到不同的项目中。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、传统的经典三层架构</a:t>
            </a:r>
            <a:endParaRPr lang="en-US" altLang="zh-CN" sz="3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FE6288-3D86-4761-8191-17453ACA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4" y="2877114"/>
            <a:ext cx="9769063" cy="142818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FDFAA13-D07A-4692-8490-F726172E8A5D}"/>
              </a:ext>
            </a:extLst>
          </p:cNvPr>
          <p:cNvSpPr txBox="1">
            <a:spLocks/>
          </p:cNvSpPr>
          <p:nvPr/>
        </p:nvSpPr>
        <p:spPr>
          <a:xfrm>
            <a:off x="104170" y="4629713"/>
            <a:ext cx="11935430" cy="2009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900" dirty="0"/>
              <a:t>三层架构的缺点：尽管由</a:t>
            </a:r>
            <a:r>
              <a:rPr lang="en-US" altLang="zh-CN" sz="2900" dirty="0"/>
              <a:t>DAL</a:t>
            </a:r>
            <a:r>
              <a:rPr lang="zh-CN" altLang="en-US" sz="2900" dirty="0"/>
              <a:t>，但仍然是面向数据库的思维方式；对于一些简单的、不包含业务逻辑的增删改查类操作，仍然需要</a:t>
            </a:r>
            <a:r>
              <a:rPr lang="en-US" altLang="zh-CN" sz="2900" dirty="0"/>
              <a:t>BLL</a:t>
            </a:r>
            <a:r>
              <a:rPr lang="zh-CN" altLang="en-US" sz="2900" dirty="0"/>
              <a:t>进行转发；依赖关系是单向的，所以下一层中的代码不能使用上一层中的逻辑。</a:t>
            </a:r>
            <a:endParaRPr lang="en-US" altLang="zh-CN" sz="2900" dirty="0"/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整洁架构（洋葱架构）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2" y="791139"/>
            <a:ext cx="5886448" cy="5466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、内层的部分比外层的部分更加的抽象→内层表达抽象，外层表达实现。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、外层的代码只能调用内层的代码，内层的代码可以通过依赖注入的形式来间接调用外层的代码。</a:t>
            </a:r>
            <a:endParaRPr lang="en-US" altLang="zh-CN" sz="3000" dirty="0"/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对比三层架构谈洋葱架构的优点。</a:t>
            </a:r>
            <a:endParaRPr lang="en-US" altLang="zh-CN" sz="3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30D35A-8908-4BC2-822B-6F9F34B77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170" y="791139"/>
            <a:ext cx="5858480" cy="5907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596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防腐层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000" dirty="0"/>
              <a:t>外部服务（短信服务、邮件服务、存储服务等）的变化会比较频繁。把这些服务定义为接口，在内层代码中我们只定义和使用接口，在外层代码中定义接口的实现。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体现的仍然是洋葱架构的理念。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757644"/>
            <a:ext cx="11334750" cy="14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6000" dirty="0"/>
              <a:t>下一节开始实战</a:t>
            </a:r>
            <a:r>
              <a:rPr lang="en-US" altLang="zh-CN" sz="6000" dirty="0"/>
              <a:t>DDD+</a:t>
            </a:r>
            <a:r>
              <a:rPr lang="zh-CN" altLang="en-US" sz="6000" dirty="0"/>
              <a:t>洋葱架构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399955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14048</TotalTime>
  <Words>280</Words>
  <Application>Microsoft Office PowerPoint</Application>
  <PresentationFormat>宽屏</PresentationFormat>
  <Paragraphs>19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Core的DDD实战-22 洋葱架构(整洁架构)</vt:lpstr>
      <vt:lpstr>分层架构和传统三层架构</vt:lpstr>
      <vt:lpstr>整洁架构（洋葱架构）</vt:lpstr>
      <vt:lpstr>防腐层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4079</cp:revision>
  <dcterms:created xsi:type="dcterms:W3CDTF">2020-11-15T02:31:09Z</dcterms:created>
  <dcterms:modified xsi:type="dcterms:W3CDTF">2022-01-12T03:55:28Z</dcterms:modified>
</cp:coreProperties>
</file>