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1" r:id="rId4"/>
    <p:sldId id="260" r:id="rId5"/>
    <p:sldId id="289" r:id="rId6"/>
    <p:sldId id="299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89" autoAdjust="0"/>
  </p:normalViewPr>
  <p:slideViewPr>
    <p:cSldViewPr>
      <p:cViewPr varScale="1">
        <p:scale>
          <a:sx n="110" d="100"/>
          <a:sy n="110" d="100"/>
        </p:scale>
        <p:origin x="432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iamisis\Desktop\崔老师的PPT\bghome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5571"/>
          </a:xfrm>
        </p:spPr>
        <p:txBody>
          <a:bodyPr>
            <a:normAutofit/>
          </a:bodyPr>
          <a:lstStyle>
            <a:lvl1pPr algn="l">
              <a:defRPr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1494"/>
            <a:ext cx="8229600" cy="3394472"/>
          </a:xfrm>
        </p:spPr>
        <p:txBody>
          <a:bodyPr/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pic>
        <p:nvPicPr>
          <p:cNvPr id="8" name="Picture 3" descr="C:\Users\iamisis\Desktop\未标题-1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05" y="4796152"/>
            <a:ext cx="892324" cy="29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11 Imagen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5291" y="4808227"/>
            <a:ext cx="361033" cy="304028"/>
          </a:xfrm>
          <a:prstGeom prst="rect">
            <a:avLst/>
          </a:prstGeom>
        </p:spPr>
      </p:pic>
      <p:pic>
        <p:nvPicPr>
          <p:cNvPr id="10" name="12 Imagen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0698" y="4808227"/>
            <a:ext cx="361033" cy="304028"/>
          </a:xfrm>
          <a:prstGeom prst="rect">
            <a:avLst/>
          </a:prstGeom>
        </p:spPr>
      </p:pic>
      <p:sp>
        <p:nvSpPr>
          <p:cNvPr id="11" name="14 CuadroTexto"/>
          <p:cNvSpPr txBox="1"/>
          <p:nvPr userDrawn="1"/>
        </p:nvSpPr>
        <p:spPr>
          <a:xfrm>
            <a:off x="7964424" y="4820102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HN" sz="1200" b="1" i="1" dirty="0" smtClean="0">
                <a:solidFill>
                  <a:schemeClr val="bg1"/>
                </a:solidFill>
              </a:rPr>
              <a:t>of</a:t>
            </a:r>
            <a:endParaRPr lang="es-ES" sz="1200" b="1" i="1" dirty="0">
              <a:solidFill>
                <a:schemeClr val="bg1"/>
              </a:solidFill>
            </a:endParaRPr>
          </a:p>
        </p:txBody>
      </p:sp>
      <p:sp>
        <p:nvSpPr>
          <p:cNvPr id="12" name="15 CuadroTexto"/>
          <p:cNvSpPr txBox="1"/>
          <p:nvPr userDrawn="1"/>
        </p:nvSpPr>
        <p:spPr>
          <a:xfrm>
            <a:off x="8252978" y="482010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14</a:t>
            </a:r>
            <a:endParaRPr lang="es-ES" sz="1200" b="1" dirty="0">
              <a:solidFill>
                <a:schemeClr val="bg1"/>
              </a:solidFill>
            </a:endParaRPr>
          </a:p>
        </p:txBody>
      </p:sp>
      <p:pic>
        <p:nvPicPr>
          <p:cNvPr id="13" name="Imagen 6" descr="C:\Users\Design\Documents\Edu\Product Launch\btns.png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560" y="4870375"/>
            <a:ext cx="177229" cy="17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6" descr="C:\Users\Design\Documents\Edu\Product Launch\btns.png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30975" y="4870375"/>
            <a:ext cx="177229" cy="17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4 CuadroTexto"/>
          <p:cNvSpPr txBox="1"/>
          <p:nvPr userDrawn="1"/>
        </p:nvSpPr>
        <p:spPr>
          <a:xfrm>
            <a:off x="3543511" y="4816594"/>
            <a:ext cx="2056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lang="zh-CN" altLang="en-US" sz="1200" b="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开发框架的使用和推广</a:t>
            </a:r>
            <a:endParaRPr lang="es-ES" sz="1200" b="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iamisis\Desktop\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514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9" Type="http://schemas.openxmlformats.org/officeDocument/2006/relationships/slideLayout" Target="../slideLayouts/slideLayout1.xml"/><Relationship Id="rId18" Type="http://schemas.openxmlformats.org/officeDocument/2006/relationships/image" Target="../media/image23.png"/><Relationship Id="rId17" Type="http://schemas.openxmlformats.org/officeDocument/2006/relationships/image" Target="../media/image22.png"/><Relationship Id="rId16" Type="http://schemas.openxmlformats.org/officeDocument/2006/relationships/image" Target="../media/image21.png"/><Relationship Id="rId15" Type="http://schemas.openxmlformats.org/officeDocument/2006/relationships/image" Target="../media/image20.png"/><Relationship Id="rId14" Type="http://schemas.openxmlformats.org/officeDocument/2006/relationships/image" Target="../media/image19.png"/><Relationship Id="rId13" Type="http://schemas.openxmlformats.org/officeDocument/2006/relationships/image" Target="../media/image18.png"/><Relationship Id="rId12" Type="http://schemas.openxmlformats.org/officeDocument/2006/relationships/image" Target="../media/image17.png"/><Relationship Id="rId11" Type="http://schemas.openxmlformats.org/officeDocument/2006/relationships/image" Target="../media/image16.png"/><Relationship Id="rId10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3" descr="D:\TDDOWNLOAD\win8风格图标\PNG\Communications\Blue\MB_0018_note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539" y="1667516"/>
            <a:ext cx="920866" cy="92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:\Users\iamisis\Desktop\MetroStation_2.0_XiaZaiBa\metrostation_by_yankoa-d312tty\PNG\Others\Blue\MB_0001_pi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45666"/>
            <a:ext cx="932282" cy="93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:\Users\iamisis\Desktop\MetroStation_2.0_XiaZaiBa\metrostation_by_yankoa-d312tty\PNG\Network\Blue\MB_0036_sear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978" y="1667516"/>
            <a:ext cx="917715" cy="91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C:\Users\iamisis\Desktop\MetroStation_2.0_XiaZaiBa\metrostation_by_yankoa-d312tty\PNG\Suites\Blue\MB_0029_programs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693" y="1645666"/>
            <a:ext cx="932282" cy="93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:\Users\iamisis\Desktop\MetroStation_2.0_XiaZaiBa\metrostation_by_yankoa-d312tty\PNG\Media\Blue\MB_0018_view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975" y="1645666"/>
            <a:ext cx="932282" cy="93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9" descr="C:\Users\iamisis\Desktop\MetroStation_2.0_XiaZaiBa\metrostation_by_yankoa-d312tty\PNG\Navigation\blue\MB_0014_world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257" y="1656591"/>
            <a:ext cx="932282" cy="93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PPECLOGO-eff-0-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793" y="3499073"/>
            <a:ext cx="835025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PPECLOGO-eff-0-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18" y="3473673"/>
            <a:ext cx="773112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PPECLOGO-eff-0-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55" y="2592610"/>
            <a:ext cx="2373313" cy="149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PPECLOGO-eff-0-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205" y="4056285"/>
            <a:ext cx="412750" cy="24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PPECLOGO-eff-0-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968" y="3510185"/>
            <a:ext cx="315912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7" descr="PPECLOGO-eff-0-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543" y="4097560"/>
            <a:ext cx="155575" cy="9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PPECLOGO-eff-0-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380" y="3302223"/>
            <a:ext cx="773113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9" descr="PPECLOGO-eff-5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880" y="3700685"/>
            <a:ext cx="1163638" cy="7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PPECLOGO-eff-5-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118" y="3851498"/>
            <a:ext cx="144462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1" descr="PPECLOGO-eff-5-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405" y="3397473"/>
            <a:ext cx="879475" cy="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2" descr="PPECLOGO-eff-0-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055" y="3964210"/>
            <a:ext cx="411163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3" descr="PPECLOGO-eff-0-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318" y="3170460"/>
            <a:ext cx="411162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 descr="PPECLOGO-eff2-1-2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968" y="3441923"/>
            <a:ext cx="1336675" cy="9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5" descr="PPECLOGO-eff2-1-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205" y="3435573"/>
            <a:ext cx="344488" cy="23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 descr="PPECLOGO-eff2-1-4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080" y="3775298"/>
            <a:ext cx="554038" cy="36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7" descr="PPECLOGO-eff2-1-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818" y="3513360"/>
            <a:ext cx="284162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8" descr="PPECLOGO-eff2-1-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280" y="3851498"/>
            <a:ext cx="222250" cy="14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735648" y="3310753"/>
            <a:ext cx="782425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淘宝网页项目展示</a:t>
            </a:r>
            <a:endParaRPr lang="en-US" altLang="zh-CN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72" dur="5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74" dur="5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76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78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80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-0.61719 2.59259E-6 " pathEditMode="relative" rAng="0" ptsTypes="AA">
                                      <p:cBhvr>
                                        <p:cTn id="82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868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84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86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88" dur="5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90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92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94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4" presetClass="entr" presetSubtype="1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1635" y="332105"/>
            <a:ext cx="620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项目及功能完成情况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0235" y="1227455"/>
            <a:ext cx="6459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淘宝主界面，登录注册页面，商品详情页面，购物车页面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10235" y="3079750"/>
            <a:ext cx="4041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添加了注册登录页面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58190" y="1876425"/>
            <a:ext cx="43942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功能：轮播图，底部广告，动画展示菜单栏，鼠标移动到图片上显示连接，页面回退顶部，点击切换列表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5185" y="3536950"/>
            <a:ext cx="6703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功能：登录与注册界面转换，注册信息格式判断，手机登录方式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130" y="264160"/>
            <a:ext cx="1784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淘宝主页</a:t>
            </a:r>
            <a:endParaRPr lang="zh-CN" altLang="en-US"/>
          </a:p>
        </p:txBody>
      </p:sp>
      <p:pic>
        <p:nvPicPr>
          <p:cNvPr id="4" name="图片 3" descr="2020-07-29_2036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280" y="677545"/>
            <a:ext cx="7854950" cy="3559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775" y="138430"/>
            <a:ext cx="1784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登录页面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38785" y="1210310"/>
            <a:ext cx="7869555" cy="3009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4775" y="138430"/>
            <a:ext cx="1784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注册页面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" y="645160"/>
            <a:ext cx="6795135" cy="3852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WPS 演示</Application>
  <PresentationFormat>全屏显示(16:9)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iamisis</dc:creator>
  <cp:lastModifiedBy>web</cp:lastModifiedBy>
  <cp:revision>64</cp:revision>
  <dcterms:created xsi:type="dcterms:W3CDTF">2012-04-11T02:39:00Z</dcterms:created>
  <dcterms:modified xsi:type="dcterms:W3CDTF">2020-07-30T01:27:35Z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