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56" y="42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882" y="1037790"/>
            <a:ext cx="10852237" cy="648000"/>
          </a:xfrm>
        </p:spPr>
        <p:txBody>
          <a:bodyPr/>
          <a:lstStyle/>
          <a:p>
            <a:pPr algn="ctr"/>
            <a:r>
              <a:rPr lang="zh-CN" altLang="en-US" sz="4400"/>
              <a:t>个人博客系统</a:t>
            </a:r>
            <a:endParaRPr lang="zh-CN" altLang="en-US" sz="440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882" y="2338035"/>
            <a:ext cx="10852237" cy="504135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b="1"/>
              <a:t>团队名称：愿头发与你我同在</a:t>
            </a:r>
            <a:br>
              <a:rPr lang="zh-CN" altLang="en-US" sz="2800" b="1"/>
            </a:br>
            <a:br>
              <a:rPr lang="zh-CN" altLang="en-US" sz="2800" b="1"/>
            </a:br>
            <a:r>
              <a:rPr lang="zh-CN" altLang="en-US" sz="2800" b="1"/>
              <a:t>团队成员：赵荣泽、王云飞、张伟、严一笑、师志杰、郑博、舒鹏飞</a:t>
            </a:r>
            <a:br>
              <a:rPr lang="zh-CN" altLang="en-US" sz="2800" b="1"/>
            </a:br>
            <a:br>
              <a:rPr lang="zh-CN" altLang="en-US" sz="2800" b="1"/>
            </a:br>
            <a:r>
              <a:rPr lang="zh-CN" altLang="en-US" sz="2800" b="1"/>
              <a:t>答辩人：赵荣泽</a:t>
            </a:r>
            <a:endParaRPr lang="zh-CN" altLang="en-US" sz="28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0" y="3566160"/>
            <a:ext cx="10852150" cy="951230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/>
              <a:t>需求分析阶段提出的用户需求</a:t>
            </a:r>
            <a:endParaRPr sz="3600"/>
          </a:p>
        </p:txBody>
      </p:sp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516255" y="1567180"/>
            <a:ext cx="11160124" cy="4447540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8455" lvl="0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主要功能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95655" lvl="1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博客目录管理、标签管理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95655" lvl="1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博客发布、更新及删除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95655" lvl="1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博客评论及审核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95655" lvl="1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友情链接的管理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95655" lvl="1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账号名称及密码设置</a:t>
            </a:r>
            <a:endParaRPr lang="zh-CN" altLang="en-US" sz="14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8455" lvl="0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拓展功能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95655" lvl="1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基于博客内容的词频统计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95655" lvl="1" indent="-353060" algn="l" fontAlgn="auto">
              <a:lnSpc>
                <a:spcPct val="130000"/>
              </a:lnSpc>
              <a:spcBef>
                <a:spcPts val="755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000" b="1" spc="137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博客访问次数统计</a:t>
            </a:r>
            <a:endParaRPr lang="zh-CN" altLang="en-US" sz="2000" b="1" spc="137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Alpha版本发布后发现的问题汇总(包括团队自己和其他同学发现的问题)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后端：</a:t>
            </a:r>
            <a:endParaRPr lang="zh-CN" altLang="en-US" b="1"/>
          </a:p>
          <a:p>
            <a:pPr lvl="1"/>
            <a:r>
              <a:rPr lang="zh-CN" altLang="en-US" b="1"/>
              <a:t>标签未关联但是博客无法删除（删除博客时未删除或者更新标签表）</a:t>
            </a:r>
            <a:endParaRPr lang="zh-CN" altLang="en-US" b="1"/>
          </a:p>
          <a:p>
            <a:pPr lvl="1"/>
            <a:r>
              <a:rPr lang="zh-CN" altLang="en-US" b="1"/>
              <a:t>删除评论后文章依旧显示（</a:t>
            </a:r>
            <a:r>
              <a:rPr lang="en-US" altLang="zh-CN" b="1"/>
              <a:t>sql </a:t>
            </a:r>
            <a:r>
              <a:rPr b="1"/>
              <a:t>错误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en-US" b="1"/>
              <a:t>分类命名重复（代码逻辑错误）</a:t>
            </a:r>
            <a:endParaRPr lang="zh-CN" altLang="en-US" b="1"/>
          </a:p>
          <a:p>
            <a:r>
              <a:rPr lang="zh-CN" altLang="en-US" b="1"/>
              <a:t>前端</a:t>
            </a:r>
            <a:endParaRPr lang="zh-CN" altLang="en-US" b="1"/>
          </a:p>
          <a:p>
            <a:pPr lvl="1"/>
            <a:r>
              <a:rPr lang="zh-CN" altLang="en-US" b="1"/>
              <a:t>评论回复数据校验（。被看作为非法字符）</a:t>
            </a:r>
            <a:endParaRPr lang="zh-CN" altLang="en-US" b="1"/>
          </a:p>
          <a:p>
            <a:pPr lvl="1"/>
            <a:r>
              <a:rPr lang="en-US" altLang="zh-CN" b="1"/>
              <a:t>markdown </a:t>
            </a:r>
            <a:r>
              <a:rPr b="1"/>
              <a:t>格式渲染</a:t>
            </a:r>
            <a:endParaRPr lang="zh-CN" altLang="en-US" b="1"/>
          </a:p>
          <a:p>
            <a:r>
              <a:rPr lang="zh-CN" altLang="en-US" b="1"/>
              <a:t>改善</a:t>
            </a:r>
            <a:endParaRPr lang="zh-CN" altLang="en-US" b="1"/>
          </a:p>
          <a:p>
            <a:pPr lvl="1"/>
            <a:r>
              <a:rPr lang="zh-CN" altLang="en-US" b="1"/>
              <a:t>博客管理关键字搜索不能通过分类搜索，只能通过标题搜索</a:t>
            </a:r>
            <a:endParaRPr lang="zh-CN" altLang="en-US" b="1"/>
          </a:p>
          <a:p>
            <a:pPr lvl="1"/>
            <a:r>
              <a:rPr lang="zh-CN" altLang="en-US" b="1"/>
              <a:t>接口访问限制</a:t>
            </a:r>
            <a:endParaRPr lang="zh-CN" altLang="en-US" b="1"/>
          </a:p>
          <a:p>
            <a:pPr lvl="1"/>
            <a:r>
              <a:rPr lang="zh-CN" altLang="en-US" b="1"/>
              <a:t>新建博客时可以选择已经创建标签</a:t>
            </a:r>
            <a:endParaRPr lang="zh-CN" altLang="en-US" b="1"/>
          </a:p>
          <a:p>
            <a:pPr lvl="1"/>
            <a:r>
              <a:rPr lang="zh-CN" altLang="en-US" b="1"/>
              <a:t>中文界面</a:t>
            </a:r>
            <a:endParaRPr lang="zh-CN" altLang="en-US" b="1"/>
          </a:p>
          <a:p>
            <a:pPr lvl="1"/>
            <a:endParaRPr lang="zh-CN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Beta冲刺阶段解决了哪些问题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分类命名重复</a:t>
            </a:r>
            <a:endParaRPr lang="zh-CN" altLang="en-US"/>
          </a:p>
          <a:p>
            <a:pPr lvl="1"/>
            <a:r>
              <a:rPr lang="zh-CN" altLang="en-US"/>
              <a:t>重写了部分SQL语句</a:t>
            </a:r>
            <a:endParaRPr lang="en-US" altLang="zh-CN" sz="1400"/>
          </a:p>
          <a:p>
            <a:pPr lvl="0"/>
            <a:r>
              <a:rPr lang="en-US" altLang="zh-CN" sz="1400" b="1"/>
              <a:t>评论数据校验</a:t>
            </a:r>
            <a:endParaRPr lang="en-US" altLang="zh-CN" sz="1400"/>
          </a:p>
          <a:p>
            <a:pPr lvl="1"/>
            <a:r>
              <a:rPr lang="en-US" altLang="zh-CN" sz="1400"/>
              <a:t>修改了前端js相关数据校验代码</a:t>
            </a:r>
            <a:endParaRPr lang="en-US" altLang="zh-CN" sz="1400"/>
          </a:p>
          <a:p>
            <a:pPr lvl="0"/>
            <a:r>
              <a:rPr lang="en-US" altLang="zh-CN" sz="1400" b="1"/>
              <a:t>MarkDown 编辑器 emoji表情无法显示</a:t>
            </a:r>
            <a:endParaRPr lang="en-US" altLang="zh-CN" sz="1400"/>
          </a:p>
          <a:p>
            <a:pPr lvl="1"/>
            <a:r>
              <a:rPr lang="en-US" altLang="zh-CN" sz="1400"/>
              <a:t>重新配置了mdeditor 插件的相关参数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7125" y="2059305"/>
            <a:ext cx="4933950" cy="3896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51050"/>
            <a:ext cx="10852237" cy="648000"/>
          </a:xfrm>
        </p:spPr>
        <p:txBody>
          <a:bodyPr/>
          <a:lstStyle/>
          <a:p>
            <a:r>
              <a:t>团队项目管理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97610" y="2163445"/>
          <a:ext cx="8140700" cy="320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0"/>
                <a:gridCol w="4070350"/>
              </a:tblGrid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分工</a:t>
                      </a:r>
                      <a:endParaRPr lang="zh-CN" altLang="en-US"/>
                    </a:p>
                  </a:txBody>
                  <a:tcPr/>
                </a:tc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赵荣泽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后端实现及前段</a:t>
                      </a:r>
                      <a:endParaRPr lang="zh-CN" altLang="en-US" dirty="0"/>
                    </a:p>
                  </a:txBody>
                  <a:tcPr/>
                </a:tc>
              </a:tr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严一笑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后端接口及测试</a:t>
                      </a:r>
                      <a:endParaRPr lang="zh-CN" alt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师志杰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数据库及测试</a:t>
                      </a:r>
                      <a:endParaRPr lang="zh-CN" alt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/>
                        <a:t>张伟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sym typeface="+mn-ea"/>
                        </a:rPr>
                        <a:t>数据库</a:t>
                      </a:r>
                      <a:r>
                        <a:rPr lang="zh-CN" altLang="en-US" sz="1800" dirty="0" smtClean="0">
                          <a:sym typeface="+mn-ea"/>
                        </a:rPr>
                        <a:t>及测试</a:t>
                      </a:r>
                      <a:endParaRPr lang="zh-CN" alt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王云飞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需求分析及测试</a:t>
                      </a:r>
                      <a:endParaRPr lang="zh-CN" alt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 smtClean="0">
                          <a:sym typeface="+mn-ea"/>
                        </a:rPr>
                        <a:t>郑博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点击测试及项目部署</a:t>
                      </a:r>
                      <a:endParaRPr lang="zh-CN" altLang="en-US" dirty="0"/>
                    </a:p>
                  </a:txBody>
                  <a:tcPr/>
                </a:tc>
              </a:tr>
              <a:tr h="3981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舒鹏飞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需求分析及测试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经验</a:t>
            </a:r>
            <a:r>
              <a:rPr lang="zh-CN" altLang="en-US" dirty="0"/>
              <a:t>和</a:t>
            </a:r>
            <a:r>
              <a:rPr lang="zh-CN" altLang="en-US" dirty="0" smtClean="0"/>
              <a:t>教训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dao</a:t>
            </a:r>
            <a:r>
              <a:rPr lang="en-US" altLang="zh-CN" dirty="0" err="1" smtClean="0">
                <a:sym typeface="Wingdings" panose="05000000000000000000" pitchFamily="2" charset="2"/>
              </a:rPr>
              <a:t>servicecontroller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完善的代码文档有助于后端各层和前后端的交流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百度：</a:t>
            </a:r>
            <a:r>
              <a:rPr lang="en-US" altLang="zh-CN" dirty="0" smtClean="0">
                <a:sym typeface="Wingdings" panose="05000000000000000000" pitchFamily="2" charset="2"/>
              </a:rPr>
              <a:t>Stack Overflow</a:t>
            </a:r>
            <a:r>
              <a:rPr lang="zh-CN" altLang="en-US" dirty="0" smtClean="0">
                <a:sym typeface="Wingdings" panose="05000000000000000000" pitchFamily="2" charset="2"/>
              </a:rPr>
              <a:t>，博客</a:t>
            </a:r>
            <a:r>
              <a:rPr lang="en-US" altLang="zh-CN" dirty="0" smtClean="0">
                <a:sym typeface="Wingdings" panose="05000000000000000000" pitchFamily="2" charset="2"/>
              </a:rPr>
              <a:t>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除非提升能力或者遇到瓶颈，否则不要自己造轮子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7557" y="3241875"/>
            <a:ext cx="10852237" cy="648000"/>
          </a:xfrm>
        </p:spPr>
        <p:txBody>
          <a:bodyPr/>
          <a:lstStyle/>
          <a:p>
            <a:r>
              <a:rPr lang="zh-CN" altLang="en-US"/>
              <a:t>软件演示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7_2*f*1"/>
  <p:tag name="KSO_WM_TEMPLATE_CATEGORY" val="mixed"/>
  <p:tag name="KSO_WM_TEMPLATE_INDEX" val="20201947"/>
  <p:tag name="KSO_WM_UNIT_LAYERLEVEL" val="1"/>
  <p:tag name="KSO_WM_TAG_VERSION" val="1.0"/>
  <p:tag name="KSO_WM_BEAUTIFY_FLAG" val="#wm#"/>
  <p:tag name="KSO_WM_UNIT_TEXTBOXSTYLE_GUID" val="{117a7aee-8002-48d6-9786-452c1d01667b}"/>
  <p:tag name="KSO_WM_UNIT_TEXTBOXSTYLE_TEMPLATEID" val="3132574"/>
  <p:tag name="KSO_WM_UNIT_TEXTBOXSTYLE_TYPE" val="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UNIT_TABLE_BEAUTIFY" val="smartTable{c187d9a2-8277-4336-9f30-dfd55cbba57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演示</Application>
  <PresentationFormat>宽屏</PresentationFormat>
  <Paragraphs>89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Segoe UI</vt:lpstr>
      <vt:lpstr>Arial Unicode MS</vt:lpstr>
      <vt:lpstr>Office 主题​​</vt:lpstr>
      <vt:lpstr>个人博客系统</vt:lpstr>
      <vt:lpstr>需求分析阶段提出的用户需求</vt:lpstr>
      <vt:lpstr>Alpha版本发布后发现的问题汇总(包括团队自己和其他同学发现的问题)</vt:lpstr>
      <vt:lpstr>Beta冲刺阶段解决了哪些问题</vt:lpstr>
      <vt:lpstr>团队项目管理</vt:lpstr>
      <vt:lpstr>总结 </vt:lpstr>
      <vt:lpstr>软件演示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个人博客系统</dc:title>
  <dc:creator/>
  <cp:lastModifiedBy>赵荣泽</cp:lastModifiedBy>
  <cp:revision>27</cp:revision>
  <dcterms:created xsi:type="dcterms:W3CDTF">2019-06-19T02:08:00Z</dcterms:created>
  <dcterms:modified xsi:type="dcterms:W3CDTF">2019-12-01T00:24:02Z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