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67" r:id="rId7"/>
    <p:sldId id="287" r:id="rId8"/>
    <p:sldId id="268" r:id="rId9"/>
    <p:sldId id="273" r:id="rId10"/>
    <p:sldId id="288" r:id="rId11"/>
    <p:sldId id="301" r:id="rId12"/>
    <p:sldId id="270" r:id="rId13"/>
    <p:sldId id="302" r:id="rId14"/>
    <p:sldId id="274" r:id="rId15"/>
    <p:sldId id="259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35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1" autoAdjust="0"/>
  </p:normalViewPr>
  <p:slideViewPr>
    <p:cSldViewPr snapToGrid="0" showGuides="1">
      <p:cViewPr varScale="1">
        <p:scale>
          <a:sx n="82" d="100"/>
          <a:sy n="82" d="100"/>
        </p:scale>
        <p:origin x="691" y="72"/>
      </p:cViewPr>
      <p:guideLst>
        <p:guide orient="horz" pos="2205"/>
        <p:guide pos="3800"/>
        <p:guide orient="horz" pos="3149"/>
        <p:guide orient="horz" pos="1118"/>
        <p:guide orient="horz" pos="2760"/>
        <p:guide orient="horz" pos="1739"/>
        <p:guide orient="horz" pos="348"/>
        <p:guide orient="horz" pos="3906"/>
        <p:guide pos="410"/>
        <p:guide pos="7310"/>
        <p:guide orient="horz" pos="2904"/>
        <p:guide orient="horz" pos="2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400" b="1" i="0" u="none" strike="noStrike" kern="1200" spc="0" baseline="0">
                <a:solidFill>
                  <a:srgbClr val="6F6E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altLang="en-US" sz="2400" b="0" dirty="0" smtClean="0">
                <a:solidFill>
                  <a:srgbClr val="6F6E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市场需求调研功能百分占比</a:t>
            </a:r>
            <a:endParaRPr altLang="en-US" sz="2400" b="0" dirty="0" smtClean="0">
              <a:solidFill>
                <a:srgbClr val="6F6E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114008825129685"/>
          <c:y val="0.010649087221095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7F7F7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DB535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743626062322946"/>
                  <c:y val="-0.0773444997098494"/>
                </c:manualLayout>
              </c:layout>
              <c:tx>
                <c:rich>
                  <a:bodyPr rot="0" spcFirstLastPara="1" vertOverflow="clip" vert="horz" wrap="square" lIns="38100" tIns="19050" rIns="38100" bIns="19050" anchor="ctr" anchorCtr="1"/>
                  <a:lstStyle/>
                  <a:p>
                    <a:pPr defTabSz="914400">
                      <a:defRPr lang="zh-CN" sz="1600" b="1" i="0" u="none" strike="noStrike" kern="1200" baseline="0">
                        <a:solidFill>
                          <a:srgbClr val="706F7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t>论坛交流18%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18377241897123"/>
                  <c:y val="0.149072320512295"/>
                </c:manualLayout>
              </c:layout>
              <c:tx>
                <c:rich>
                  <a:bodyPr rot="0" spcFirstLastPara="1" vertOverflow="clip" vert="horz" wrap="square" lIns="38100" tIns="19050" rIns="38100" bIns="19050" anchor="ctr" anchorCtr="1"/>
                  <a:lstStyle/>
                  <a:p>
                    <a:pPr defTabSz="914400">
                      <a:defRPr lang="zh-CN" sz="1600" b="1" i="0" u="none" strike="noStrike" kern="1200" baseline="0">
                        <a:solidFill>
                          <a:srgbClr val="706F7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t>新闻信息23%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4952470210202"/>
                      <c:h val="0.20943204868154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177118397212729"/>
                  <c:y val="0.0452131300533148"/>
                </c:manualLayout>
              </c:layout>
              <c:tx>
                <c:rich>
                  <a:bodyPr rot="0" spcFirstLastPara="1" vertOverflow="clip" vert="horz" wrap="square" lIns="38100" tIns="19050" rIns="38100" bIns="19050" anchor="ctr" anchorCtr="1"/>
                  <a:lstStyle/>
                  <a:p>
                    <a:pPr defTabSz="914400">
                      <a:defRPr lang="zh-CN" sz="1600" b="1" i="0" u="none" strike="noStrike" kern="1200" baseline="0">
                        <a:solidFill>
                          <a:srgbClr val="706F7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t>垃圾搜索分类32%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39001204980586"/>
                      <c:h val="0.209432048681542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160585661527515"/>
                  <c:y val="-0.0582929548592183"/>
                </c:manualLayout>
              </c:layout>
              <c:tx>
                <c:rich>
                  <a:bodyPr rot="0" spcFirstLastPara="1" vertOverflow="clip" vert="horz" wrap="square" lIns="38100" tIns="19050" rIns="38100" bIns="19050" anchor="ctr" anchorCtr="1"/>
                  <a:lstStyle/>
                  <a:p>
                    <a:pPr defTabSz="914400">
                      <a:defRPr lang="zh-CN" sz="1600" b="1" i="0" u="none" strike="noStrike" kern="1200" baseline="0">
                        <a:solidFill>
                          <a:srgbClr val="706F7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t>垃圾投放指南27%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3211942696479"/>
                      <c:h val="0.171906693711968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1" i="0" u="none" strike="noStrike" kern="1200" baseline="0">
                    <a:solidFill>
                      <a:srgbClr val="706F7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150</c:v>
                </c:pt>
                <c:pt idx="2">
                  <c:v>210</c:v>
                </c:pt>
                <c:pt idx="3">
                  <c:v>180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6D9E-E757-4830-9317-DBD7492A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BF86-97AE-4B04-9B06-3C0BD16A18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08163"/>
            <a:ext cx="6096000" cy="3241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88000" y="2708276"/>
            <a:ext cx="5921513" cy="1476374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29379" y="747682"/>
            <a:ext cx="316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595959"/>
                </a:solidFill>
              </a:rPr>
              <a:t>你的代码我的发</a:t>
            </a:r>
            <a:endParaRPr lang="zh-CN" altLang="en-US" sz="3200" dirty="0">
              <a:solidFill>
                <a:srgbClr val="595959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5494" y="2737819"/>
            <a:ext cx="475826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易分环保网</a:t>
            </a:r>
            <a:endParaRPr lang="zh-CN" altLang="en-US" sz="44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项目需求分析答辩</a:t>
            </a:r>
            <a:endParaRPr lang="zh-CN" altLang="en-US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9982" y="5294711"/>
            <a:ext cx="714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</a:t>
            </a:r>
            <a:r>
              <a:rPr lang="zh-CN" altLang="en-US" sz="24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人员</a:t>
            </a:r>
            <a:r>
              <a:rPr lang="zh-CN" altLang="en-US" sz="24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：周昊 黄</a:t>
            </a:r>
            <a:r>
              <a:rPr lang="zh-CN" altLang="en-US" sz="24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啸</a:t>
            </a:r>
            <a:r>
              <a:rPr lang="zh-CN" altLang="en-US" sz="24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风 李涵 徐裴 颜依婷 周小萱 </a:t>
            </a:r>
            <a:endParaRPr lang="zh-CN" altLang="en-US" sz="24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14114" y="5851098"/>
            <a:ext cx="15887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95959"/>
                </a:solidFill>
              </a:rPr>
              <a:t>2019.10.10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39980" y="2708276"/>
            <a:ext cx="948267" cy="1476375"/>
          </a:xfrm>
          <a:prstGeom prst="rect">
            <a:avLst/>
          </a:prstGeom>
          <a:solidFill>
            <a:srgbClr val="DB535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1379" y="783351"/>
            <a:ext cx="508000" cy="50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09685" y="2738120"/>
            <a:ext cx="2951480" cy="76835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 i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ECEPN</a:t>
            </a:r>
            <a:endParaRPr lang="en-US" altLang="zh-CN" sz="4400" i="1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67475" y="4580890"/>
            <a:ext cx="2178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答辩人：黄啸风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原型设计及展示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83" name="图片 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721995"/>
            <a:ext cx="7496810" cy="5057775"/>
          </a:xfrm>
          <a:prstGeom prst="rect">
            <a:avLst/>
          </a:prstGeom>
        </p:spPr>
      </p:pic>
      <p:pic>
        <p:nvPicPr>
          <p:cNvPr id="184" name="图片 1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0480"/>
            <a:ext cx="8656320" cy="49225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871855"/>
            <a:ext cx="8686800" cy="5989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050" y="95885"/>
            <a:ext cx="8572500" cy="6027420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25320"/>
            <a:ext cx="7589520" cy="4935855"/>
          </a:xfrm>
          <a:prstGeom prst="rect">
            <a:avLst/>
          </a:prstGeom>
        </p:spPr>
      </p:pic>
      <p:pic>
        <p:nvPicPr>
          <p:cNvPr id="187" name="图片 1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8920" y="552450"/>
            <a:ext cx="6614160" cy="4823460"/>
          </a:xfrm>
          <a:prstGeom prst="rect">
            <a:avLst/>
          </a:prstGeom>
        </p:spPr>
      </p:pic>
      <p:pic>
        <p:nvPicPr>
          <p:cNvPr id="188" name="图片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8130" y="1062990"/>
            <a:ext cx="7924800" cy="3802380"/>
          </a:xfrm>
          <a:prstGeom prst="rect">
            <a:avLst/>
          </a:prstGeom>
        </p:spPr>
      </p:pic>
      <p:pic>
        <p:nvPicPr>
          <p:cNvPr id="189" name="图片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8130" y="3518535"/>
            <a:ext cx="8107680" cy="267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原型设计及展示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1270" y="621030"/>
            <a:ext cx="4824095" cy="222821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80125" y="3663315"/>
            <a:ext cx="4949190" cy="22402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03680" y="1368186"/>
            <a:ext cx="4358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各个页面都有搜索栏，可搜索垃圾信息类别。查看垃圾详细信息，以及垃圾的处理方法等。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73495" y="3965336"/>
            <a:ext cx="43586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垃圾投放指南，随机投放垃圾处理信息卡片，点击即可查看具体信息，通过投放信息小卡片的形式让用户汲取信息知识，也是业余时间的一种消遣方式。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25" y="621030"/>
            <a:ext cx="4946015" cy="3042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0" y="2849880"/>
            <a:ext cx="4808855" cy="3229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38591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DB5355"/>
                </a:solidFill>
                <a:latin typeface="Broadway" panose="04040905080B02020502" pitchFamily="82" charset="0"/>
              </a:rPr>
              <a:t>05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06340" y="2115185"/>
            <a:ext cx="235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fifth</a:t>
            </a:r>
            <a:r>
              <a:rPr lang="en-US" altLang="zh-CN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part</a:t>
            </a:r>
            <a:endParaRPr lang="zh-CN" altLang="en-US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9775" y="3295650"/>
            <a:ext cx="44176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初步开发计划</a:t>
            </a:r>
            <a:endParaRPr lang="zh-CN" altLang="en-US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34080" y="406400"/>
            <a:ext cx="3209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err="1" smtClean="0">
                <a:solidFill>
                  <a:schemeClr val="bg1"/>
                </a:solidFill>
              </a:rPr>
              <a:t>你的代码我的发</a:t>
            </a:r>
            <a:endParaRPr lang="zh-CN" altLang="en-US" sz="3200" dirty="0" err="1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5473" y="481832"/>
            <a:ext cx="50800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9876" y="48895"/>
            <a:ext cx="44840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初步计划安排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4" name="KSO_Shape"/>
          <p:cNvSpPr/>
          <p:nvPr/>
        </p:nvSpPr>
        <p:spPr bwMode="auto">
          <a:xfrm>
            <a:off x="315279" y="4370441"/>
            <a:ext cx="1326831" cy="994303"/>
          </a:xfrm>
          <a:custGeom>
            <a:avLst/>
            <a:gdLst>
              <a:gd name="T0" fmla="*/ 186223 w 4950"/>
              <a:gd name="T1" fmla="*/ 870396 h 3662"/>
              <a:gd name="T2" fmla="*/ 534663 w 4950"/>
              <a:gd name="T3" fmla="*/ 870396 h 3662"/>
              <a:gd name="T4" fmla="*/ 74926 w 4950"/>
              <a:gd name="T5" fmla="*/ 586935 h 3662"/>
              <a:gd name="T6" fmla="*/ 1246820 w 4950"/>
              <a:gd name="T7" fmla="*/ 965004 h 3662"/>
              <a:gd name="T8" fmla="*/ 1479235 w 4950"/>
              <a:gd name="T9" fmla="*/ 1007578 h 3662"/>
              <a:gd name="T10" fmla="*/ 1651637 w 4950"/>
              <a:gd name="T11" fmla="*/ 896595 h 3662"/>
              <a:gd name="T12" fmla="*/ 1800397 w 4950"/>
              <a:gd name="T13" fmla="*/ 1147671 h 3662"/>
              <a:gd name="T14" fmla="*/ 1397763 w 4950"/>
              <a:gd name="T15" fmla="*/ 1332521 h 3662"/>
              <a:gd name="T16" fmla="*/ 446644 w 4950"/>
              <a:gd name="T17" fmla="*/ 1137119 h 3662"/>
              <a:gd name="T18" fmla="*/ 63650 w 4950"/>
              <a:gd name="T19" fmla="*/ 955907 h 3662"/>
              <a:gd name="T20" fmla="*/ 420093 w 4950"/>
              <a:gd name="T21" fmla="*/ 955907 h 3662"/>
              <a:gd name="T22" fmla="*/ 542665 w 4950"/>
              <a:gd name="T23" fmla="*/ 997026 h 3662"/>
              <a:gd name="T24" fmla="*/ 863827 w 4950"/>
              <a:gd name="T25" fmla="*/ 1099639 h 3662"/>
              <a:gd name="T26" fmla="*/ 872920 w 4950"/>
              <a:gd name="T27" fmla="*/ 950813 h 3662"/>
              <a:gd name="T28" fmla="*/ 974397 w 4950"/>
              <a:gd name="T29" fmla="*/ 910423 h 3662"/>
              <a:gd name="T30" fmla="*/ 976943 w 4950"/>
              <a:gd name="T31" fmla="*/ 985745 h 3662"/>
              <a:gd name="T32" fmla="*/ 1150435 w 4950"/>
              <a:gd name="T33" fmla="*/ 914789 h 3662"/>
              <a:gd name="T34" fmla="*/ 1706194 w 4950"/>
              <a:gd name="T35" fmla="*/ 590210 h 3662"/>
              <a:gd name="T36" fmla="*/ 1343205 w 4950"/>
              <a:gd name="T37" fmla="*/ 590210 h 3662"/>
              <a:gd name="T38" fmla="*/ 1337386 w 4950"/>
              <a:gd name="T39" fmla="*/ 639697 h 3662"/>
              <a:gd name="T40" fmla="*/ 1369029 w 4950"/>
              <a:gd name="T41" fmla="*/ 783793 h 3662"/>
              <a:gd name="T42" fmla="*/ 1376303 w 4950"/>
              <a:gd name="T43" fmla="*/ 799440 h 3662"/>
              <a:gd name="T44" fmla="*/ 1678552 w 4950"/>
              <a:gd name="T45" fmla="*/ 793982 h 3662"/>
              <a:gd name="T46" fmla="*/ 1688736 w 4950"/>
              <a:gd name="T47" fmla="*/ 657891 h 3662"/>
              <a:gd name="T48" fmla="*/ 1706558 w 4950"/>
              <a:gd name="T49" fmla="*/ 594577 h 3662"/>
              <a:gd name="T50" fmla="*/ 1215904 w 4950"/>
              <a:gd name="T51" fmla="*/ 467583 h 3662"/>
              <a:gd name="T52" fmla="*/ 627411 w 4950"/>
              <a:gd name="T53" fmla="*/ 270725 h 3662"/>
              <a:gd name="T54" fmla="*/ 693244 w 4950"/>
              <a:gd name="T55" fmla="*/ 640425 h 3662"/>
              <a:gd name="T56" fmla="*/ 804541 w 4950"/>
              <a:gd name="T57" fmla="*/ 842014 h 3662"/>
              <a:gd name="T58" fmla="*/ 934388 w 4950"/>
              <a:gd name="T59" fmla="*/ 851838 h 3662"/>
              <a:gd name="T60" fmla="*/ 1064235 w 4950"/>
              <a:gd name="T61" fmla="*/ 842014 h 3662"/>
              <a:gd name="T62" fmla="*/ 1179533 w 4950"/>
              <a:gd name="T63" fmla="*/ 647339 h 366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950" h="3662">
                <a:moveTo>
                  <a:pt x="134" y="2392"/>
                </a:moveTo>
                <a:cubicBezTo>
                  <a:pt x="512" y="2392"/>
                  <a:pt x="512" y="2392"/>
                  <a:pt x="512" y="2392"/>
                </a:cubicBezTo>
                <a:cubicBezTo>
                  <a:pt x="677" y="2556"/>
                  <a:pt x="901" y="2556"/>
                  <a:pt x="1065" y="2392"/>
                </a:cubicBezTo>
                <a:cubicBezTo>
                  <a:pt x="1470" y="2392"/>
                  <a:pt x="1470" y="2392"/>
                  <a:pt x="1470" y="2392"/>
                </a:cubicBezTo>
                <a:cubicBezTo>
                  <a:pt x="1436" y="2126"/>
                  <a:pt x="1402" y="1861"/>
                  <a:pt x="1368" y="1595"/>
                </a:cubicBezTo>
                <a:cubicBezTo>
                  <a:pt x="1161" y="1029"/>
                  <a:pt x="375" y="1059"/>
                  <a:pt x="206" y="1613"/>
                </a:cubicBezTo>
                <a:cubicBezTo>
                  <a:pt x="134" y="2392"/>
                  <a:pt x="134" y="2392"/>
                  <a:pt x="134" y="2392"/>
                </a:cubicBezTo>
                <a:close/>
                <a:moveTo>
                  <a:pt x="3428" y="2652"/>
                </a:moveTo>
                <a:cubicBezTo>
                  <a:pt x="3827" y="2460"/>
                  <a:pt x="3827" y="2460"/>
                  <a:pt x="3827" y="2460"/>
                </a:cubicBezTo>
                <a:cubicBezTo>
                  <a:pt x="4067" y="2769"/>
                  <a:pt x="4067" y="2769"/>
                  <a:pt x="4067" y="2769"/>
                </a:cubicBezTo>
                <a:cubicBezTo>
                  <a:pt x="4312" y="2773"/>
                  <a:pt x="4312" y="2773"/>
                  <a:pt x="4312" y="2773"/>
                </a:cubicBezTo>
                <a:cubicBezTo>
                  <a:pt x="4541" y="2464"/>
                  <a:pt x="4541" y="2464"/>
                  <a:pt x="4541" y="2464"/>
                </a:cubicBezTo>
                <a:cubicBezTo>
                  <a:pt x="4950" y="2676"/>
                  <a:pt x="4950" y="2676"/>
                  <a:pt x="4950" y="2676"/>
                </a:cubicBezTo>
                <a:cubicBezTo>
                  <a:pt x="4950" y="3154"/>
                  <a:pt x="4950" y="3154"/>
                  <a:pt x="4950" y="3154"/>
                </a:cubicBezTo>
                <a:cubicBezTo>
                  <a:pt x="3843" y="3154"/>
                  <a:pt x="3843" y="3154"/>
                  <a:pt x="3843" y="3154"/>
                </a:cubicBezTo>
                <a:cubicBezTo>
                  <a:pt x="3843" y="3662"/>
                  <a:pt x="3843" y="3662"/>
                  <a:pt x="3843" y="3662"/>
                </a:cubicBezTo>
                <a:cubicBezTo>
                  <a:pt x="1228" y="3662"/>
                  <a:pt x="1228" y="3662"/>
                  <a:pt x="1228" y="3662"/>
                </a:cubicBezTo>
                <a:cubicBezTo>
                  <a:pt x="1228" y="3125"/>
                  <a:pt x="1228" y="3125"/>
                  <a:pt x="1228" y="3125"/>
                </a:cubicBezTo>
                <a:cubicBezTo>
                  <a:pt x="0" y="3125"/>
                  <a:pt x="0" y="3125"/>
                  <a:pt x="0" y="3125"/>
                </a:cubicBezTo>
                <a:cubicBezTo>
                  <a:pt x="2" y="2943"/>
                  <a:pt x="57" y="2776"/>
                  <a:pt x="175" y="2627"/>
                </a:cubicBezTo>
                <a:cubicBezTo>
                  <a:pt x="263" y="2627"/>
                  <a:pt x="350" y="2627"/>
                  <a:pt x="437" y="2627"/>
                </a:cubicBezTo>
                <a:cubicBezTo>
                  <a:pt x="677" y="2890"/>
                  <a:pt x="916" y="2884"/>
                  <a:pt x="1155" y="2627"/>
                </a:cubicBezTo>
                <a:cubicBezTo>
                  <a:pt x="1240" y="2627"/>
                  <a:pt x="1325" y="2627"/>
                  <a:pt x="1409" y="2627"/>
                </a:cubicBezTo>
                <a:cubicBezTo>
                  <a:pt x="1441" y="2663"/>
                  <a:pt x="1469" y="2701"/>
                  <a:pt x="1492" y="2740"/>
                </a:cubicBezTo>
                <a:cubicBezTo>
                  <a:pt x="1975" y="2508"/>
                  <a:pt x="1975" y="2508"/>
                  <a:pt x="1975" y="2508"/>
                </a:cubicBezTo>
                <a:cubicBezTo>
                  <a:pt x="2375" y="3022"/>
                  <a:pt x="2375" y="3022"/>
                  <a:pt x="2375" y="3022"/>
                </a:cubicBezTo>
                <a:cubicBezTo>
                  <a:pt x="2477" y="2709"/>
                  <a:pt x="2477" y="2709"/>
                  <a:pt x="2477" y="2709"/>
                </a:cubicBezTo>
                <a:cubicBezTo>
                  <a:pt x="2400" y="2613"/>
                  <a:pt x="2400" y="2613"/>
                  <a:pt x="2400" y="2613"/>
                </a:cubicBezTo>
                <a:cubicBezTo>
                  <a:pt x="2485" y="2502"/>
                  <a:pt x="2485" y="2502"/>
                  <a:pt x="2485" y="2502"/>
                </a:cubicBezTo>
                <a:cubicBezTo>
                  <a:pt x="2679" y="2502"/>
                  <a:pt x="2679" y="2502"/>
                  <a:pt x="2679" y="2502"/>
                </a:cubicBezTo>
                <a:cubicBezTo>
                  <a:pt x="2763" y="2613"/>
                  <a:pt x="2763" y="2613"/>
                  <a:pt x="2763" y="2613"/>
                </a:cubicBezTo>
                <a:cubicBezTo>
                  <a:pt x="2686" y="2709"/>
                  <a:pt x="2686" y="2709"/>
                  <a:pt x="2686" y="2709"/>
                </a:cubicBezTo>
                <a:cubicBezTo>
                  <a:pt x="2782" y="3000"/>
                  <a:pt x="2782" y="3000"/>
                  <a:pt x="2782" y="3000"/>
                </a:cubicBezTo>
                <a:cubicBezTo>
                  <a:pt x="3163" y="2514"/>
                  <a:pt x="3163" y="2514"/>
                  <a:pt x="3163" y="2514"/>
                </a:cubicBezTo>
                <a:cubicBezTo>
                  <a:pt x="3428" y="2652"/>
                  <a:pt x="3428" y="2652"/>
                  <a:pt x="3428" y="2652"/>
                </a:cubicBezTo>
                <a:close/>
                <a:moveTo>
                  <a:pt x="4691" y="1622"/>
                </a:moveTo>
                <a:cubicBezTo>
                  <a:pt x="4686" y="1278"/>
                  <a:pt x="4503" y="1107"/>
                  <a:pt x="4175" y="1103"/>
                </a:cubicBezTo>
                <a:cubicBezTo>
                  <a:pt x="3896" y="1099"/>
                  <a:pt x="3687" y="1274"/>
                  <a:pt x="3693" y="1622"/>
                </a:cubicBezTo>
                <a:cubicBezTo>
                  <a:pt x="3674" y="1622"/>
                  <a:pt x="3674" y="1622"/>
                  <a:pt x="3674" y="1622"/>
                </a:cubicBezTo>
                <a:cubicBezTo>
                  <a:pt x="3672" y="1669"/>
                  <a:pt x="3671" y="1736"/>
                  <a:pt x="3677" y="1758"/>
                </a:cubicBezTo>
                <a:cubicBezTo>
                  <a:pt x="3681" y="1773"/>
                  <a:pt x="3701" y="1792"/>
                  <a:pt x="3722" y="1808"/>
                </a:cubicBezTo>
                <a:cubicBezTo>
                  <a:pt x="3764" y="2154"/>
                  <a:pt x="3764" y="2154"/>
                  <a:pt x="3764" y="2154"/>
                </a:cubicBezTo>
                <a:cubicBezTo>
                  <a:pt x="3764" y="2180"/>
                  <a:pt x="3764" y="2180"/>
                  <a:pt x="3764" y="2180"/>
                </a:cubicBezTo>
                <a:cubicBezTo>
                  <a:pt x="3784" y="2197"/>
                  <a:pt x="3784" y="2197"/>
                  <a:pt x="3784" y="2197"/>
                </a:cubicBezTo>
                <a:cubicBezTo>
                  <a:pt x="4074" y="2430"/>
                  <a:pt x="4297" y="2414"/>
                  <a:pt x="4593" y="2198"/>
                </a:cubicBezTo>
                <a:cubicBezTo>
                  <a:pt x="4615" y="2182"/>
                  <a:pt x="4615" y="2182"/>
                  <a:pt x="4615" y="2182"/>
                </a:cubicBezTo>
                <a:cubicBezTo>
                  <a:pt x="4615" y="2154"/>
                  <a:pt x="4615" y="2154"/>
                  <a:pt x="4615" y="2154"/>
                </a:cubicBezTo>
                <a:cubicBezTo>
                  <a:pt x="4643" y="1808"/>
                  <a:pt x="4643" y="1808"/>
                  <a:pt x="4643" y="1808"/>
                </a:cubicBezTo>
                <a:cubicBezTo>
                  <a:pt x="4664" y="1792"/>
                  <a:pt x="4685" y="1773"/>
                  <a:pt x="4689" y="1758"/>
                </a:cubicBezTo>
                <a:cubicBezTo>
                  <a:pt x="4694" y="1738"/>
                  <a:pt x="4693" y="1680"/>
                  <a:pt x="4692" y="1634"/>
                </a:cubicBezTo>
                <a:cubicBezTo>
                  <a:pt x="4691" y="1622"/>
                  <a:pt x="4691" y="1622"/>
                  <a:pt x="4691" y="1622"/>
                </a:cubicBezTo>
                <a:close/>
                <a:moveTo>
                  <a:pt x="3343" y="1285"/>
                </a:moveTo>
                <a:cubicBezTo>
                  <a:pt x="3468" y="744"/>
                  <a:pt x="3468" y="744"/>
                  <a:pt x="3468" y="744"/>
                </a:cubicBezTo>
                <a:cubicBezTo>
                  <a:pt x="3122" y="701"/>
                  <a:pt x="2501" y="0"/>
                  <a:pt x="1725" y="744"/>
                </a:cubicBezTo>
                <a:cubicBezTo>
                  <a:pt x="1825" y="1266"/>
                  <a:pt x="1825" y="1266"/>
                  <a:pt x="1825" y="1266"/>
                </a:cubicBezTo>
                <a:cubicBezTo>
                  <a:pt x="1838" y="1443"/>
                  <a:pt x="1864" y="1609"/>
                  <a:pt x="1906" y="1760"/>
                </a:cubicBezTo>
                <a:cubicBezTo>
                  <a:pt x="1965" y="1970"/>
                  <a:pt x="2055" y="2150"/>
                  <a:pt x="2190" y="2291"/>
                </a:cubicBezTo>
                <a:cubicBezTo>
                  <a:pt x="2212" y="2314"/>
                  <a:pt x="2212" y="2314"/>
                  <a:pt x="2212" y="2314"/>
                </a:cubicBezTo>
                <a:cubicBezTo>
                  <a:pt x="2244" y="2318"/>
                  <a:pt x="2244" y="2318"/>
                  <a:pt x="2244" y="2318"/>
                </a:cubicBezTo>
                <a:cubicBezTo>
                  <a:pt x="2354" y="2334"/>
                  <a:pt x="2462" y="2341"/>
                  <a:pt x="2569" y="2341"/>
                </a:cubicBezTo>
                <a:cubicBezTo>
                  <a:pt x="2677" y="2341"/>
                  <a:pt x="2784" y="2334"/>
                  <a:pt x="2895" y="2318"/>
                </a:cubicBezTo>
                <a:cubicBezTo>
                  <a:pt x="2926" y="2314"/>
                  <a:pt x="2926" y="2314"/>
                  <a:pt x="2926" y="2314"/>
                </a:cubicBezTo>
                <a:cubicBezTo>
                  <a:pt x="2948" y="2291"/>
                  <a:pt x="2948" y="2291"/>
                  <a:pt x="2948" y="2291"/>
                </a:cubicBezTo>
                <a:cubicBezTo>
                  <a:pt x="3078" y="2155"/>
                  <a:pt x="3176" y="1981"/>
                  <a:pt x="3243" y="1779"/>
                </a:cubicBezTo>
                <a:cubicBezTo>
                  <a:pt x="3292" y="1629"/>
                  <a:pt x="3326" y="1462"/>
                  <a:pt x="3343" y="1285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6" name="KSO_Shape"/>
          <p:cNvSpPr>
            <a:spLocks noChangeArrowheads="1"/>
          </p:cNvSpPr>
          <p:nvPr/>
        </p:nvSpPr>
        <p:spPr bwMode="auto">
          <a:xfrm>
            <a:off x="2502853" y="1262063"/>
            <a:ext cx="1453197" cy="1182053"/>
          </a:xfrm>
          <a:custGeom>
            <a:avLst/>
            <a:gdLst>
              <a:gd name="T0" fmla="*/ 186959 w 11981237"/>
              <a:gd name="T1" fmla="*/ 80936 h 12554355"/>
              <a:gd name="T2" fmla="*/ 201434 w 11981237"/>
              <a:gd name="T3" fmla="*/ 95398 h 12554355"/>
              <a:gd name="T4" fmla="*/ 186959 w 11981237"/>
              <a:gd name="T5" fmla="*/ 109860 h 12554355"/>
              <a:gd name="T6" fmla="*/ 172483 w 11981237"/>
              <a:gd name="T7" fmla="*/ 95398 h 12554355"/>
              <a:gd name="T8" fmla="*/ 186959 w 11981237"/>
              <a:gd name="T9" fmla="*/ 80936 h 12554355"/>
              <a:gd name="T10" fmla="*/ 135384 w 11981237"/>
              <a:gd name="T11" fmla="*/ 74810 h 12554355"/>
              <a:gd name="T12" fmla="*/ 140604 w 11981237"/>
              <a:gd name="T13" fmla="*/ 77136 h 12554355"/>
              <a:gd name="T14" fmla="*/ 176652 w 11981237"/>
              <a:gd name="T15" fmla="*/ 113110 h 12554355"/>
              <a:gd name="T16" fmla="*/ 197725 w 11981237"/>
              <a:gd name="T17" fmla="*/ 113110 h 12554355"/>
              <a:gd name="T18" fmla="*/ 233541 w 11981237"/>
              <a:gd name="T19" fmla="*/ 77136 h 12554355"/>
              <a:gd name="T20" fmla="*/ 244039 w 11981237"/>
              <a:gd name="T21" fmla="*/ 76827 h 12554355"/>
              <a:gd name="T22" fmla="*/ 244271 w 11981237"/>
              <a:gd name="T23" fmla="*/ 87326 h 12554355"/>
              <a:gd name="T24" fmla="*/ 206602 w 11981237"/>
              <a:gd name="T25" fmla="*/ 124999 h 12554355"/>
              <a:gd name="T26" fmla="*/ 206679 w 11981237"/>
              <a:gd name="T27" fmla="*/ 250061 h 12554355"/>
              <a:gd name="T28" fmla="*/ 198574 w 11981237"/>
              <a:gd name="T29" fmla="*/ 258167 h 12554355"/>
              <a:gd name="T30" fmla="*/ 190392 w 11981237"/>
              <a:gd name="T31" fmla="*/ 250061 h 12554355"/>
              <a:gd name="T32" fmla="*/ 190392 w 11981237"/>
              <a:gd name="T33" fmla="*/ 182203 h 12554355"/>
              <a:gd name="T34" fmla="*/ 183753 w 11981237"/>
              <a:gd name="T35" fmla="*/ 182203 h 12554355"/>
              <a:gd name="T36" fmla="*/ 183753 w 11981237"/>
              <a:gd name="T37" fmla="*/ 250061 h 12554355"/>
              <a:gd name="T38" fmla="*/ 175648 w 11981237"/>
              <a:gd name="T39" fmla="*/ 258167 h 12554355"/>
              <a:gd name="T40" fmla="*/ 167466 w 11981237"/>
              <a:gd name="T41" fmla="*/ 250061 h 12554355"/>
              <a:gd name="T42" fmla="*/ 167466 w 11981237"/>
              <a:gd name="T43" fmla="*/ 124999 h 12554355"/>
              <a:gd name="T44" fmla="*/ 129874 w 11981237"/>
              <a:gd name="T45" fmla="*/ 87326 h 12554355"/>
              <a:gd name="T46" fmla="*/ 130106 w 11981237"/>
              <a:gd name="T47" fmla="*/ 76827 h 12554355"/>
              <a:gd name="T48" fmla="*/ 135384 w 11981237"/>
              <a:gd name="T49" fmla="*/ 74810 h 12554355"/>
              <a:gd name="T50" fmla="*/ 83316 w 11981237"/>
              <a:gd name="T51" fmla="*/ 8594 h 12554355"/>
              <a:gd name="T52" fmla="*/ 103649 w 11981237"/>
              <a:gd name="T53" fmla="*/ 29014 h 12554355"/>
              <a:gd name="T54" fmla="*/ 83316 w 11981237"/>
              <a:gd name="T55" fmla="*/ 49433 h 12554355"/>
              <a:gd name="T56" fmla="*/ 62982 w 11981237"/>
              <a:gd name="T57" fmla="*/ 29014 h 12554355"/>
              <a:gd name="T58" fmla="*/ 83316 w 11981237"/>
              <a:gd name="T59" fmla="*/ 8594 h 12554355"/>
              <a:gd name="T60" fmla="*/ 10664 w 11981237"/>
              <a:gd name="T61" fmla="*/ 4 h 12554355"/>
              <a:gd name="T62" fmla="*/ 17978 w 11981237"/>
              <a:gd name="T63" fmla="*/ 3266 h 12554355"/>
              <a:gd name="T64" fmla="*/ 68688 w 11981237"/>
              <a:gd name="T65" fmla="*/ 53984 h 12554355"/>
              <a:gd name="T66" fmla="*/ 98481 w 11981237"/>
              <a:gd name="T67" fmla="*/ 53984 h 12554355"/>
              <a:gd name="T68" fmla="*/ 148882 w 11981237"/>
              <a:gd name="T69" fmla="*/ 3266 h 12554355"/>
              <a:gd name="T70" fmla="*/ 163624 w 11981237"/>
              <a:gd name="T71" fmla="*/ 2880 h 12554355"/>
              <a:gd name="T72" fmla="*/ 164010 w 11981237"/>
              <a:gd name="T73" fmla="*/ 17624 h 12554355"/>
              <a:gd name="T74" fmla="*/ 110985 w 11981237"/>
              <a:gd name="T75" fmla="*/ 70735 h 12554355"/>
              <a:gd name="T76" fmla="*/ 111062 w 11981237"/>
              <a:gd name="T77" fmla="*/ 246742 h 12554355"/>
              <a:gd name="T78" fmla="*/ 99639 w 11981237"/>
              <a:gd name="T79" fmla="*/ 258167 h 12554355"/>
              <a:gd name="T80" fmla="*/ 88138 w 11981237"/>
              <a:gd name="T81" fmla="*/ 246742 h 12554355"/>
              <a:gd name="T82" fmla="*/ 88061 w 11981237"/>
              <a:gd name="T83" fmla="*/ 151251 h 12554355"/>
              <a:gd name="T84" fmla="*/ 78799 w 11981237"/>
              <a:gd name="T85" fmla="*/ 151251 h 12554355"/>
              <a:gd name="T86" fmla="*/ 78799 w 11981237"/>
              <a:gd name="T87" fmla="*/ 246742 h 12554355"/>
              <a:gd name="T88" fmla="*/ 67298 w 11981237"/>
              <a:gd name="T89" fmla="*/ 258167 h 12554355"/>
              <a:gd name="T90" fmla="*/ 55875 w 11981237"/>
              <a:gd name="T91" fmla="*/ 246742 h 12554355"/>
              <a:gd name="T92" fmla="*/ 55875 w 11981237"/>
              <a:gd name="T93" fmla="*/ 70735 h 12554355"/>
              <a:gd name="T94" fmla="*/ 2849 w 11981237"/>
              <a:gd name="T95" fmla="*/ 17624 h 12554355"/>
              <a:gd name="T96" fmla="*/ 3235 w 11981237"/>
              <a:gd name="T97" fmla="*/ 2880 h 12554355"/>
              <a:gd name="T98" fmla="*/ 10664 w 11981237"/>
              <a:gd name="T99" fmla="*/ 4 h 1255435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1981237" h="12554355">
                <a:moveTo>
                  <a:pt x="9093518" y="3935817"/>
                </a:moveTo>
                <a:cubicBezTo>
                  <a:pt x="9482358" y="3935817"/>
                  <a:pt x="9797575" y="4250679"/>
                  <a:pt x="9797575" y="4639080"/>
                </a:cubicBezTo>
                <a:cubicBezTo>
                  <a:pt x="9797575" y="5027480"/>
                  <a:pt x="9482358" y="5342343"/>
                  <a:pt x="9093518" y="5342343"/>
                </a:cubicBezTo>
                <a:cubicBezTo>
                  <a:pt x="8704678" y="5342343"/>
                  <a:pt x="8389461" y="5027480"/>
                  <a:pt x="8389461" y="4639080"/>
                </a:cubicBezTo>
                <a:cubicBezTo>
                  <a:pt x="8389461" y="4250679"/>
                  <a:pt x="8704678" y="3935817"/>
                  <a:pt x="9093518" y="3935817"/>
                </a:cubicBezTo>
                <a:close/>
                <a:moveTo>
                  <a:pt x="6584967" y="3637926"/>
                </a:moveTo>
                <a:cubicBezTo>
                  <a:pt x="6677422" y="3640272"/>
                  <a:pt x="6769407" y="3677813"/>
                  <a:pt x="6838865" y="3751018"/>
                </a:cubicBezTo>
                <a:cubicBezTo>
                  <a:pt x="6838865" y="3751018"/>
                  <a:pt x="6838865" y="3751018"/>
                  <a:pt x="8592216" y="5500423"/>
                </a:cubicBezTo>
                <a:cubicBezTo>
                  <a:pt x="8592216" y="5500423"/>
                  <a:pt x="8592216" y="5500423"/>
                  <a:pt x="9617194" y="5500423"/>
                </a:cubicBezTo>
                <a:lnTo>
                  <a:pt x="11359281" y="3751018"/>
                </a:lnTo>
                <a:cubicBezTo>
                  <a:pt x="11498198" y="3604608"/>
                  <a:pt x="11723468" y="3600854"/>
                  <a:pt x="11869893" y="3736002"/>
                </a:cubicBezTo>
                <a:cubicBezTo>
                  <a:pt x="12012564" y="3874903"/>
                  <a:pt x="12020073" y="4100148"/>
                  <a:pt x="11881156" y="4246558"/>
                </a:cubicBezTo>
                <a:cubicBezTo>
                  <a:pt x="11881156" y="4246558"/>
                  <a:pt x="11881156" y="4246558"/>
                  <a:pt x="10048961" y="6078553"/>
                </a:cubicBezTo>
                <a:cubicBezTo>
                  <a:pt x="10048961" y="6078553"/>
                  <a:pt x="10048961" y="6078553"/>
                  <a:pt x="10052716" y="12160176"/>
                </a:cubicBezTo>
                <a:cubicBezTo>
                  <a:pt x="10052716" y="12377913"/>
                  <a:pt x="9876254" y="12554355"/>
                  <a:pt x="9658493" y="12554355"/>
                </a:cubicBezTo>
                <a:cubicBezTo>
                  <a:pt x="9440733" y="12554355"/>
                  <a:pt x="9260517" y="12377913"/>
                  <a:pt x="9260517" y="12160176"/>
                </a:cubicBezTo>
                <a:cubicBezTo>
                  <a:pt x="9260517" y="12160176"/>
                  <a:pt x="9260517" y="12160176"/>
                  <a:pt x="9260517" y="8860332"/>
                </a:cubicBezTo>
                <a:cubicBezTo>
                  <a:pt x="9260517" y="8860332"/>
                  <a:pt x="9260517" y="8860332"/>
                  <a:pt x="8937630" y="8860332"/>
                </a:cubicBezTo>
                <a:cubicBezTo>
                  <a:pt x="8937630" y="8860332"/>
                  <a:pt x="8937630" y="8860332"/>
                  <a:pt x="8937630" y="12160176"/>
                </a:cubicBezTo>
                <a:cubicBezTo>
                  <a:pt x="8937630" y="12377913"/>
                  <a:pt x="8761168" y="12554355"/>
                  <a:pt x="8543407" y="12554355"/>
                </a:cubicBezTo>
                <a:cubicBezTo>
                  <a:pt x="8325646" y="12554355"/>
                  <a:pt x="8145431" y="12377913"/>
                  <a:pt x="8145431" y="12160176"/>
                </a:cubicBezTo>
                <a:cubicBezTo>
                  <a:pt x="8145431" y="12160176"/>
                  <a:pt x="8145431" y="12160176"/>
                  <a:pt x="8145431" y="6078553"/>
                </a:cubicBezTo>
                <a:cubicBezTo>
                  <a:pt x="8145431" y="6078553"/>
                  <a:pt x="8145431" y="6078553"/>
                  <a:pt x="6316990" y="4246558"/>
                </a:cubicBezTo>
                <a:cubicBezTo>
                  <a:pt x="6178073" y="4100148"/>
                  <a:pt x="6185582" y="3874903"/>
                  <a:pt x="6328253" y="3736002"/>
                </a:cubicBezTo>
                <a:cubicBezTo>
                  <a:pt x="6399589" y="3668428"/>
                  <a:pt x="6492513" y="3635580"/>
                  <a:pt x="6584967" y="3637926"/>
                </a:cubicBezTo>
                <a:close/>
                <a:moveTo>
                  <a:pt x="4052412" y="417917"/>
                </a:moveTo>
                <a:cubicBezTo>
                  <a:pt x="4598629" y="417917"/>
                  <a:pt x="5041424" y="862490"/>
                  <a:pt x="5041424" y="1410899"/>
                </a:cubicBezTo>
                <a:cubicBezTo>
                  <a:pt x="5041424" y="1959308"/>
                  <a:pt x="4598629" y="2403881"/>
                  <a:pt x="4052412" y="2403881"/>
                </a:cubicBezTo>
                <a:cubicBezTo>
                  <a:pt x="3506195" y="2403881"/>
                  <a:pt x="3063398" y="1959308"/>
                  <a:pt x="3063398" y="1410899"/>
                </a:cubicBezTo>
                <a:cubicBezTo>
                  <a:pt x="3063398" y="862490"/>
                  <a:pt x="3506195" y="417917"/>
                  <a:pt x="4052412" y="417917"/>
                </a:cubicBezTo>
                <a:close/>
                <a:moveTo>
                  <a:pt x="518710" y="212"/>
                </a:moveTo>
                <a:cubicBezTo>
                  <a:pt x="648229" y="3966"/>
                  <a:pt x="776810" y="57460"/>
                  <a:pt x="874419" y="158816"/>
                </a:cubicBezTo>
                <a:cubicBezTo>
                  <a:pt x="874419" y="158816"/>
                  <a:pt x="874419" y="158816"/>
                  <a:pt x="3340918" y="2625161"/>
                </a:cubicBezTo>
                <a:cubicBezTo>
                  <a:pt x="3340918" y="2625161"/>
                  <a:pt x="3340918" y="2625161"/>
                  <a:pt x="4790033" y="2625161"/>
                </a:cubicBezTo>
                <a:lnTo>
                  <a:pt x="7241515" y="158816"/>
                </a:lnTo>
                <a:cubicBezTo>
                  <a:pt x="7432978" y="-43897"/>
                  <a:pt x="7755838" y="-55159"/>
                  <a:pt x="7958564" y="140047"/>
                </a:cubicBezTo>
                <a:cubicBezTo>
                  <a:pt x="8161290" y="331498"/>
                  <a:pt x="8168798" y="654338"/>
                  <a:pt x="7977335" y="857051"/>
                </a:cubicBezTo>
                <a:cubicBezTo>
                  <a:pt x="7977335" y="857051"/>
                  <a:pt x="7977335" y="857051"/>
                  <a:pt x="5398210" y="3439768"/>
                </a:cubicBezTo>
                <a:cubicBezTo>
                  <a:pt x="5398210" y="3439768"/>
                  <a:pt x="5398210" y="3439768"/>
                  <a:pt x="5401965" y="11998771"/>
                </a:cubicBezTo>
                <a:cubicBezTo>
                  <a:pt x="5401965" y="12306594"/>
                  <a:pt x="5154188" y="12554355"/>
                  <a:pt x="4846345" y="12554355"/>
                </a:cubicBezTo>
                <a:cubicBezTo>
                  <a:pt x="4538502" y="12554355"/>
                  <a:pt x="4286972" y="12306594"/>
                  <a:pt x="4286972" y="11998771"/>
                </a:cubicBezTo>
                <a:cubicBezTo>
                  <a:pt x="4286972" y="11998771"/>
                  <a:pt x="4286972" y="11998771"/>
                  <a:pt x="4283218" y="7355136"/>
                </a:cubicBezTo>
                <a:cubicBezTo>
                  <a:pt x="4283218" y="7355136"/>
                  <a:pt x="4283218" y="7355136"/>
                  <a:pt x="3832716" y="7355136"/>
                </a:cubicBezTo>
                <a:cubicBezTo>
                  <a:pt x="3832716" y="7355136"/>
                  <a:pt x="3832716" y="7355136"/>
                  <a:pt x="3832716" y="11998771"/>
                </a:cubicBezTo>
                <a:cubicBezTo>
                  <a:pt x="3832716" y="12306594"/>
                  <a:pt x="3581186" y="12554355"/>
                  <a:pt x="3273343" y="12554355"/>
                </a:cubicBezTo>
                <a:cubicBezTo>
                  <a:pt x="2965500" y="12554355"/>
                  <a:pt x="2717723" y="12306594"/>
                  <a:pt x="2717723" y="11998771"/>
                </a:cubicBezTo>
                <a:cubicBezTo>
                  <a:pt x="2717723" y="11998771"/>
                  <a:pt x="2717723" y="11998771"/>
                  <a:pt x="2717723" y="3439768"/>
                </a:cubicBezTo>
                <a:cubicBezTo>
                  <a:pt x="2717723" y="3439768"/>
                  <a:pt x="2717723" y="3439768"/>
                  <a:pt x="138599" y="857051"/>
                </a:cubicBezTo>
                <a:cubicBezTo>
                  <a:pt x="-52865" y="654338"/>
                  <a:pt x="-45356" y="331498"/>
                  <a:pt x="157370" y="140047"/>
                </a:cubicBezTo>
                <a:cubicBezTo>
                  <a:pt x="258733" y="42444"/>
                  <a:pt x="389191" y="-3542"/>
                  <a:pt x="518710" y="21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183505" y="46355"/>
          <a:ext cx="586613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85"/>
                <a:gridCol w="5186045"/>
              </a:tblGrid>
              <a:tr h="515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B28E4E"/>
                          </a:solidFill>
                        </a:rPr>
                        <a:t>周昊</a:t>
                      </a:r>
                      <a:endParaRPr lang="zh-CN" altLang="en-US">
                        <a:solidFill>
                          <a:srgbClr val="B28E4E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dash"/>
                    </a:lnL>
                    <a:lnR w="9525">
                      <a:solidFill>
                        <a:srgbClr val="B28E4E"/>
                      </a:solidFill>
                      <a:prstDash val="dash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B28E4E"/>
                          </a:solidFill>
                        </a:rPr>
                        <a:t>规划项目进程、组织会议、分配任务、界面优化</a:t>
                      </a:r>
                      <a:endParaRPr lang="zh-CN" altLang="en-US">
                        <a:solidFill>
                          <a:srgbClr val="B28E4E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dash"/>
                    </a:lnL>
                    <a:lnR w="9525">
                      <a:solidFill>
                        <a:srgbClr val="B28E4E"/>
                      </a:solidFill>
                      <a:prstDash val="dash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</a:tr>
              <a:tr h="506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B28E4E"/>
                          </a:solidFill>
                        </a:rPr>
                        <a:t>徐裴</a:t>
                      </a:r>
                      <a:endParaRPr lang="zh-CN" altLang="en-US">
                        <a:solidFill>
                          <a:srgbClr val="B28E4E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dash"/>
                    </a:lnL>
                    <a:lnR w="9525">
                      <a:solidFill>
                        <a:srgbClr val="B28E4E"/>
                      </a:solidFill>
                      <a:prstDash val="dash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负责后端开发，学习算法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dash"/>
                    </a:lnL>
                    <a:lnR w="9525">
                      <a:solidFill>
                        <a:srgbClr val="B28E4E"/>
                      </a:solidFill>
                      <a:prstDash val="dash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B28E4E"/>
                          </a:solidFill>
                        </a:rPr>
                        <a:t>黄啸风</a:t>
                      </a:r>
                      <a:endParaRPr lang="zh-CN" altLang="en-US">
                        <a:solidFill>
                          <a:srgbClr val="B28E4E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dash"/>
                    </a:lnL>
                    <a:lnR w="9525">
                      <a:solidFill>
                        <a:srgbClr val="B28E4E"/>
                      </a:solidFill>
                      <a:prstDash val="dash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负责后端开发，数据库设计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dash"/>
                    </a:lnL>
                    <a:lnR w="9525">
                      <a:solidFill>
                        <a:srgbClr val="B28E4E"/>
                      </a:solidFill>
                      <a:prstDash val="dash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B28E4E"/>
                          </a:solidFill>
                        </a:rPr>
                        <a:t>周小萱</a:t>
                      </a:r>
                      <a:endParaRPr lang="zh-CN" altLang="en-US">
                        <a:solidFill>
                          <a:srgbClr val="B28E4E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dash"/>
                    </a:lnL>
                    <a:lnR w="9525">
                      <a:solidFill>
                        <a:srgbClr val="B28E4E"/>
                      </a:solidFill>
                      <a:prstDash val="dash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负责UI界面的设计以及前端的开发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dash"/>
                    </a:lnL>
                    <a:lnR w="9525">
                      <a:solidFill>
                        <a:srgbClr val="B28E4E"/>
                      </a:solidFill>
                      <a:prstDash val="dash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B28E4E"/>
                          </a:solidFill>
                        </a:rPr>
                        <a:t>颜依婷</a:t>
                      </a:r>
                      <a:endParaRPr lang="zh-CN" altLang="en-US">
                        <a:solidFill>
                          <a:srgbClr val="B28E4E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dash"/>
                    </a:lnL>
                    <a:lnR w="9525">
                      <a:solidFill>
                        <a:srgbClr val="B28E4E"/>
                      </a:solidFill>
                      <a:prstDash val="dash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负责UI界面的设计以及前端的开发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dash"/>
                    </a:lnL>
                    <a:lnR w="9525">
                      <a:solidFill>
                        <a:srgbClr val="B28E4E"/>
                      </a:solidFill>
                      <a:prstDash val="dash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</a:tr>
              <a:tr h="515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B28E4E"/>
                          </a:solidFill>
                        </a:rPr>
                        <a:t>李涵</a:t>
                      </a:r>
                      <a:endParaRPr lang="zh-CN" altLang="en-US">
                        <a:solidFill>
                          <a:srgbClr val="B28E4E"/>
                        </a:solidFill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dash"/>
                    </a:lnL>
                    <a:lnR w="9525">
                      <a:solidFill>
                        <a:srgbClr val="B28E4E"/>
                      </a:solidFill>
                      <a:prstDash val="dash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sym typeface="+mn-ea"/>
                        </a:rPr>
                        <a:t>负责功能的测试，参与文档拟写</a:t>
                      </a:r>
                      <a:endParaRPr lang="zh-CN" altLang="en-US" sz="1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B28E4E"/>
                      </a:solidFill>
                      <a:prstDash val="dash"/>
                    </a:lnL>
                    <a:lnR w="9525">
                      <a:solidFill>
                        <a:srgbClr val="B28E4E"/>
                      </a:solidFill>
                      <a:prstDash val="dash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20" y="3550920"/>
            <a:ext cx="10349230" cy="3329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44" grpId="0" animBg="1"/>
      <p:bldP spid="4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原型设计及展示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307080"/>
            <a:ext cx="156972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6972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3756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2064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690372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V="1">
            <a:off x="867156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1043940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63040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554259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951220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97404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454640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720840" y="3596640"/>
            <a:ext cx="492443" cy="1135381"/>
            <a:chOff x="1351623" y="3588702"/>
            <a:chExt cx="492443" cy="1135381"/>
          </a:xfrm>
        </p:grpSpPr>
        <p:sp>
          <p:nvSpPr>
            <p:cNvPr id="27" name="五边形 26"/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51623" y="3748723"/>
              <a:ext cx="492443" cy="975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48667" y="2728153"/>
            <a:ext cx="2112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  <a:endParaRPr lang="zh-CN" altLang="en-US" sz="7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36366" y="2728153"/>
            <a:ext cx="2132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DB535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lang="zh-CN" altLang="en-US" sz="7200" b="1" dirty="0">
              <a:solidFill>
                <a:srgbClr val="DB535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3431" y="5789691"/>
            <a:ext cx="39362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你的代码我的发</a:t>
            </a:r>
            <a:endParaRPr lang="zh-CN" altLang="en-US" sz="24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48517" y="6187755"/>
            <a:ext cx="15887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95959"/>
                </a:solidFill>
              </a:rPr>
              <a:t>2019.10.10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142" y="294095"/>
            <a:ext cx="11879086" cy="6270171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9878" y="1185332"/>
            <a:ext cx="2760133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79512" y="1086558"/>
            <a:ext cx="109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zh-CN" altLang="en-US" sz="32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5437" y="1166070"/>
            <a:ext cx="2414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595959"/>
                </a:solidFill>
              </a:rPr>
              <a:t>CONTEXTS</a:t>
            </a:r>
            <a:endParaRPr lang="zh-CN" altLang="en-US" sz="3200" dirty="0">
              <a:solidFill>
                <a:srgbClr val="595959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33571" y="4970511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34304" y="5125834"/>
            <a:ext cx="3571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初步开发计划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33571" y="4046759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47708" y="4272831"/>
            <a:ext cx="3571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原型设计及展示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733697" y="2409232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247320" y="2612615"/>
            <a:ext cx="3571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典型用户及故事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751986" y="1620482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733697" y="3215613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247004" y="3449924"/>
            <a:ext cx="3571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主要功能简介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文本框 3"/>
          <p:cNvSpPr txBox="1"/>
          <p:nvPr/>
        </p:nvSpPr>
        <p:spPr>
          <a:xfrm>
            <a:off x="2852898" y="1146214"/>
            <a:ext cx="2414841" cy="583565"/>
          </a:xfrm>
          <a:prstGeom prst="rect">
            <a:avLst/>
          </a:prstGeom>
          <a:noFill/>
        </p:spPr>
        <p:txBody>
          <a:bodyPr vert="horz" wrap="square" rtlCol="0" anchor="t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dirty="0">
                <a:solidFill>
                  <a:srgbClr val="595959"/>
                </a:solidFill>
                <a:sym typeface="+mn-ea"/>
              </a:rPr>
              <a:t>易分环保网</a:t>
            </a:r>
            <a:endParaRPr lang="zh-CN" altLang="en-US" sz="3200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7321" y="1775641"/>
            <a:ext cx="3571461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拟开发项目简介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38591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DB5355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0073" y="2122953"/>
            <a:ext cx="199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First part</a:t>
            </a:r>
            <a:endParaRPr lang="zh-CN" altLang="en-US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18660" y="3336290"/>
            <a:ext cx="44907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拟开发项目简介</a:t>
            </a:r>
            <a:endParaRPr lang="zh-CN" altLang="en-US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34080" y="406400"/>
            <a:ext cx="3209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err="1" smtClean="0">
                <a:solidFill>
                  <a:schemeClr val="bg1"/>
                </a:solidFill>
              </a:rPr>
              <a:t>你的代码我的发</a:t>
            </a:r>
            <a:endParaRPr lang="zh-CN" altLang="en-US" sz="3200" dirty="0" err="1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5473" y="481832"/>
            <a:ext cx="50800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DB5355"/>
                </a:solidFill>
                <a:latin typeface="Broadway" panose="04040905080B02020502" pitchFamily="82" charset="0"/>
              </a:rPr>
              <a:t>02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6331" y="1951343"/>
            <a:ext cx="16594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</a:t>
            </a:r>
            <a:r>
              <a:rPr lang="en-US" altLang="zh-CN" sz="2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art two</a:t>
            </a:r>
            <a:endParaRPr lang="en-US" altLang="zh-CN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56233" y="2986328"/>
            <a:ext cx="533326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典型用户及故事</a:t>
            </a:r>
            <a:endParaRPr lang="zh-CN" altLang="en-US" sz="44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01295" y="4744539"/>
            <a:ext cx="475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Please add your slide title here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15055" y="628015"/>
            <a:ext cx="3469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你的代码我的发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82007" y="703318"/>
            <a:ext cx="50800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C:\Users\胡思荣\Desktop\暂时图片\1.jpg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29165" y="705485"/>
            <a:ext cx="4282440" cy="3031490"/>
          </a:xfrm>
          <a:custGeom>
            <a:avLst/>
            <a:gdLst>
              <a:gd name="connsiteX0" fmla="*/ 0 w 4282440"/>
              <a:gd name="connsiteY0" fmla="*/ 0 h 4655348"/>
              <a:gd name="connsiteX1" fmla="*/ 4282440 w 4282440"/>
              <a:gd name="connsiteY1" fmla="*/ 0 h 4655348"/>
              <a:gd name="connsiteX2" fmla="*/ 4282440 w 4282440"/>
              <a:gd name="connsiteY2" fmla="*/ 4655348 h 4655348"/>
              <a:gd name="connsiteX3" fmla="*/ 0 w 4282440"/>
              <a:gd name="connsiteY3" fmla="*/ 4655348 h 4655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2440" h="4655348">
                <a:moveTo>
                  <a:pt x="0" y="0"/>
                </a:moveTo>
                <a:lnTo>
                  <a:pt x="4282440" y="0"/>
                </a:lnTo>
                <a:lnTo>
                  <a:pt x="4282440" y="4655348"/>
                </a:lnTo>
                <a:lnTo>
                  <a:pt x="0" y="4655348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典型用户及故事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99150" y="1224756"/>
            <a:ext cx="548640" cy="465534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2040" y="1291431"/>
            <a:ext cx="152400" cy="465534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09753" y="1773238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2040" y="2047875"/>
            <a:ext cx="609600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09753" y="2853267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9753" y="3933296"/>
            <a:ext cx="80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09753" y="5013325"/>
            <a:ext cx="72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4" name="KSO_Shape"/>
          <p:cNvSpPr/>
          <p:nvPr/>
        </p:nvSpPr>
        <p:spPr bwMode="auto">
          <a:xfrm>
            <a:off x="1028700" y="2096453"/>
            <a:ext cx="598538" cy="463867"/>
          </a:xfrm>
          <a:custGeom>
            <a:avLst/>
            <a:gdLst>
              <a:gd name="T0" fmla="*/ 2017136 w 3240087"/>
              <a:gd name="T1" fmla="*/ 1939157 h 2513013"/>
              <a:gd name="T2" fmla="*/ 792729 w 3240087"/>
              <a:gd name="T3" fmla="*/ 1060450 h 2513013"/>
              <a:gd name="T4" fmla="*/ 1301750 w 3240087"/>
              <a:gd name="T5" fmla="*/ 2513013 h 2513013"/>
              <a:gd name="T6" fmla="*/ 1554331 w 3240087"/>
              <a:gd name="T7" fmla="*/ 753428 h 2513013"/>
              <a:gd name="T8" fmla="*/ 1460048 w 3240087"/>
              <a:gd name="T9" fmla="*/ 768668 h 2513013"/>
              <a:gd name="T10" fmla="*/ 1385130 w 3240087"/>
              <a:gd name="T11" fmla="*/ 795338 h 2513013"/>
              <a:gd name="T12" fmla="*/ 1329893 w 3240087"/>
              <a:gd name="T13" fmla="*/ 833438 h 2513013"/>
              <a:gd name="T14" fmla="*/ 1294022 w 3240087"/>
              <a:gd name="T15" fmla="*/ 883285 h 2513013"/>
              <a:gd name="T16" fmla="*/ 1277514 w 3240087"/>
              <a:gd name="T17" fmla="*/ 944880 h 2513013"/>
              <a:gd name="T18" fmla="*/ 1278784 w 3240087"/>
              <a:gd name="T19" fmla="*/ 999173 h 2513013"/>
              <a:gd name="T20" fmla="*/ 1289577 w 3240087"/>
              <a:gd name="T21" fmla="*/ 1043940 h 2513013"/>
              <a:gd name="T22" fmla="*/ 1309259 w 3240087"/>
              <a:gd name="T23" fmla="*/ 1084263 h 2513013"/>
              <a:gd name="T24" fmla="*/ 1365448 w 3240087"/>
              <a:gd name="T25" fmla="*/ 1148715 h 2513013"/>
              <a:gd name="T26" fmla="*/ 1452112 w 3240087"/>
              <a:gd name="T27" fmla="*/ 1200786 h 2513013"/>
              <a:gd name="T28" fmla="*/ 1598774 w 3240087"/>
              <a:gd name="T29" fmla="*/ 1275081 h 2513013"/>
              <a:gd name="T30" fmla="*/ 1631472 w 3240087"/>
              <a:gd name="T31" fmla="*/ 1300163 h 2513013"/>
              <a:gd name="T32" fmla="*/ 1648614 w 3240087"/>
              <a:gd name="T33" fmla="*/ 1327786 h 2513013"/>
              <a:gd name="T34" fmla="*/ 1658455 w 3240087"/>
              <a:gd name="T35" fmla="*/ 1403668 h 2513013"/>
              <a:gd name="T36" fmla="*/ 1653376 w 3240087"/>
              <a:gd name="T37" fmla="*/ 1450658 h 2513013"/>
              <a:gd name="T38" fmla="*/ 1632741 w 3240087"/>
              <a:gd name="T39" fmla="*/ 1471931 h 2513013"/>
              <a:gd name="T40" fmla="*/ 1595917 w 3240087"/>
              <a:gd name="T41" fmla="*/ 1477328 h 2513013"/>
              <a:gd name="T42" fmla="*/ 1572426 w 3240087"/>
              <a:gd name="T43" fmla="*/ 1469708 h 2513013"/>
              <a:gd name="T44" fmla="*/ 1562902 w 3240087"/>
              <a:gd name="T45" fmla="*/ 1457008 h 2513013"/>
              <a:gd name="T46" fmla="*/ 1555601 w 3240087"/>
              <a:gd name="T47" fmla="*/ 1406208 h 2513013"/>
              <a:gd name="T48" fmla="*/ 1280689 w 3240087"/>
              <a:gd name="T49" fmla="*/ 1341121 h 2513013"/>
              <a:gd name="T50" fmla="*/ 1292117 w 3240087"/>
              <a:gd name="T51" fmla="*/ 1434783 h 2513013"/>
              <a:gd name="T52" fmla="*/ 1312751 w 3240087"/>
              <a:gd name="T53" fmla="*/ 1484313 h 2513013"/>
              <a:gd name="T54" fmla="*/ 1334655 w 3240087"/>
              <a:gd name="T55" fmla="*/ 1514158 h 2513013"/>
              <a:gd name="T56" fmla="*/ 1362591 w 3240087"/>
              <a:gd name="T57" fmla="*/ 1538288 h 2513013"/>
              <a:gd name="T58" fmla="*/ 1427986 w 3240087"/>
              <a:gd name="T59" fmla="*/ 1573848 h 2513013"/>
              <a:gd name="T60" fmla="*/ 1500999 w 3240087"/>
              <a:gd name="T61" fmla="*/ 1596073 h 2513013"/>
              <a:gd name="T62" fmla="*/ 1680359 w 3240087"/>
              <a:gd name="T63" fmla="*/ 1684973 h 2513013"/>
              <a:gd name="T64" fmla="*/ 1761626 w 3240087"/>
              <a:gd name="T65" fmla="*/ 1591628 h 2513013"/>
              <a:gd name="T66" fmla="*/ 1840672 w 3240087"/>
              <a:gd name="T67" fmla="*/ 1562101 h 2513013"/>
              <a:gd name="T68" fmla="*/ 1900035 w 3240087"/>
              <a:gd name="T69" fmla="*/ 1518286 h 2513013"/>
              <a:gd name="T70" fmla="*/ 1939716 w 3240087"/>
              <a:gd name="T71" fmla="*/ 1461136 h 2513013"/>
              <a:gd name="T72" fmla="*/ 1959398 w 3240087"/>
              <a:gd name="T73" fmla="*/ 1390333 h 2513013"/>
              <a:gd name="T74" fmla="*/ 1960350 w 3240087"/>
              <a:gd name="T75" fmla="*/ 1316038 h 2513013"/>
              <a:gd name="T76" fmla="*/ 1951779 w 3240087"/>
              <a:gd name="T77" fmla="*/ 1271271 h 2513013"/>
              <a:gd name="T78" fmla="*/ 1935907 w 3240087"/>
              <a:gd name="T79" fmla="*/ 1232536 h 2513013"/>
              <a:gd name="T80" fmla="*/ 1890194 w 3240087"/>
              <a:gd name="T81" fmla="*/ 1173798 h 2513013"/>
              <a:gd name="T82" fmla="*/ 1817180 w 3240087"/>
              <a:gd name="T83" fmla="*/ 1128078 h 2513013"/>
              <a:gd name="T84" fmla="*/ 1674327 w 3240087"/>
              <a:gd name="T85" fmla="*/ 1059180 h 2513013"/>
              <a:gd name="T86" fmla="*/ 1581949 w 3240087"/>
              <a:gd name="T87" fmla="*/ 1008380 h 2513013"/>
              <a:gd name="T88" fmla="*/ 1566394 w 3240087"/>
              <a:gd name="T89" fmla="*/ 989013 h 2513013"/>
              <a:gd name="T90" fmla="*/ 1557823 w 3240087"/>
              <a:gd name="T91" fmla="*/ 962025 h 2513013"/>
              <a:gd name="T92" fmla="*/ 1557823 w 3240087"/>
              <a:gd name="T93" fmla="*/ 918528 h 2513013"/>
              <a:gd name="T94" fmla="*/ 1572108 w 3240087"/>
              <a:gd name="T95" fmla="*/ 890905 h 2513013"/>
              <a:gd name="T96" fmla="*/ 1600361 w 3240087"/>
              <a:gd name="T97" fmla="*/ 879793 h 2513013"/>
              <a:gd name="T98" fmla="*/ 1636551 w 3240087"/>
              <a:gd name="T99" fmla="*/ 886143 h 2513013"/>
              <a:gd name="T100" fmla="*/ 1649249 w 3240087"/>
              <a:gd name="T101" fmla="*/ 901700 h 2513013"/>
              <a:gd name="T102" fmla="*/ 1656233 w 3240087"/>
              <a:gd name="T103" fmla="*/ 956310 h 2513013"/>
              <a:gd name="T104" fmla="*/ 1932732 w 3240087"/>
              <a:gd name="T105" fmla="*/ 964883 h 2513013"/>
              <a:gd name="T106" fmla="*/ 1923844 w 3240087"/>
              <a:gd name="T107" fmla="*/ 900748 h 2513013"/>
              <a:gd name="T108" fmla="*/ 1897495 w 3240087"/>
              <a:gd name="T109" fmla="*/ 847725 h 2513013"/>
              <a:gd name="T110" fmla="*/ 1853370 w 3240087"/>
              <a:gd name="T111" fmla="*/ 806450 h 2513013"/>
              <a:gd name="T112" fmla="*/ 1790832 w 3240087"/>
              <a:gd name="T113" fmla="*/ 775970 h 2513013"/>
              <a:gd name="T114" fmla="*/ 1710834 w 3240087"/>
              <a:gd name="T115" fmla="*/ 757238 h 2513013"/>
              <a:gd name="T116" fmla="*/ 2640012 w 3240087"/>
              <a:gd name="T117" fmla="*/ 871220 h 2513013"/>
              <a:gd name="T118" fmla="*/ 1619408 w 3240087"/>
              <a:gd name="T119" fmla="*/ 0 h 251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40087" h="2513013">
                <a:moveTo>
                  <a:pt x="2446710" y="1060450"/>
                </a:moveTo>
                <a:lnTo>
                  <a:pt x="3240087" y="1736769"/>
                </a:lnTo>
                <a:lnTo>
                  <a:pt x="2830848" y="1736769"/>
                </a:lnTo>
                <a:lnTo>
                  <a:pt x="2956352" y="2513013"/>
                </a:lnTo>
                <a:lnTo>
                  <a:pt x="1936750" y="2513013"/>
                </a:lnTo>
                <a:lnTo>
                  <a:pt x="2017136" y="1939157"/>
                </a:lnTo>
                <a:lnTo>
                  <a:pt x="2275453" y="1939157"/>
                </a:lnTo>
                <a:lnTo>
                  <a:pt x="2351708" y="1939157"/>
                </a:lnTo>
                <a:lnTo>
                  <a:pt x="2338681" y="1859852"/>
                </a:lnTo>
                <a:lnTo>
                  <a:pt x="2238278" y="1237778"/>
                </a:lnTo>
                <a:lnTo>
                  <a:pt x="2446710" y="1060450"/>
                </a:lnTo>
                <a:close/>
                <a:moveTo>
                  <a:pt x="792729" y="1060450"/>
                </a:moveTo>
                <a:lnTo>
                  <a:pt x="988531" y="1227309"/>
                </a:lnTo>
                <a:lnTo>
                  <a:pt x="899991" y="1861120"/>
                </a:lnTo>
                <a:lnTo>
                  <a:pt x="889201" y="1939157"/>
                </a:lnTo>
                <a:lnTo>
                  <a:pt x="963460" y="1939157"/>
                </a:lnTo>
                <a:lnTo>
                  <a:pt x="1209085" y="1939157"/>
                </a:lnTo>
                <a:lnTo>
                  <a:pt x="1301750" y="2513013"/>
                </a:lnTo>
                <a:lnTo>
                  <a:pt x="283389" y="2513013"/>
                </a:lnTo>
                <a:lnTo>
                  <a:pt x="391604" y="1736769"/>
                </a:lnTo>
                <a:lnTo>
                  <a:pt x="0" y="1736769"/>
                </a:lnTo>
                <a:lnTo>
                  <a:pt x="792729" y="1060450"/>
                </a:lnTo>
                <a:close/>
                <a:moveTo>
                  <a:pt x="1554331" y="686118"/>
                </a:moveTo>
                <a:lnTo>
                  <a:pt x="1554331" y="753428"/>
                </a:lnTo>
                <a:lnTo>
                  <a:pt x="1537189" y="755015"/>
                </a:lnTo>
                <a:lnTo>
                  <a:pt x="1520681" y="757238"/>
                </a:lnTo>
                <a:lnTo>
                  <a:pt x="1504491" y="759778"/>
                </a:lnTo>
                <a:lnTo>
                  <a:pt x="1489254" y="762318"/>
                </a:lnTo>
                <a:lnTo>
                  <a:pt x="1474334" y="765175"/>
                </a:lnTo>
                <a:lnTo>
                  <a:pt x="1460048" y="768668"/>
                </a:lnTo>
                <a:lnTo>
                  <a:pt x="1446080" y="772160"/>
                </a:lnTo>
                <a:lnTo>
                  <a:pt x="1432747" y="776288"/>
                </a:lnTo>
                <a:lnTo>
                  <a:pt x="1420049" y="780415"/>
                </a:lnTo>
                <a:lnTo>
                  <a:pt x="1407986" y="785178"/>
                </a:lnTo>
                <a:lnTo>
                  <a:pt x="1396241" y="789940"/>
                </a:lnTo>
                <a:lnTo>
                  <a:pt x="1385130" y="795338"/>
                </a:lnTo>
                <a:lnTo>
                  <a:pt x="1374654" y="800735"/>
                </a:lnTo>
                <a:lnTo>
                  <a:pt x="1364496" y="806768"/>
                </a:lnTo>
                <a:lnTo>
                  <a:pt x="1354972" y="813118"/>
                </a:lnTo>
                <a:lnTo>
                  <a:pt x="1345766" y="819468"/>
                </a:lnTo>
                <a:lnTo>
                  <a:pt x="1337512" y="826453"/>
                </a:lnTo>
                <a:lnTo>
                  <a:pt x="1329893" y="833438"/>
                </a:lnTo>
                <a:lnTo>
                  <a:pt x="1322592" y="841375"/>
                </a:lnTo>
                <a:lnTo>
                  <a:pt x="1315608" y="848995"/>
                </a:lnTo>
                <a:lnTo>
                  <a:pt x="1309259" y="857250"/>
                </a:lnTo>
                <a:lnTo>
                  <a:pt x="1303863" y="865505"/>
                </a:lnTo>
                <a:lnTo>
                  <a:pt x="1298466" y="874395"/>
                </a:lnTo>
                <a:lnTo>
                  <a:pt x="1294022" y="883285"/>
                </a:lnTo>
                <a:lnTo>
                  <a:pt x="1289895" y="892810"/>
                </a:lnTo>
                <a:lnTo>
                  <a:pt x="1286403" y="902653"/>
                </a:lnTo>
                <a:lnTo>
                  <a:pt x="1283546" y="912813"/>
                </a:lnTo>
                <a:lnTo>
                  <a:pt x="1281006" y="922973"/>
                </a:lnTo>
                <a:lnTo>
                  <a:pt x="1279101" y="933768"/>
                </a:lnTo>
                <a:lnTo>
                  <a:pt x="1277514" y="944880"/>
                </a:lnTo>
                <a:lnTo>
                  <a:pt x="1276879" y="955993"/>
                </a:lnTo>
                <a:lnTo>
                  <a:pt x="1276562" y="967423"/>
                </a:lnTo>
                <a:lnTo>
                  <a:pt x="1276562" y="975678"/>
                </a:lnTo>
                <a:lnTo>
                  <a:pt x="1277197" y="983615"/>
                </a:lnTo>
                <a:lnTo>
                  <a:pt x="1277514" y="991553"/>
                </a:lnTo>
                <a:lnTo>
                  <a:pt x="1278784" y="999173"/>
                </a:lnTo>
                <a:lnTo>
                  <a:pt x="1279736" y="1006793"/>
                </a:lnTo>
                <a:lnTo>
                  <a:pt x="1281006" y="1014413"/>
                </a:lnTo>
                <a:lnTo>
                  <a:pt x="1282911" y="1021715"/>
                </a:lnTo>
                <a:lnTo>
                  <a:pt x="1284815" y="1029335"/>
                </a:lnTo>
                <a:lnTo>
                  <a:pt x="1287038" y="1036638"/>
                </a:lnTo>
                <a:lnTo>
                  <a:pt x="1289577" y="1043940"/>
                </a:lnTo>
                <a:lnTo>
                  <a:pt x="1292117" y="1050925"/>
                </a:lnTo>
                <a:lnTo>
                  <a:pt x="1294974" y="1057910"/>
                </a:lnTo>
                <a:lnTo>
                  <a:pt x="1298148" y="1064260"/>
                </a:lnTo>
                <a:lnTo>
                  <a:pt x="1301640" y="1070928"/>
                </a:lnTo>
                <a:lnTo>
                  <a:pt x="1305450" y="1077595"/>
                </a:lnTo>
                <a:lnTo>
                  <a:pt x="1309259" y="1084263"/>
                </a:lnTo>
                <a:lnTo>
                  <a:pt x="1317830" y="1096963"/>
                </a:lnTo>
                <a:lnTo>
                  <a:pt x="1326719" y="1108710"/>
                </a:lnTo>
                <a:lnTo>
                  <a:pt x="1335925" y="1119823"/>
                </a:lnTo>
                <a:lnTo>
                  <a:pt x="1345131" y="1129983"/>
                </a:lnTo>
                <a:lnTo>
                  <a:pt x="1355290" y="1139825"/>
                </a:lnTo>
                <a:lnTo>
                  <a:pt x="1365448" y="1148715"/>
                </a:lnTo>
                <a:lnTo>
                  <a:pt x="1376241" y="1156653"/>
                </a:lnTo>
                <a:lnTo>
                  <a:pt x="1387352" y="1164273"/>
                </a:lnTo>
                <a:lnTo>
                  <a:pt x="1400050" y="1171893"/>
                </a:lnTo>
                <a:lnTo>
                  <a:pt x="1414970" y="1180466"/>
                </a:lnTo>
                <a:lnTo>
                  <a:pt x="1432430" y="1189991"/>
                </a:lnTo>
                <a:lnTo>
                  <a:pt x="1452112" y="1200786"/>
                </a:lnTo>
                <a:lnTo>
                  <a:pt x="1474968" y="1212216"/>
                </a:lnTo>
                <a:lnTo>
                  <a:pt x="1500047" y="1224916"/>
                </a:lnTo>
                <a:lnTo>
                  <a:pt x="1557506" y="1253173"/>
                </a:lnTo>
                <a:lnTo>
                  <a:pt x="1575283" y="1262063"/>
                </a:lnTo>
                <a:lnTo>
                  <a:pt x="1591473" y="1270953"/>
                </a:lnTo>
                <a:lnTo>
                  <a:pt x="1598774" y="1275081"/>
                </a:lnTo>
                <a:lnTo>
                  <a:pt x="1605441" y="1279208"/>
                </a:lnTo>
                <a:lnTo>
                  <a:pt x="1611472" y="1283336"/>
                </a:lnTo>
                <a:lnTo>
                  <a:pt x="1617186" y="1287463"/>
                </a:lnTo>
                <a:lnTo>
                  <a:pt x="1622265" y="1291591"/>
                </a:lnTo>
                <a:lnTo>
                  <a:pt x="1627345" y="1296036"/>
                </a:lnTo>
                <a:lnTo>
                  <a:pt x="1631472" y="1300163"/>
                </a:lnTo>
                <a:lnTo>
                  <a:pt x="1635281" y="1303973"/>
                </a:lnTo>
                <a:lnTo>
                  <a:pt x="1638773" y="1307783"/>
                </a:lnTo>
                <a:lnTo>
                  <a:pt x="1641630" y="1311911"/>
                </a:lnTo>
                <a:lnTo>
                  <a:pt x="1643535" y="1315721"/>
                </a:lnTo>
                <a:lnTo>
                  <a:pt x="1645757" y="1319531"/>
                </a:lnTo>
                <a:lnTo>
                  <a:pt x="1648614" y="1327786"/>
                </a:lnTo>
                <a:lnTo>
                  <a:pt x="1651471" y="1337311"/>
                </a:lnTo>
                <a:lnTo>
                  <a:pt x="1653376" y="1348106"/>
                </a:lnTo>
                <a:lnTo>
                  <a:pt x="1655280" y="1360171"/>
                </a:lnTo>
                <a:lnTo>
                  <a:pt x="1656868" y="1373188"/>
                </a:lnTo>
                <a:lnTo>
                  <a:pt x="1657502" y="1388111"/>
                </a:lnTo>
                <a:lnTo>
                  <a:pt x="1658455" y="1403668"/>
                </a:lnTo>
                <a:lnTo>
                  <a:pt x="1658772" y="1420813"/>
                </a:lnTo>
                <a:lnTo>
                  <a:pt x="1658455" y="1427798"/>
                </a:lnTo>
                <a:lnTo>
                  <a:pt x="1657502" y="1434148"/>
                </a:lnTo>
                <a:lnTo>
                  <a:pt x="1656550" y="1439863"/>
                </a:lnTo>
                <a:lnTo>
                  <a:pt x="1655280" y="1445578"/>
                </a:lnTo>
                <a:lnTo>
                  <a:pt x="1653376" y="1450658"/>
                </a:lnTo>
                <a:lnTo>
                  <a:pt x="1650836" y="1455421"/>
                </a:lnTo>
                <a:lnTo>
                  <a:pt x="1648296" y="1459548"/>
                </a:lnTo>
                <a:lnTo>
                  <a:pt x="1645122" y="1463358"/>
                </a:lnTo>
                <a:lnTo>
                  <a:pt x="1641630" y="1466851"/>
                </a:lnTo>
                <a:lnTo>
                  <a:pt x="1637503" y="1469708"/>
                </a:lnTo>
                <a:lnTo>
                  <a:pt x="1632741" y="1471931"/>
                </a:lnTo>
                <a:lnTo>
                  <a:pt x="1627980" y="1474153"/>
                </a:lnTo>
                <a:lnTo>
                  <a:pt x="1622265" y="1475423"/>
                </a:lnTo>
                <a:lnTo>
                  <a:pt x="1616869" y="1477011"/>
                </a:lnTo>
                <a:lnTo>
                  <a:pt x="1610520" y="1477646"/>
                </a:lnTo>
                <a:lnTo>
                  <a:pt x="1603536" y="1477646"/>
                </a:lnTo>
                <a:lnTo>
                  <a:pt x="1595917" y="1477328"/>
                </a:lnTo>
                <a:lnTo>
                  <a:pt x="1588933" y="1476693"/>
                </a:lnTo>
                <a:lnTo>
                  <a:pt x="1582584" y="1474788"/>
                </a:lnTo>
                <a:lnTo>
                  <a:pt x="1579727" y="1473836"/>
                </a:lnTo>
                <a:lnTo>
                  <a:pt x="1577188" y="1472566"/>
                </a:lnTo>
                <a:lnTo>
                  <a:pt x="1574648" y="1471296"/>
                </a:lnTo>
                <a:lnTo>
                  <a:pt x="1572426" y="1469708"/>
                </a:lnTo>
                <a:lnTo>
                  <a:pt x="1570521" y="1467803"/>
                </a:lnTo>
                <a:lnTo>
                  <a:pt x="1568299" y="1466216"/>
                </a:lnTo>
                <a:lnTo>
                  <a:pt x="1566712" y="1463993"/>
                </a:lnTo>
                <a:lnTo>
                  <a:pt x="1565124" y="1461771"/>
                </a:lnTo>
                <a:lnTo>
                  <a:pt x="1563855" y="1459548"/>
                </a:lnTo>
                <a:lnTo>
                  <a:pt x="1562902" y="1457008"/>
                </a:lnTo>
                <a:lnTo>
                  <a:pt x="1561632" y="1454151"/>
                </a:lnTo>
                <a:lnTo>
                  <a:pt x="1560680" y="1450976"/>
                </a:lnTo>
                <a:lnTo>
                  <a:pt x="1559093" y="1442721"/>
                </a:lnTo>
                <a:lnTo>
                  <a:pt x="1557506" y="1432561"/>
                </a:lnTo>
                <a:lnTo>
                  <a:pt x="1556553" y="1420496"/>
                </a:lnTo>
                <a:lnTo>
                  <a:pt x="1555601" y="1406208"/>
                </a:lnTo>
                <a:lnTo>
                  <a:pt x="1554649" y="1390016"/>
                </a:lnTo>
                <a:lnTo>
                  <a:pt x="1554331" y="1371918"/>
                </a:lnTo>
                <a:lnTo>
                  <a:pt x="1554331" y="1351598"/>
                </a:lnTo>
                <a:lnTo>
                  <a:pt x="1554331" y="1300163"/>
                </a:lnTo>
                <a:lnTo>
                  <a:pt x="1280689" y="1300163"/>
                </a:lnTo>
                <a:lnTo>
                  <a:pt x="1280689" y="1341121"/>
                </a:lnTo>
                <a:lnTo>
                  <a:pt x="1281006" y="1358266"/>
                </a:lnTo>
                <a:lnTo>
                  <a:pt x="1281641" y="1375093"/>
                </a:lnTo>
                <a:lnTo>
                  <a:pt x="1283546" y="1390968"/>
                </a:lnTo>
                <a:lnTo>
                  <a:pt x="1285450" y="1406208"/>
                </a:lnTo>
                <a:lnTo>
                  <a:pt x="1288625" y="1420813"/>
                </a:lnTo>
                <a:lnTo>
                  <a:pt x="1292117" y="1434783"/>
                </a:lnTo>
                <a:lnTo>
                  <a:pt x="1296561" y="1448436"/>
                </a:lnTo>
                <a:lnTo>
                  <a:pt x="1301005" y="1460818"/>
                </a:lnTo>
                <a:lnTo>
                  <a:pt x="1303863" y="1466851"/>
                </a:lnTo>
                <a:lnTo>
                  <a:pt x="1306402" y="1472566"/>
                </a:lnTo>
                <a:lnTo>
                  <a:pt x="1309577" y="1478598"/>
                </a:lnTo>
                <a:lnTo>
                  <a:pt x="1312751" y="1484313"/>
                </a:lnTo>
                <a:lnTo>
                  <a:pt x="1315926" y="1489393"/>
                </a:lnTo>
                <a:lnTo>
                  <a:pt x="1319418" y="1494791"/>
                </a:lnTo>
                <a:lnTo>
                  <a:pt x="1322910" y="1499871"/>
                </a:lnTo>
                <a:lnTo>
                  <a:pt x="1326719" y="1504951"/>
                </a:lnTo>
                <a:lnTo>
                  <a:pt x="1330528" y="1509713"/>
                </a:lnTo>
                <a:lnTo>
                  <a:pt x="1334655" y="1514158"/>
                </a:lnTo>
                <a:lnTo>
                  <a:pt x="1339100" y="1518603"/>
                </a:lnTo>
                <a:lnTo>
                  <a:pt x="1343544" y="1523048"/>
                </a:lnTo>
                <a:lnTo>
                  <a:pt x="1347988" y="1527176"/>
                </a:lnTo>
                <a:lnTo>
                  <a:pt x="1352432" y="1530986"/>
                </a:lnTo>
                <a:lnTo>
                  <a:pt x="1357512" y="1534796"/>
                </a:lnTo>
                <a:lnTo>
                  <a:pt x="1362591" y="1538288"/>
                </a:lnTo>
                <a:lnTo>
                  <a:pt x="1372749" y="1545273"/>
                </a:lnTo>
                <a:lnTo>
                  <a:pt x="1383543" y="1551941"/>
                </a:lnTo>
                <a:lnTo>
                  <a:pt x="1394336" y="1557656"/>
                </a:lnTo>
                <a:lnTo>
                  <a:pt x="1405129" y="1563688"/>
                </a:lnTo>
                <a:lnTo>
                  <a:pt x="1416240" y="1569086"/>
                </a:lnTo>
                <a:lnTo>
                  <a:pt x="1427986" y="1573848"/>
                </a:lnTo>
                <a:lnTo>
                  <a:pt x="1439731" y="1578611"/>
                </a:lnTo>
                <a:lnTo>
                  <a:pt x="1451477" y="1583056"/>
                </a:lnTo>
                <a:lnTo>
                  <a:pt x="1463540" y="1586866"/>
                </a:lnTo>
                <a:lnTo>
                  <a:pt x="1475921" y="1590358"/>
                </a:lnTo>
                <a:lnTo>
                  <a:pt x="1488619" y="1593216"/>
                </a:lnTo>
                <a:lnTo>
                  <a:pt x="1500999" y="1596073"/>
                </a:lnTo>
                <a:lnTo>
                  <a:pt x="1514015" y="1598613"/>
                </a:lnTo>
                <a:lnTo>
                  <a:pt x="1527348" y="1600201"/>
                </a:lnTo>
                <a:lnTo>
                  <a:pt x="1540363" y="1602106"/>
                </a:lnTo>
                <a:lnTo>
                  <a:pt x="1554331" y="1603058"/>
                </a:lnTo>
                <a:lnTo>
                  <a:pt x="1554331" y="1684973"/>
                </a:lnTo>
                <a:lnTo>
                  <a:pt x="1680359" y="1684973"/>
                </a:lnTo>
                <a:lnTo>
                  <a:pt x="1680359" y="1605916"/>
                </a:lnTo>
                <a:lnTo>
                  <a:pt x="1697819" y="1603693"/>
                </a:lnTo>
                <a:lnTo>
                  <a:pt x="1714326" y="1601471"/>
                </a:lnTo>
                <a:lnTo>
                  <a:pt x="1730516" y="1598613"/>
                </a:lnTo>
                <a:lnTo>
                  <a:pt x="1746071" y="1595121"/>
                </a:lnTo>
                <a:lnTo>
                  <a:pt x="1761626" y="1591628"/>
                </a:lnTo>
                <a:lnTo>
                  <a:pt x="1775912" y="1587818"/>
                </a:lnTo>
                <a:lnTo>
                  <a:pt x="1790197" y="1583373"/>
                </a:lnTo>
                <a:lnTo>
                  <a:pt x="1803212" y="1578293"/>
                </a:lnTo>
                <a:lnTo>
                  <a:pt x="1816228" y="1573531"/>
                </a:lnTo>
                <a:lnTo>
                  <a:pt x="1828926" y="1567816"/>
                </a:lnTo>
                <a:lnTo>
                  <a:pt x="1840672" y="1562101"/>
                </a:lnTo>
                <a:lnTo>
                  <a:pt x="1851782" y="1555751"/>
                </a:lnTo>
                <a:lnTo>
                  <a:pt x="1862576" y="1549083"/>
                </a:lnTo>
                <a:lnTo>
                  <a:pt x="1872734" y="1541781"/>
                </a:lnTo>
                <a:lnTo>
                  <a:pt x="1882575" y="1534478"/>
                </a:lnTo>
                <a:lnTo>
                  <a:pt x="1891464" y="1526858"/>
                </a:lnTo>
                <a:lnTo>
                  <a:pt x="1900035" y="1518286"/>
                </a:lnTo>
                <a:lnTo>
                  <a:pt x="1907971" y="1510031"/>
                </a:lnTo>
                <a:lnTo>
                  <a:pt x="1915590" y="1500823"/>
                </a:lnTo>
                <a:lnTo>
                  <a:pt x="1922256" y="1491616"/>
                </a:lnTo>
                <a:lnTo>
                  <a:pt x="1928605" y="1481773"/>
                </a:lnTo>
                <a:lnTo>
                  <a:pt x="1934319" y="1471613"/>
                </a:lnTo>
                <a:lnTo>
                  <a:pt x="1939716" y="1461136"/>
                </a:lnTo>
                <a:lnTo>
                  <a:pt x="1944160" y="1450341"/>
                </a:lnTo>
                <a:lnTo>
                  <a:pt x="1948287" y="1439228"/>
                </a:lnTo>
                <a:lnTo>
                  <a:pt x="1951779" y="1427798"/>
                </a:lnTo>
                <a:lnTo>
                  <a:pt x="1954954" y="1415416"/>
                </a:lnTo>
                <a:lnTo>
                  <a:pt x="1957493" y="1403351"/>
                </a:lnTo>
                <a:lnTo>
                  <a:pt x="1959398" y="1390333"/>
                </a:lnTo>
                <a:lnTo>
                  <a:pt x="1960985" y="1377633"/>
                </a:lnTo>
                <a:lnTo>
                  <a:pt x="1961620" y="1363981"/>
                </a:lnTo>
                <a:lnTo>
                  <a:pt x="1961938" y="1350011"/>
                </a:lnTo>
                <a:lnTo>
                  <a:pt x="1961620" y="1332866"/>
                </a:lnTo>
                <a:lnTo>
                  <a:pt x="1960985" y="1324611"/>
                </a:lnTo>
                <a:lnTo>
                  <a:pt x="1960350" y="1316038"/>
                </a:lnTo>
                <a:lnTo>
                  <a:pt x="1959398" y="1308418"/>
                </a:lnTo>
                <a:lnTo>
                  <a:pt x="1958128" y="1300481"/>
                </a:lnTo>
                <a:lnTo>
                  <a:pt x="1957176" y="1292861"/>
                </a:lnTo>
                <a:lnTo>
                  <a:pt x="1955271" y="1285558"/>
                </a:lnTo>
                <a:lnTo>
                  <a:pt x="1953684" y="1278256"/>
                </a:lnTo>
                <a:lnTo>
                  <a:pt x="1951779" y="1271271"/>
                </a:lnTo>
                <a:lnTo>
                  <a:pt x="1949875" y="1264286"/>
                </a:lnTo>
                <a:lnTo>
                  <a:pt x="1947335" y="1257618"/>
                </a:lnTo>
                <a:lnTo>
                  <a:pt x="1944795" y="1250951"/>
                </a:lnTo>
                <a:lnTo>
                  <a:pt x="1942256" y="1244601"/>
                </a:lnTo>
                <a:lnTo>
                  <a:pt x="1939081" y="1238251"/>
                </a:lnTo>
                <a:lnTo>
                  <a:pt x="1935907" y="1232536"/>
                </a:lnTo>
                <a:lnTo>
                  <a:pt x="1929240" y="1221106"/>
                </a:lnTo>
                <a:lnTo>
                  <a:pt x="1922256" y="1210311"/>
                </a:lnTo>
                <a:lnTo>
                  <a:pt x="1914637" y="1200151"/>
                </a:lnTo>
                <a:lnTo>
                  <a:pt x="1907019" y="1190626"/>
                </a:lnTo>
                <a:lnTo>
                  <a:pt x="1898448" y="1182053"/>
                </a:lnTo>
                <a:lnTo>
                  <a:pt x="1890194" y="1173798"/>
                </a:lnTo>
                <a:lnTo>
                  <a:pt x="1880988" y="1166178"/>
                </a:lnTo>
                <a:lnTo>
                  <a:pt x="1872099" y="1159510"/>
                </a:lnTo>
                <a:lnTo>
                  <a:pt x="1861306" y="1152843"/>
                </a:lnTo>
                <a:lnTo>
                  <a:pt x="1848608" y="1145223"/>
                </a:lnTo>
                <a:lnTo>
                  <a:pt x="1834005" y="1136968"/>
                </a:lnTo>
                <a:lnTo>
                  <a:pt x="1817180" y="1128078"/>
                </a:lnTo>
                <a:lnTo>
                  <a:pt x="1798451" y="1118553"/>
                </a:lnTo>
                <a:lnTo>
                  <a:pt x="1777499" y="1108075"/>
                </a:lnTo>
                <a:lnTo>
                  <a:pt x="1754642" y="1097280"/>
                </a:lnTo>
                <a:lnTo>
                  <a:pt x="1729881" y="1085215"/>
                </a:lnTo>
                <a:lnTo>
                  <a:pt x="1700358" y="1071880"/>
                </a:lnTo>
                <a:lnTo>
                  <a:pt x="1674327" y="1059180"/>
                </a:lnTo>
                <a:lnTo>
                  <a:pt x="1651471" y="1047750"/>
                </a:lnTo>
                <a:lnTo>
                  <a:pt x="1631472" y="1037590"/>
                </a:lnTo>
                <a:lnTo>
                  <a:pt x="1614329" y="1028383"/>
                </a:lnTo>
                <a:lnTo>
                  <a:pt x="1600679" y="1020445"/>
                </a:lnTo>
                <a:lnTo>
                  <a:pt x="1589568" y="1013778"/>
                </a:lnTo>
                <a:lnTo>
                  <a:pt x="1581949" y="1008380"/>
                </a:lnTo>
                <a:lnTo>
                  <a:pt x="1578775" y="1005840"/>
                </a:lnTo>
                <a:lnTo>
                  <a:pt x="1575918" y="1002665"/>
                </a:lnTo>
                <a:lnTo>
                  <a:pt x="1573378" y="999808"/>
                </a:lnTo>
                <a:lnTo>
                  <a:pt x="1570838" y="996315"/>
                </a:lnTo>
                <a:lnTo>
                  <a:pt x="1568299" y="992823"/>
                </a:lnTo>
                <a:lnTo>
                  <a:pt x="1566394" y="989013"/>
                </a:lnTo>
                <a:lnTo>
                  <a:pt x="1564489" y="985203"/>
                </a:lnTo>
                <a:lnTo>
                  <a:pt x="1562902" y="981075"/>
                </a:lnTo>
                <a:lnTo>
                  <a:pt x="1560998" y="976630"/>
                </a:lnTo>
                <a:lnTo>
                  <a:pt x="1560045" y="971868"/>
                </a:lnTo>
                <a:lnTo>
                  <a:pt x="1559093" y="967105"/>
                </a:lnTo>
                <a:lnTo>
                  <a:pt x="1557823" y="962025"/>
                </a:lnTo>
                <a:lnTo>
                  <a:pt x="1557188" y="956310"/>
                </a:lnTo>
                <a:lnTo>
                  <a:pt x="1556871" y="950595"/>
                </a:lnTo>
                <a:lnTo>
                  <a:pt x="1556236" y="938848"/>
                </a:lnTo>
                <a:lnTo>
                  <a:pt x="1556553" y="931863"/>
                </a:lnTo>
                <a:lnTo>
                  <a:pt x="1557188" y="924878"/>
                </a:lnTo>
                <a:lnTo>
                  <a:pt x="1557823" y="918528"/>
                </a:lnTo>
                <a:lnTo>
                  <a:pt x="1559410" y="913130"/>
                </a:lnTo>
                <a:lnTo>
                  <a:pt x="1560998" y="907415"/>
                </a:lnTo>
                <a:lnTo>
                  <a:pt x="1563537" y="902653"/>
                </a:lnTo>
                <a:lnTo>
                  <a:pt x="1566077" y="898525"/>
                </a:lnTo>
                <a:lnTo>
                  <a:pt x="1568616" y="894398"/>
                </a:lnTo>
                <a:lnTo>
                  <a:pt x="1572108" y="890905"/>
                </a:lnTo>
                <a:lnTo>
                  <a:pt x="1575600" y="888048"/>
                </a:lnTo>
                <a:lnTo>
                  <a:pt x="1579727" y="885190"/>
                </a:lnTo>
                <a:lnTo>
                  <a:pt x="1584489" y="882968"/>
                </a:lnTo>
                <a:lnTo>
                  <a:pt x="1589251" y="881698"/>
                </a:lnTo>
                <a:lnTo>
                  <a:pt x="1594647" y="880745"/>
                </a:lnTo>
                <a:lnTo>
                  <a:pt x="1600361" y="879793"/>
                </a:lnTo>
                <a:lnTo>
                  <a:pt x="1606393" y="879475"/>
                </a:lnTo>
                <a:lnTo>
                  <a:pt x="1613694" y="879793"/>
                </a:lnTo>
                <a:lnTo>
                  <a:pt x="1620678" y="880745"/>
                </a:lnTo>
                <a:lnTo>
                  <a:pt x="1626710" y="882015"/>
                </a:lnTo>
                <a:lnTo>
                  <a:pt x="1632106" y="883920"/>
                </a:lnTo>
                <a:lnTo>
                  <a:pt x="1636551" y="886143"/>
                </a:lnTo>
                <a:lnTo>
                  <a:pt x="1640995" y="889318"/>
                </a:lnTo>
                <a:lnTo>
                  <a:pt x="1642582" y="890905"/>
                </a:lnTo>
                <a:lnTo>
                  <a:pt x="1644487" y="892810"/>
                </a:lnTo>
                <a:lnTo>
                  <a:pt x="1645757" y="894715"/>
                </a:lnTo>
                <a:lnTo>
                  <a:pt x="1647027" y="896620"/>
                </a:lnTo>
                <a:lnTo>
                  <a:pt x="1649249" y="901700"/>
                </a:lnTo>
                <a:lnTo>
                  <a:pt x="1651471" y="907733"/>
                </a:lnTo>
                <a:lnTo>
                  <a:pt x="1652741" y="915035"/>
                </a:lnTo>
                <a:lnTo>
                  <a:pt x="1654011" y="923608"/>
                </a:lnTo>
                <a:lnTo>
                  <a:pt x="1655280" y="933450"/>
                </a:lnTo>
                <a:lnTo>
                  <a:pt x="1655915" y="944245"/>
                </a:lnTo>
                <a:lnTo>
                  <a:pt x="1656233" y="956310"/>
                </a:lnTo>
                <a:lnTo>
                  <a:pt x="1656550" y="969645"/>
                </a:lnTo>
                <a:lnTo>
                  <a:pt x="1656550" y="1004570"/>
                </a:lnTo>
                <a:lnTo>
                  <a:pt x="1930193" y="1004570"/>
                </a:lnTo>
                <a:lnTo>
                  <a:pt x="1932097" y="981393"/>
                </a:lnTo>
                <a:lnTo>
                  <a:pt x="1932732" y="972503"/>
                </a:lnTo>
                <a:lnTo>
                  <a:pt x="1932732" y="964883"/>
                </a:lnTo>
                <a:lnTo>
                  <a:pt x="1932732" y="953453"/>
                </a:lnTo>
                <a:lnTo>
                  <a:pt x="1932097" y="942340"/>
                </a:lnTo>
                <a:lnTo>
                  <a:pt x="1930510" y="931545"/>
                </a:lnTo>
                <a:lnTo>
                  <a:pt x="1928923" y="920750"/>
                </a:lnTo>
                <a:lnTo>
                  <a:pt x="1926701" y="910590"/>
                </a:lnTo>
                <a:lnTo>
                  <a:pt x="1923844" y="900748"/>
                </a:lnTo>
                <a:lnTo>
                  <a:pt x="1920987" y="891223"/>
                </a:lnTo>
                <a:lnTo>
                  <a:pt x="1916860" y="881698"/>
                </a:lnTo>
                <a:lnTo>
                  <a:pt x="1912733" y="873125"/>
                </a:lnTo>
                <a:lnTo>
                  <a:pt x="1908288" y="864235"/>
                </a:lnTo>
                <a:lnTo>
                  <a:pt x="1903209" y="855980"/>
                </a:lnTo>
                <a:lnTo>
                  <a:pt x="1897495" y="847725"/>
                </a:lnTo>
                <a:lnTo>
                  <a:pt x="1891146" y="840105"/>
                </a:lnTo>
                <a:lnTo>
                  <a:pt x="1884480" y="832485"/>
                </a:lnTo>
                <a:lnTo>
                  <a:pt x="1877496" y="825500"/>
                </a:lnTo>
                <a:lnTo>
                  <a:pt x="1869877" y="818833"/>
                </a:lnTo>
                <a:lnTo>
                  <a:pt x="1861623" y="812165"/>
                </a:lnTo>
                <a:lnTo>
                  <a:pt x="1853370" y="806450"/>
                </a:lnTo>
                <a:lnTo>
                  <a:pt x="1844163" y="800418"/>
                </a:lnTo>
                <a:lnTo>
                  <a:pt x="1834322" y="795020"/>
                </a:lnTo>
                <a:lnTo>
                  <a:pt x="1824164" y="789623"/>
                </a:lnTo>
                <a:lnTo>
                  <a:pt x="1813688" y="784860"/>
                </a:lnTo>
                <a:lnTo>
                  <a:pt x="1802577" y="780098"/>
                </a:lnTo>
                <a:lnTo>
                  <a:pt x="1790832" y="775970"/>
                </a:lnTo>
                <a:lnTo>
                  <a:pt x="1779086" y="772160"/>
                </a:lnTo>
                <a:lnTo>
                  <a:pt x="1766388" y="768350"/>
                </a:lnTo>
                <a:lnTo>
                  <a:pt x="1753055" y="765175"/>
                </a:lnTo>
                <a:lnTo>
                  <a:pt x="1739405" y="762000"/>
                </a:lnTo>
                <a:lnTo>
                  <a:pt x="1725754" y="759778"/>
                </a:lnTo>
                <a:lnTo>
                  <a:pt x="1710834" y="757238"/>
                </a:lnTo>
                <a:lnTo>
                  <a:pt x="1695914" y="755015"/>
                </a:lnTo>
                <a:lnTo>
                  <a:pt x="1680359" y="753428"/>
                </a:lnTo>
                <a:lnTo>
                  <a:pt x="1680359" y="686118"/>
                </a:lnTo>
                <a:lnTo>
                  <a:pt x="1554331" y="686118"/>
                </a:lnTo>
                <a:close/>
                <a:moveTo>
                  <a:pt x="1619408" y="0"/>
                </a:moveTo>
                <a:lnTo>
                  <a:pt x="2640012" y="871220"/>
                </a:lnTo>
                <a:lnTo>
                  <a:pt x="2113362" y="871220"/>
                </a:lnTo>
                <a:lnTo>
                  <a:pt x="2274944" y="1871663"/>
                </a:lnTo>
                <a:lnTo>
                  <a:pt x="963555" y="1871663"/>
                </a:lnTo>
                <a:lnTo>
                  <a:pt x="1103234" y="871220"/>
                </a:lnTo>
                <a:lnTo>
                  <a:pt x="598487" y="871220"/>
                </a:lnTo>
                <a:lnTo>
                  <a:pt x="1619408" y="0"/>
                </a:lnTo>
                <a:close/>
              </a:path>
            </a:pathLst>
          </a:custGeom>
          <a:solidFill>
            <a:srgbClr val="DB535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580" y="4399280"/>
            <a:ext cx="3251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典型故事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397635" y="3736975"/>
            <a:ext cx="42945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陈某学校所在的城市实行垃圾分类，学校也做出了相关规定，不按规定进行垃圾分类的同学要被通报批评（每个垃圾桶附近都有监督管理员）。周末，陈某在宿舍打游戏，垃圾已经堆满了，陈某准备去倒垃圾。但是，陈某之前从未接触过相应的垃圾分类知识，又不想受到处分，百度查询的效率太低，而且信息量大，并不准确。陈某</a:t>
            </a:r>
            <a:r>
              <a:rPr lang="zh-CN" altLang="en-US"/>
              <a:t>需要一个可以快捷的查询垃圾类别的网站帮助他完成垃圾分类。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09615" y="252730"/>
            <a:ext cx="1266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典型用户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6873875" y="552133"/>
            <a:ext cx="4358640" cy="5963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姓名：陈同学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性别：男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年龄：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职业：在读本科生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收入：无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知识层次和能力：本科，熟练运用互联网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生活/工作情况：准守学校规定，不希望受到批评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动机，目的，困难：应付学校检查，不被处分，不知道如何进行垃圾分类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用户偏好：打游戏，喝可乐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用户比例：45%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典型场景：宿舍里有一大袋垃圾，需要分类处理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典型描述：制造垃圾，但不会分类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38591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DB5355"/>
                </a:solidFill>
                <a:latin typeface="Broadway" panose="04040905080B02020502" pitchFamily="82" charset="0"/>
              </a:rPr>
              <a:t>03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8748" y="1891178"/>
            <a:ext cx="19921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Third part</a:t>
            </a:r>
            <a:endParaRPr lang="zh-CN" altLang="en-US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56785" y="2978150"/>
            <a:ext cx="30022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功能介绍</a:t>
            </a:r>
            <a:endParaRPr lang="zh-CN" altLang="en-US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34080" y="406400"/>
            <a:ext cx="3209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err="1" smtClean="0">
                <a:solidFill>
                  <a:schemeClr val="bg1"/>
                </a:solidFill>
              </a:rPr>
              <a:t>你的代码我的发</a:t>
            </a:r>
            <a:endParaRPr lang="zh-CN" altLang="en-US" sz="3200" dirty="0" err="1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5473" y="481832"/>
            <a:ext cx="50800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泪滴形 10"/>
          <p:cNvSpPr/>
          <p:nvPr/>
        </p:nvSpPr>
        <p:spPr>
          <a:xfrm rot="10800000">
            <a:off x="6285865" y="2048960"/>
            <a:ext cx="1524000" cy="1447800"/>
          </a:xfrm>
          <a:prstGeom prst="teardrop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泪滴形 2"/>
          <p:cNvSpPr/>
          <p:nvPr/>
        </p:nvSpPr>
        <p:spPr>
          <a:xfrm>
            <a:off x="4244492" y="3861643"/>
            <a:ext cx="1524000" cy="1447800"/>
          </a:xfrm>
          <a:prstGeom prst="teardrop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50411" y="2249782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DB5355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7839" y="240223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65492" y="4066009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7839" y="4170044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DB5355"/>
                </a:solidFill>
                <a:latin typeface="Broadway" panose="04040905080B02020502" pitchFamily="82" charset="0"/>
              </a:rPr>
              <a:t>04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5515" y="1307465"/>
            <a:ext cx="3174365" cy="205676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45515" y="3861435"/>
            <a:ext cx="3174365" cy="205676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091805" y="1307465"/>
            <a:ext cx="3174365" cy="205676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091805" y="3861435"/>
            <a:ext cx="3174365" cy="205676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4580" y="1622425"/>
            <a:ext cx="26263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垃圾类别搜索分类</a:t>
            </a:r>
            <a:endParaRPr lang="zh-CN" altLang="en-US"/>
          </a:p>
          <a:p>
            <a:r>
              <a:rPr lang="zh-CN" altLang="en-US"/>
              <a:t>     用户进入垃圾分类搜索界面，输入垃圾物品名称，即会输出垃圾类别及处理方法等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19880" y="1622425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垃圾搜索分类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187440" y="1622425"/>
            <a:ext cx="162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垃圾投放指南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28965" y="1595120"/>
            <a:ext cx="28867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垃圾投放指南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用户点击垃圾类别，查看相关类别垃圾信息，获取相关垃圾类别及处理方法等（适用于空闲时间使用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38320" y="5485765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新闻信息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561455" y="5504180"/>
            <a:ext cx="115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论坛交流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93470" y="4159250"/>
            <a:ext cx="29133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新闻信息：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进入写新闻信息界面，用户可浏览当今热门相关信息，以及获取自己有用的信息。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282940" y="4251960"/>
            <a:ext cx="2599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论坛交流：</a:t>
            </a:r>
            <a:endParaRPr lang="zh-CN" altLang="en-US"/>
          </a:p>
          <a:p>
            <a:r>
              <a:rPr lang="zh-CN" altLang="en-US"/>
              <a:t>     用户看帖，评论，点赞等，实现用户间的交流。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/>
      <p:bldP spid="20" grpId="1"/>
      <p:bldP spid="24" grpId="0"/>
      <p:bldP spid="24" grpId="1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请在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此处添加幻灯片标题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587375" y="1773555"/>
          <a:ext cx="4742815" cy="3756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26244" y="1600279"/>
            <a:ext cx="12419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rgbClr val="DB5355"/>
                </a:solidFill>
                <a:latin typeface="Broadway" panose="04040905080B02020502" pitchFamily="82" charset="0"/>
              </a:rPr>
              <a:t>01</a:t>
            </a:r>
            <a:endParaRPr lang="zh-CN" altLang="en-US" sz="66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30135" y="1773555"/>
            <a:ext cx="42697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垃圾搜索分类</a:t>
            </a:r>
            <a:endParaRPr lang="zh-CN" altLang="en-US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-----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核心功能（基础功能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26244" y="2835017"/>
            <a:ext cx="1424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rgbClr val="DB5355"/>
                </a:solidFill>
                <a:latin typeface="Broadway" panose="04040905080B02020502" pitchFamily="82" charset="0"/>
              </a:rPr>
              <a:t>02</a:t>
            </a:r>
            <a:endParaRPr lang="zh-CN" altLang="en-US" sz="66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69530" y="4214443"/>
            <a:ext cx="403034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新闻信息</a:t>
            </a:r>
            <a:endParaRPr lang="zh-CN" altLang="en-US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-----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26244" y="4143415"/>
            <a:ext cx="14629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rgbClr val="DB5355"/>
                </a:solidFill>
                <a:latin typeface="Broadway" panose="04040905080B02020502" pitchFamily="82" charset="0"/>
              </a:rPr>
              <a:t>03</a:t>
            </a:r>
            <a:endParaRPr lang="zh-CN" altLang="en-US" sz="66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50150" y="2898988"/>
            <a:ext cx="403034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垃圾投放指南</a:t>
            </a:r>
            <a:endParaRPr lang="zh-CN" altLang="en-US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-----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</a:t>
            </a:r>
            <a:endParaRPr lang="zh-CN" altLang="en-US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6559" y="5251490"/>
            <a:ext cx="146297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dirty="0" smtClean="0">
                <a:solidFill>
                  <a:srgbClr val="DB5355"/>
                </a:solidFill>
                <a:latin typeface="Broadway" panose="04040905080B02020502" pitchFamily="82" charset="0"/>
              </a:rPr>
              <a:t>04</a:t>
            </a:r>
            <a:endParaRPr lang="zh-CN" altLang="en-US" sz="66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9515" y="5531063"/>
            <a:ext cx="403034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论坛交流</a:t>
            </a:r>
            <a:endParaRPr lang="zh-CN" altLang="en-US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-----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53330" y="2241550"/>
            <a:ext cx="471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优先级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622290" y="2141220"/>
            <a:ext cx="9525" cy="3422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51830" y="5224145"/>
            <a:ext cx="34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低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732145" y="2231390"/>
            <a:ext cx="36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1" grpId="0"/>
      <p:bldP spid="11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38591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DB5355"/>
                </a:solidFill>
                <a:latin typeface="Broadway" panose="04040905080B02020502" pitchFamily="82" charset="0"/>
              </a:rPr>
              <a:t>04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06340" y="2115185"/>
            <a:ext cx="235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fourth </a:t>
            </a:r>
            <a:r>
              <a:rPr lang="en-US" altLang="zh-CN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part</a:t>
            </a:r>
            <a:endParaRPr lang="zh-CN" altLang="en-US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9775" y="3295650"/>
            <a:ext cx="44176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原型设计及展示</a:t>
            </a:r>
            <a:endParaRPr lang="zh-CN" altLang="en-US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34080" y="406400"/>
            <a:ext cx="3209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err="1" smtClean="0">
                <a:solidFill>
                  <a:schemeClr val="bg1"/>
                </a:solidFill>
              </a:rPr>
              <a:t>你的代码我的发</a:t>
            </a:r>
            <a:endParaRPr lang="zh-CN" altLang="en-US" sz="3200" dirty="0" err="1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5473" y="481832"/>
            <a:ext cx="50800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5571e0c5-04eb-4855-8bea-df5d17209258}"/>
  <p:tag name="TABLE_SKINIDX" val="2"/>
  <p:tag name="TABLE_ENCOLOR" val="#FFFFFF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WPS 演示</Application>
  <PresentationFormat>宽屏</PresentationFormat>
  <Paragraphs>214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幼圆</vt:lpstr>
      <vt:lpstr>Broadway</vt:lpstr>
      <vt:lpstr>微软雅黑</vt:lpstr>
      <vt:lpstr>造字工房悦黑体验版常规体</vt:lpstr>
      <vt:lpstr>Segoe UI Semilight</vt:lpstr>
      <vt:lpstr>华文隶书</vt:lpstr>
      <vt:lpstr>Calibri</vt:lpstr>
      <vt:lpstr>Arial Unicode MS</vt:lpstr>
      <vt:lpstr>Calibri Light</vt:lpstr>
      <vt:lpstr>黑体</vt:lpstr>
      <vt:lpstr>等线</vt:lpstr>
      <vt:lpstr>Wide Latin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阴克强</dc:creator>
  <cp:lastModifiedBy>R师傅</cp:lastModifiedBy>
  <cp:revision>42</cp:revision>
  <dcterms:created xsi:type="dcterms:W3CDTF">2015-08-26T08:47:00Z</dcterms:created>
  <dcterms:modified xsi:type="dcterms:W3CDTF">2019-10-10T03:56:46Z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