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272" r:id="rId4"/>
    <p:sldId id="282" r:id="rId5"/>
    <p:sldId id="274" r:id="rId6"/>
    <p:sldId id="291" r:id="rId7"/>
    <p:sldId id="275" r:id="rId8"/>
    <p:sldId id="283" r:id="rId9"/>
    <p:sldId id="287" r:id="rId10"/>
    <p:sldId id="290" r:id="rId11"/>
    <p:sldId id="277" r:id="rId12"/>
    <p:sldId id="279" r:id="rId13"/>
    <p:sldId id="292" r:id="rId14"/>
    <p:sldId id="284" r:id="rId15"/>
    <p:sldId id="269" r:id="rId16"/>
    <p:sldId id="270" r:id="rId17"/>
    <p:sldId id="267" r:id="rId18"/>
    <p:sldId id="264" r:id="rId19"/>
    <p:sldId id="278" r:id="rId20"/>
    <p:sldId id="276" r:id="rId21"/>
    <p:sldId id="263" r:id="rId22"/>
    <p:sldId id="285" r:id="rId23"/>
    <p:sldId id="262" r:id="rId24"/>
    <p:sldId id="261" r:id="rId25"/>
    <p:sldId id="288" r:id="rId26"/>
    <p:sldId id="259" r:id="rId27"/>
    <p:sldId id="257" r:id="rId28"/>
    <p:sldId id="258" r:id="rId29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6EA3A3-36D1-4293-94D7-7637FC3A2FEC}">
          <p14:sldIdLst>
            <p14:sldId id="256"/>
            <p14:sldId id="273"/>
            <p14:sldId id="272"/>
            <p14:sldId id="282"/>
            <p14:sldId id="274"/>
            <p14:sldId id="291"/>
            <p14:sldId id="275"/>
            <p14:sldId id="283"/>
            <p14:sldId id="287"/>
            <p14:sldId id="290"/>
            <p14:sldId id="277"/>
            <p14:sldId id="279"/>
            <p14:sldId id="292"/>
            <p14:sldId id="284"/>
            <p14:sldId id="269"/>
            <p14:sldId id="270"/>
            <p14:sldId id="267"/>
            <p14:sldId id="264"/>
            <p14:sldId id="278"/>
            <p14:sldId id="276"/>
            <p14:sldId id="263"/>
            <p14:sldId id="285"/>
            <p14:sldId id="262"/>
            <p14:sldId id="261"/>
            <p14:sldId id="288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DA"/>
    <a:srgbClr val="0070AF"/>
    <a:srgbClr val="0308D7"/>
    <a:srgbClr val="C4C7FE"/>
    <a:srgbClr val="4F81BD"/>
    <a:srgbClr val="336799"/>
    <a:srgbClr val="62A5E8"/>
    <a:srgbClr val="A8CDF2"/>
    <a:srgbClr val="A8CD8E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74237" autoAdjust="0"/>
  </p:normalViewPr>
  <p:slideViewPr>
    <p:cSldViewPr snapToGrid="0">
      <p:cViewPr varScale="1">
        <p:scale>
          <a:sx n="85" d="100"/>
          <a:sy n="85" d="100"/>
        </p:scale>
        <p:origin x="1248" y="78"/>
      </p:cViewPr>
      <p:guideLst>
        <p:guide orient="horz" pos="2156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D702F-9178-4F5C-B480-648BDEDCA29F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798176-DC21-45A7-91C4-800A91BA3D6B}">
      <dgm:prSet/>
      <dgm:spPr/>
      <dgm:t>
        <a:bodyPr/>
        <a:lstStyle/>
        <a:p>
          <a:r>
            <a:rPr lang="zh-CN" b="0" dirty="0"/>
            <a:t>任务：判断健康咨询问句</a:t>
          </a:r>
          <a:r>
            <a:rPr lang="zh-CN" altLang="en-US" b="0" dirty="0"/>
            <a:t>对</a:t>
          </a:r>
          <a:r>
            <a:rPr lang="zh-CN" b="0" dirty="0"/>
            <a:t>的语义意图是否相似</a:t>
          </a:r>
          <a:endParaRPr lang="zh-CN" dirty="0"/>
        </a:p>
      </dgm:t>
    </dgm:pt>
    <dgm:pt modelId="{FD91CEE5-71AA-4C41-9A4D-D52F23AB3423}" type="parTrans" cxnId="{B06BCA2A-3116-4F42-B8BB-A76DA4F3E290}">
      <dgm:prSet/>
      <dgm:spPr/>
      <dgm:t>
        <a:bodyPr/>
        <a:lstStyle/>
        <a:p>
          <a:endParaRPr lang="zh-CN" altLang="en-US"/>
        </a:p>
      </dgm:t>
    </dgm:pt>
    <dgm:pt modelId="{B7CF1057-A807-4552-A8D0-7EA1B31A1B58}" type="sibTrans" cxnId="{B06BCA2A-3116-4F42-B8BB-A76DA4F3E290}">
      <dgm:prSet/>
      <dgm:spPr/>
      <dgm:t>
        <a:bodyPr/>
        <a:lstStyle/>
        <a:p>
          <a:endParaRPr lang="zh-CN" altLang="en-US"/>
        </a:p>
      </dgm:t>
    </dgm:pt>
    <dgm:pt modelId="{A40557EC-AB3F-4EA3-900D-9F9099611F09}">
      <dgm:prSet/>
      <dgm:spPr/>
      <dgm:t>
        <a:bodyPr/>
        <a:lstStyle/>
        <a:p>
          <a:r>
            <a:rPr lang="zh-CN" altLang="en-US" dirty="0"/>
            <a:t>相似</a:t>
          </a:r>
          <a:endParaRPr lang="zh-CN" dirty="0"/>
        </a:p>
      </dgm:t>
    </dgm:pt>
    <dgm:pt modelId="{29551F52-64EB-4E69-A6AE-00536FE86F9B}" type="parTrans" cxnId="{6051C328-9FEE-4CD0-898F-90D6E1C719AA}">
      <dgm:prSet/>
      <dgm:spPr/>
      <dgm:t>
        <a:bodyPr/>
        <a:lstStyle/>
        <a:p>
          <a:endParaRPr lang="zh-CN" altLang="en-US"/>
        </a:p>
      </dgm:t>
    </dgm:pt>
    <dgm:pt modelId="{AA09E795-1658-480E-A16A-F516EE1DEF9A}" type="sibTrans" cxnId="{6051C328-9FEE-4CD0-898F-90D6E1C719AA}">
      <dgm:prSet/>
      <dgm:spPr/>
      <dgm:t>
        <a:bodyPr/>
        <a:lstStyle/>
        <a:p>
          <a:endParaRPr lang="zh-CN" altLang="en-US"/>
        </a:p>
      </dgm:t>
    </dgm:pt>
    <dgm:pt modelId="{D31016F8-35C9-4EF1-B48E-B789AA5438DA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1</a:t>
          </a:r>
          <a:r>
            <a:rPr lang="zh-CN" sz="2000" b="0" dirty="0"/>
            <a:t>：糖尿病吃什么？</a:t>
          </a:r>
          <a:endParaRPr lang="zh-CN" sz="2000" dirty="0"/>
        </a:p>
      </dgm:t>
    </dgm:pt>
    <dgm:pt modelId="{07473C4D-AD41-42E1-87EE-01EEFB9573F8}" type="parTrans" cxnId="{36E9C647-926A-42FE-8703-C3CBAF4DD35F}">
      <dgm:prSet/>
      <dgm:spPr/>
      <dgm:t>
        <a:bodyPr/>
        <a:lstStyle/>
        <a:p>
          <a:endParaRPr lang="zh-CN" altLang="en-US"/>
        </a:p>
      </dgm:t>
    </dgm:pt>
    <dgm:pt modelId="{62DA09E1-096C-4D68-B983-087D183C7F03}" type="sibTrans" cxnId="{36E9C647-926A-42FE-8703-C3CBAF4DD35F}">
      <dgm:prSet/>
      <dgm:spPr/>
      <dgm:t>
        <a:bodyPr/>
        <a:lstStyle/>
        <a:p>
          <a:endParaRPr lang="zh-CN" altLang="en-US"/>
        </a:p>
      </dgm:t>
    </dgm:pt>
    <dgm:pt modelId="{DCAA24E5-4358-46DC-86ED-F9D3B1226869}">
      <dgm:prSet/>
      <dgm:spPr/>
      <dgm:t>
        <a:bodyPr/>
        <a:lstStyle/>
        <a:p>
          <a:r>
            <a:rPr lang="zh-CN" altLang="en-US" dirty="0"/>
            <a:t>不相似</a:t>
          </a:r>
          <a:endParaRPr lang="zh-CN" dirty="0"/>
        </a:p>
      </dgm:t>
    </dgm:pt>
    <dgm:pt modelId="{353D8F77-AD7C-4AFC-BEDA-847B616FF4C1}" type="parTrans" cxnId="{340D5986-9009-40AE-BA1E-E4095A1B8D1A}">
      <dgm:prSet/>
      <dgm:spPr/>
      <dgm:t>
        <a:bodyPr/>
        <a:lstStyle/>
        <a:p>
          <a:endParaRPr lang="zh-CN" altLang="en-US"/>
        </a:p>
      </dgm:t>
    </dgm:pt>
    <dgm:pt modelId="{8737E026-FD96-4CDE-B36E-0F9FFC8C16FF}" type="sibTrans" cxnId="{340D5986-9009-40AE-BA1E-E4095A1B8D1A}">
      <dgm:prSet/>
      <dgm:spPr/>
      <dgm:t>
        <a:bodyPr/>
        <a:lstStyle/>
        <a:p>
          <a:endParaRPr lang="zh-CN" altLang="en-US"/>
        </a:p>
      </dgm:t>
    </dgm:pt>
    <dgm:pt modelId="{9732AEB2-B42D-4CA4-AEC7-A4EBDF5761D0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1</a:t>
          </a:r>
          <a:r>
            <a:rPr lang="zh-CN" sz="2000" b="0" dirty="0"/>
            <a:t>：糖尿病的危害？</a:t>
          </a:r>
          <a:endParaRPr lang="zh-CN" sz="2000" dirty="0"/>
        </a:p>
      </dgm:t>
    </dgm:pt>
    <dgm:pt modelId="{43796FC8-C728-4343-957B-5E93F8CF9338}" type="parTrans" cxnId="{9F05B76C-DE47-4505-8812-409116C0DC62}">
      <dgm:prSet/>
      <dgm:spPr/>
      <dgm:t>
        <a:bodyPr/>
        <a:lstStyle/>
        <a:p>
          <a:endParaRPr lang="zh-CN" altLang="en-US"/>
        </a:p>
      </dgm:t>
    </dgm:pt>
    <dgm:pt modelId="{1B7873FD-9B90-409E-9448-943030636DB2}" type="sibTrans" cxnId="{9F05B76C-DE47-4505-8812-409116C0DC62}">
      <dgm:prSet/>
      <dgm:spPr/>
      <dgm:t>
        <a:bodyPr/>
        <a:lstStyle/>
        <a:p>
          <a:endParaRPr lang="zh-CN" altLang="en-US"/>
        </a:p>
      </dgm:t>
    </dgm:pt>
    <dgm:pt modelId="{F9EC4CB3-160F-4E27-A5A5-4D3A092EE603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2</a:t>
          </a:r>
          <a:r>
            <a:rPr lang="zh-CN" sz="2000" b="0" dirty="0"/>
            <a:t>：糖尿病的食谱？</a:t>
          </a:r>
          <a:endParaRPr lang="zh-CN" sz="2000" dirty="0"/>
        </a:p>
      </dgm:t>
    </dgm:pt>
    <dgm:pt modelId="{F6E3F9FA-6013-4646-886B-6F42E96F149C}" type="parTrans" cxnId="{ACBEBA07-F908-4175-9BB0-BD5F0BF14B66}">
      <dgm:prSet/>
      <dgm:spPr/>
      <dgm:t>
        <a:bodyPr/>
        <a:lstStyle/>
        <a:p>
          <a:endParaRPr lang="zh-CN" altLang="en-US"/>
        </a:p>
      </dgm:t>
    </dgm:pt>
    <dgm:pt modelId="{D2621451-1682-4A33-A19D-8AA190D85FD2}" type="sibTrans" cxnId="{ACBEBA07-F908-4175-9BB0-BD5F0BF14B66}">
      <dgm:prSet/>
      <dgm:spPr/>
      <dgm:t>
        <a:bodyPr/>
        <a:lstStyle/>
        <a:p>
          <a:endParaRPr lang="zh-CN" altLang="en-US"/>
        </a:p>
      </dgm:t>
    </dgm:pt>
    <dgm:pt modelId="{DFE3A539-4B5A-4ECA-BDDE-2ADE3F27205D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2</a:t>
          </a:r>
          <a:r>
            <a:rPr lang="zh-CN" sz="2000" b="0" dirty="0"/>
            <a:t>：糖尿病肾病的危害？</a:t>
          </a:r>
          <a:endParaRPr lang="zh-CN" sz="2000" dirty="0"/>
        </a:p>
      </dgm:t>
    </dgm:pt>
    <dgm:pt modelId="{7B91B3C7-220A-43ED-B263-49B8F3F2627E}" type="parTrans" cxnId="{B1D05008-181D-48C4-B658-E48ABE0D0DEB}">
      <dgm:prSet/>
      <dgm:spPr/>
      <dgm:t>
        <a:bodyPr/>
        <a:lstStyle/>
        <a:p>
          <a:endParaRPr lang="zh-CN" altLang="en-US"/>
        </a:p>
      </dgm:t>
    </dgm:pt>
    <dgm:pt modelId="{6BD0265F-5E13-4427-8136-FFF2420F4C3F}" type="sibTrans" cxnId="{B1D05008-181D-48C4-B658-E48ABE0D0DEB}">
      <dgm:prSet/>
      <dgm:spPr/>
      <dgm:t>
        <a:bodyPr/>
        <a:lstStyle/>
        <a:p>
          <a:endParaRPr lang="zh-CN" altLang="en-US"/>
        </a:p>
      </dgm:t>
    </dgm:pt>
    <dgm:pt modelId="{55D728F5-7916-490D-812C-40A46AB05038}" type="pres">
      <dgm:prSet presAssocID="{BFDD702F-9178-4F5C-B480-648BDEDCA29F}" presName="Name0" presStyleCnt="0">
        <dgm:presLayoutVars>
          <dgm:dir/>
          <dgm:animLvl val="lvl"/>
          <dgm:resizeHandles val="exact"/>
        </dgm:presLayoutVars>
      </dgm:prSet>
      <dgm:spPr/>
    </dgm:pt>
    <dgm:pt modelId="{5127B2D9-72FF-4C65-95F0-93CA3D493DD8}" type="pres">
      <dgm:prSet presAssocID="{70798176-DC21-45A7-91C4-800A91BA3D6B}" presName="linNode" presStyleCnt="0"/>
      <dgm:spPr/>
    </dgm:pt>
    <dgm:pt modelId="{5D50C090-7126-42BF-87FE-E8F69277DA67}" type="pres">
      <dgm:prSet presAssocID="{70798176-DC21-45A7-91C4-800A91BA3D6B}" presName="parentText" presStyleLbl="node1" presStyleIdx="0" presStyleCnt="3" custScaleX="118222" custScaleY="15910" custLinFactNeighborX="-77917" custLinFactNeighborY="-2573">
        <dgm:presLayoutVars>
          <dgm:chMax val="1"/>
          <dgm:bulletEnabled val="1"/>
        </dgm:presLayoutVars>
      </dgm:prSet>
      <dgm:spPr/>
    </dgm:pt>
    <dgm:pt modelId="{60ACBE06-FF10-4975-9E40-0AEB7903BC51}" type="pres">
      <dgm:prSet presAssocID="{B7CF1057-A807-4552-A8D0-7EA1B31A1B58}" presName="sp" presStyleCnt="0"/>
      <dgm:spPr/>
    </dgm:pt>
    <dgm:pt modelId="{17C5820C-D83B-4931-9A11-BDDD89E09339}" type="pres">
      <dgm:prSet presAssocID="{A40557EC-AB3F-4EA3-900D-9F9099611F09}" presName="linNode" presStyleCnt="0"/>
      <dgm:spPr/>
    </dgm:pt>
    <dgm:pt modelId="{3640ECAC-EB35-4ADF-A028-B5727CBDCC0A}" type="pres">
      <dgm:prSet presAssocID="{A40557EC-AB3F-4EA3-900D-9F9099611F09}" presName="parentText" presStyleLbl="node1" presStyleIdx="1" presStyleCnt="3" custScaleX="17012" custScaleY="16935" custLinFactNeighborX="-43828" custLinFactNeighborY="-6160">
        <dgm:presLayoutVars>
          <dgm:chMax val="1"/>
          <dgm:bulletEnabled val="1"/>
        </dgm:presLayoutVars>
      </dgm:prSet>
      <dgm:spPr/>
    </dgm:pt>
    <dgm:pt modelId="{FF5F2607-3E35-4068-85AE-8CFB531CC594}" type="pres">
      <dgm:prSet presAssocID="{A40557EC-AB3F-4EA3-900D-9F9099611F09}" presName="descendantText" presStyleLbl="alignAccFollowNode1" presStyleIdx="0" presStyleCnt="2" custScaleX="53160" custScaleY="32525" custLinFactNeighborX="-75084" custLinFactNeighborY="-5896">
        <dgm:presLayoutVars>
          <dgm:bulletEnabled val="1"/>
        </dgm:presLayoutVars>
      </dgm:prSet>
      <dgm:spPr/>
    </dgm:pt>
    <dgm:pt modelId="{1EE28A4F-48BB-485B-9168-D063FAB6C957}" type="pres">
      <dgm:prSet presAssocID="{AA09E795-1658-480E-A16A-F516EE1DEF9A}" presName="sp" presStyleCnt="0"/>
      <dgm:spPr/>
    </dgm:pt>
    <dgm:pt modelId="{24792D7C-0E3D-42BF-BB06-90FBCA24BA41}" type="pres">
      <dgm:prSet presAssocID="{DCAA24E5-4358-46DC-86ED-F9D3B1226869}" presName="linNode" presStyleCnt="0"/>
      <dgm:spPr/>
    </dgm:pt>
    <dgm:pt modelId="{26AD8A6F-EE84-4DC6-976C-2734879154A2}" type="pres">
      <dgm:prSet presAssocID="{DCAA24E5-4358-46DC-86ED-F9D3B1226869}" presName="parentText" presStyleLbl="node1" presStyleIdx="2" presStyleCnt="3" custScaleX="16285" custScaleY="17095" custLinFactNeighborX="-43686" custLinFactNeighborY="-7504">
        <dgm:presLayoutVars>
          <dgm:chMax val="1"/>
          <dgm:bulletEnabled val="1"/>
        </dgm:presLayoutVars>
      </dgm:prSet>
      <dgm:spPr/>
    </dgm:pt>
    <dgm:pt modelId="{E3852D63-4C0B-48BA-B35D-99CB1142E1A4}" type="pres">
      <dgm:prSet presAssocID="{DCAA24E5-4358-46DC-86ED-F9D3B1226869}" presName="descendantText" presStyleLbl="alignAccFollowNode1" presStyleIdx="1" presStyleCnt="2" custScaleX="53003" custScaleY="35275" custLinFactNeighborX="-74578" custLinFactNeighborY="-8308">
        <dgm:presLayoutVars>
          <dgm:bulletEnabled val="1"/>
        </dgm:presLayoutVars>
      </dgm:prSet>
      <dgm:spPr/>
    </dgm:pt>
  </dgm:ptLst>
  <dgm:cxnLst>
    <dgm:cxn modelId="{ACBEBA07-F908-4175-9BB0-BD5F0BF14B66}" srcId="{A40557EC-AB3F-4EA3-900D-9F9099611F09}" destId="{F9EC4CB3-160F-4E27-A5A5-4D3A092EE603}" srcOrd="1" destOrd="0" parTransId="{F6E3F9FA-6013-4646-886B-6F42E96F149C}" sibTransId="{D2621451-1682-4A33-A19D-8AA190D85FD2}"/>
    <dgm:cxn modelId="{B1D05008-181D-48C4-B658-E48ABE0D0DEB}" srcId="{DCAA24E5-4358-46DC-86ED-F9D3B1226869}" destId="{DFE3A539-4B5A-4ECA-BDDE-2ADE3F27205D}" srcOrd="1" destOrd="0" parTransId="{7B91B3C7-220A-43ED-B263-49B8F3F2627E}" sibTransId="{6BD0265F-5E13-4427-8136-FFF2420F4C3F}"/>
    <dgm:cxn modelId="{6051C328-9FEE-4CD0-898F-90D6E1C719AA}" srcId="{BFDD702F-9178-4F5C-B480-648BDEDCA29F}" destId="{A40557EC-AB3F-4EA3-900D-9F9099611F09}" srcOrd="1" destOrd="0" parTransId="{29551F52-64EB-4E69-A6AE-00536FE86F9B}" sibTransId="{AA09E795-1658-480E-A16A-F516EE1DEF9A}"/>
    <dgm:cxn modelId="{B06BCA2A-3116-4F42-B8BB-A76DA4F3E290}" srcId="{BFDD702F-9178-4F5C-B480-648BDEDCA29F}" destId="{70798176-DC21-45A7-91C4-800A91BA3D6B}" srcOrd="0" destOrd="0" parTransId="{FD91CEE5-71AA-4C41-9A4D-D52F23AB3423}" sibTransId="{B7CF1057-A807-4552-A8D0-7EA1B31A1B58}"/>
    <dgm:cxn modelId="{38327F3A-AF0B-4B0C-BA99-2ECD3FF4B064}" type="presOf" srcId="{DCAA24E5-4358-46DC-86ED-F9D3B1226869}" destId="{26AD8A6F-EE84-4DC6-976C-2734879154A2}" srcOrd="0" destOrd="0" presId="urn:microsoft.com/office/officeart/2005/8/layout/vList5"/>
    <dgm:cxn modelId="{95557647-577A-44E1-A32E-8C45493DE72C}" type="presOf" srcId="{70798176-DC21-45A7-91C4-800A91BA3D6B}" destId="{5D50C090-7126-42BF-87FE-E8F69277DA67}" srcOrd="0" destOrd="0" presId="urn:microsoft.com/office/officeart/2005/8/layout/vList5"/>
    <dgm:cxn modelId="{36E9C647-926A-42FE-8703-C3CBAF4DD35F}" srcId="{A40557EC-AB3F-4EA3-900D-9F9099611F09}" destId="{D31016F8-35C9-4EF1-B48E-B789AA5438DA}" srcOrd="0" destOrd="0" parTransId="{07473C4D-AD41-42E1-87EE-01EEFB9573F8}" sibTransId="{62DA09E1-096C-4D68-B983-087D183C7F03}"/>
    <dgm:cxn modelId="{9F05B76C-DE47-4505-8812-409116C0DC62}" srcId="{DCAA24E5-4358-46DC-86ED-F9D3B1226869}" destId="{9732AEB2-B42D-4CA4-AEC7-A4EBDF5761D0}" srcOrd="0" destOrd="0" parTransId="{43796FC8-C728-4343-957B-5E93F8CF9338}" sibTransId="{1B7873FD-9B90-409E-9448-943030636DB2}"/>
    <dgm:cxn modelId="{1A496F4F-D4BE-4F62-8868-5387AC168B44}" type="presOf" srcId="{BFDD702F-9178-4F5C-B480-648BDEDCA29F}" destId="{55D728F5-7916-490D-812C-40A46AB05038}" srcOrd="0" destOrd="0" presId="urn:microsoft.com/office/officeart/2005/8/layout/vList5"/>
    <dgm:cxn modelId="{340D5986-9009-40AE-BA1E-E4095A1B8D1A}" srcId="{BFDD702F-9178-4F5C-B480-648BDEDCA29F}" destId="{DCAA24E5-4358-46DC-86ED-F9D3B1226869}" srcOrd="2" destOrd="0" parTransId="{353D8F77-AD7C-4AFC-BEDA-847B616FF4C1}" sibTransId="{8737E026-FD96-4CDE-B36E-0F9FFC8C16FF}"/>
    <dgm:cxn modelId="{1CF5A9A3-4534-492D-8483-47672EE70B4E}" type="presOf" srcId="{9732AEB2-B42D-4CA4-AEC7-A4EBDF5761D0}" destId="{E3852D63-4C0B-48BA-B35D-99CB1142E1A4}" srcOrd="0" destOrd="0" presId="urn:microsoft.com/office/officeart/2005/8/layout/vList5"/>
    <dgm:cxn modelId="{BD8C78A7-6550-47BE-9417-79963162B3AA}" type="presOf" srcId="{D31016F8-35C9-4EF1-B48E-B789AA5438DA}" destId="{FF5F2607-3E35-4068-85AE-8CFB531CC594}" srcOrd="0" destOrd="0" presId="urn:microsoft.com/office/officeart/2005/8/layout/vList5"/>
    <dgm:cxn modelId="{357407BE-D476-4A73-BF9C-8D7393C6F3F7}" type="presOf" srcId="{DFE3A539-4B5A-4ECA-BDDE-2ADE3F27205D}" destId="{E3852D63-4C0B-48BA-B35D-99CB1142E1A4}" srcOrd="0" destOrd="1" presId="urn:microsoft.com/office/officeart/2005/8/layout/vList5"/>
    <dgm:cxn modelId="{C3DD07DF-DF94-47DC-BAB9-723789AF7527}" type="presOf" srcId="{A40557EC-AB3F-4EA3-900D-9F9099611F09}" destId="{3640ECAC-EB35-4ADF-A028-B5727CBDCC0A}" srcOrd="0" destOrd="0" presId="urn:microsoft.com/office/officeart/2005/8/layout/vList5"/>
    <dgm:cxn modelId="{32DEF4FC-BDE3-4A4B-A83A-8F519DF9746D}" type="presOf" srcId="{F9EC4CB3-160F-4E27-A5A5-4D3A092EE603}" destId="{FF5F2607-3E35-4068-85AE-8CFB531CC594}" srcOrd="0" destOrd="1" presId="urn:microsoft.com/office/officeart/2005/8/layout/vList5"/>
    <dgm:cxn modelId="{9078233E-34A3-47E5-9103-618056E931C6}" type="presParOf" srcId="{55D728F5-7916-490D-812C-40A46AB05038}" destId="{5127B2D9-72FF-4C65-95F0-93CA3D493DD8}" srcOrd="0" destOrd="0" presId="urn:microsoft.com/office/officeart/2005/8/layout/vList5"/>
    <dgm:cxn modelId="{5B0AA14D-49E8-4680-880E-A98B963579B7}" type="presParOf" srcId="{5127B2D9-72FF-4C65-95F0-93CA3D493DD8}" destId="{5D50C090-7126-42BF-87FE-E8F69277DA67}" srcOrd="0" destOrd="0" presId="urn:microsoft.com/office/officeart/2005/8/layout/vList5"/>
    <dgm:cxn modelId="{7B04B76B-E53A-4387-8662-CD934792844C}" type="presParOf" srcId="{55D728F5-7916-490D-812C-40A46AB05038}" destId="{60ACBE06-FF10-4975-9E40-0AEB7903BC51}" srcOrd="1" destOrd="0" presId="urn:microsoft.com/office/officeart/2005/8/layout/vList5"/>
    <dgm:cxn modelId="{59E59481-8044-4899-846E-2D185878A2B2}" type="presParOf" srcId="{55D728F5-7916-490D-812C-40A46AB05038}" destId="{17C5820C-D83B-4931-9A11-BDDD89E09339}" srcOrd="2" destOrd="0" presId="urn:microsoft.com/office/officeart/2005/8/layout/vList5"/>
    <dgm:cxn modelId="{E0E7FB10-B450-428D-A982-B3E082442946}" type="presParOf" srcId="{17C5820C-D83B-4931-9A11-BDDD89E09339}" destId="{3640ECAC-EB35-4ADF-A028-B5727CBDCC0A}" srcOrd="0" destOrd="0" presId="urn:microsoft.com/office/officeart/2005/8/layout/vList5"/>
    <dgm:cxn modelId="{F1A55001-7348-4E68-B5BC-87BEE61C53BD}" type="presParOf" srcId="{17C5820C-D83B-4931-9A11-BDDD89E09339}" destId="{FF5F2607-3E35-4068-85AE-8CFB531CC594}" srcOrd="1" destOrd="0" presId="urn:microsoft.com/office/officeart/2005/8/layout/vList5"/>
    <dgm:cxn modelId="{DC50168C-9D1E-47C5-A1F9-4A5B769119FA}" type="presParOf" srcId="{55D728F5-7916-490D-812C-40A46AB05038}" destId="{1EE28A4F-48BB-485B-9168-D063FAB6C957}" srcOrd="3" destOrd="0" presId="urn:microsoft.com/office/officeart/2005/8/layout/vList5"/>
    <dgm:cxn modelId="{50450F0E-25DF-4C01-B928-250D0CFE701C}" type="presParOf" srcId="{55D728F5-7916-490D-812C-40A46AB05038}" destId="{24792D7C-0E3D-42BF-BB06-90FBCA24BA41}" srcOrd="4" destOrd="0" presId="urn:microsoft.com/office/officeart/2005/8/layout/vList5"/>
    <dgm:cxn modelId="{DB08B28D-AE67-4E65-A699-B5BDAA8F43EC}" type="presParOf" srcId="{24792D7C-0E3D-42BF-BB06-90FBCA24BA41}" destId="{26AD8A6F-EE84-4DC6-976C-2734879154A2}" srcOrd="0" destOrd="0" presId="urn:microsoft.com/office/officeart/2005/8/layout/vList5"/>
    <dgm:cxn modelId="{F004161F-8A4B-44DB-962D-408B385D2364}" type="presParOf" srcId="{24792D7C-0E3D-42BF-BB06-90FBCA24BA41}" destId="{E3852D63-4C0B-48BA-B35D-99CB1142E1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DFB59-D997-4314-9291-6A92DBFEC83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F4BD8D-2B5D-4DCB-883F-5131168AC586}">
      <dgm:prSet/>
      <dgm:spPr/>
      <dgm:t>
        <a:bodyPr/>
        <a:lstStyle/>
        <a:p>
          <a:endParaRPr lang="zh-CN" dirty="0"/>
        </a:p>
      </dgm:t>
    </dgm:pt>
    <dgm:pt modelId="{AB5EC76A-E863-4F81-8AA3-18F2E7441FE1}" type="parTrans" cxnId="{B5839CEB-3A9F-406A-B169-FDCC5F7D4467}">
      <dgm:prSet/>
      <dgm:spPr/>
      <dgm:t>
        <a:bodyPr/>
        <a:lstStyle/>
        <a:p>
          <a:endParaRPr lang="zh-CN" altLang="en-US"/>
        </a:p>
      </dgm:t>
    </dgm:pt>
    <dgm:pt modelId="{697F4FB2-6197-4114-9FE7-3B30034FCCAE}" type="sibTrans" cxnId="{B5839CEB-3A9F-406A-B169-FDCC5F7D4467}">
      <dgm:prSet/>
      <dgm:spPr/>
      <dgm:t>
        <a:bodyPr/>
        <a:lstStyle/>
        <a:p>
          <a:endParaRPr lang="zh-CN" altLang="en-US"/>
        </a:p>
      </dgm:t>
    </dgm:pt>
    <dgm:pt modelId="{EA452826-8498-4B87-ADBF-E1189342E3EC}">
      <dgm:prSet custT="1"/>
      <dgm:spPr/>
      <dgm:t>
        <a:bodyPr/>
        <a:lstStyle/>
        <a:p>
          <a:r>
            <a:rPr lang="zh-CN" altLang="en-US" sz="1600" b="1" dirty="0"/>
            <a:t>统计特征</a:t>
          </a:r>
          <a:endParaRPr lang="zh-CN" altLang="en-US" sz="1600" dirty="0"/>
        </a:p>
      </dgm:t>
    </dgm:pt>
    <dgm:pt modelId="{676F0BB1-C3A1-40CE-8556-1B10FEDED94A}" type="parTrans" cxnId="{100F1178-47ED-4A45-8CF2-E8692F863561}">
      <dgm:prSet/>
      <dgm:spPr/>
      <dgm:t>
        <a:bodyPr/>
        <a:lstStyle/>
        <a:p>
          <a:endParaRPr lang="zh-CN" altLang="en-US"/>
        </a:p>
      </dgm:t>
    </dgm:pt>
    <dgm:pt modelId="{19683BB5-DB77-4E56-9556-C3DEED3D6B62}" type="sibTrans" cxnId="{100F1178-47ED-4A45-8CF2-E8692F863561}">
      <dgm:prSet/>
      <dgm:spPr/>
      <dgm:t>
        <a:bodyPr/>
        <a:lstStyle/>
        <a:p>
          <a:endParaRPr lang="zh-CN" altLang="en-US"/>
        </a:p>
      </dgm:t>
    </dgm:pt>
    <dgm:pt modelId="{6C300EE2-ED25-4F91-A372-9A48D0E78847}">
      <dgm:prSet/>
      <dgm:spPr/>
      <dgm:t>
        <a:bodyPr/>
        <a:lstStyle/>
        <a:p>
          <a:r>
            <a:rPr lang="zh-CN" dirty="0"/>
            <a:t>句子</a:t>
          </a:r>
          <a:r>
            <a:rPr lang="en-US" dirty="0"/>
            <a:t>token</a:t>
          </a:r>
          <a:r>
            <a:rPr lang="zh-CN" dirty="0"/>
            <a:t>数目，句子去重</a:t>
          </a:r>
          <a:r>
            <a:rPr lang="en-US" dirty="0"/>
            <a:t>token</a:t>
          </a:r>
          <a:r>
            <a:rPr lang="zh-CN" dirty="0"/>
            <a:t>数，二者的</a:t>
          </a:r>
          <a:r>
            <a:rPr lang="zh-CN" altLang="en-US" dirty="0"/>
            <a:t>比例</a:t>
          </a:r>
          <a:r>
            <a:rPr lang="zh-CN" dirty="0"/>
            <a:t>以及差值。</a:t>
          </a:r>
        </a:p>
      </dgm:t>
    </dgm:pt>
    <dgm:pt modelId="{04A80A83-454A-4DA1-A77A-D0A2FA44E1CE}" type="parTrans" cxnId="{519ACB32-05A7-4B33-BD5E-12DC8F77427C}">
      <dgm:prSet/>
      <dgm:spPr/>
      <dgm:t>
        <a:bodyPr/>
        <a:lstStyle/>
        <a:p>
          <a:endParaRPr lang="zh-CN" altLang="en-US"/>
        </a:p>
      </dgm:t>
    </dgm:pt>
    <dgm:pt modelId="{2ED202C4-7858-46C0-AD45-0D45BA7D95F2}" type="sibTrans" cxnId="{519ACB32-05A7-4B33-BD5E-12DC8F77427C}">
      <dgm:prSet/>
      <dgm:spPr/>
      <dgm:t>
        <a:bodyPr/>
        <a:lstStyle/>
        <a:p>
          <a:endParaRPr lang="zh-CN" altLang="en-US"/>
        </a:p>
      </dgm:t>
    </dgm:pt>
    <dgm:pt modelId="{AE7756BD-09D8-4861-9017-28B43181EC99}">
      <dgm:prSet custT="1"/>
      <dgm:spPr/>
      <dgm:t>
        <a:bodyPr/>
        <a:lstStyle/>
        <a:p>
          <a:r>
            <a:rPr lang="zh-CN" sz="1600" b="1" dirty="0"/>
            <a:t>相同</a:t>
          </a:r>
          <a:r>
            <a:rPr lang="en-US" sz="1600" b="1" dirty="0"/>
            <a:t>token	</a:t>
          </a:r>
          <a:endParaRPr lang="zh-CN" sz="1600" dirty="0"/>
        </a:p>
      </dgm:t>
    </dgm:pt>
    <dgm:pt modelId="{5D9FB4D9-9690-40E3-AE1F-06A2B1BA5F8D}" type="parTrans" cxnId="{F0187C69-C900-44E6-95DF-D8D70B61C54F}">
      <dgm:prSet/>
      <dgm:spPr/>
      <dgm:t>
        <a:bodyPr/>
        <a:lstStyle/>
        <a:p>
          <a:endParaRPr lang="zh-CN" altLang="en-US"/>
        </a:p>
      </dgm:t>
    </dgm:pt>
    <dgm:pt modelId="{062EDDFC-DE73-46F8-8703-8F8A18738A26}" type="sibTrans" cxnId="{F0187C69-C900-44E6-95DF-D8D70B61C54F}">
      <dgm:prSet/>
      <dgm:spPr/>
      <dgm:t>
        <a:bodyPr/>
        <a:lstStyle/>
        <a:p>
          <a:endParaRPr lang="zh-CN" altLang="en-US"/>
        </a:p>
      </dgm:t>
    </dgm:pt>
    <dgm:pt modelId="{88961CF9-DCFB-4B71-A125-2C1EC1460B86}">
      <dgm:prSet/>
      <dgm:spPr/>
      <dgm:t>
        <a:bodyPr/>
        <a:lstStyle/>
        <a:p>
          <a:r>
            <a:rPr lang="zh-CN" dirty="0"/>
            <a:t>句子对共享</a:t>
          </a:r>
          <a:r>
            <a:rPr lang="en-US" dirty="0"/>
            <a:t>token</a:t>
          </a:r>
          <a:r>
            <a:rPr lang="zh-CN" dirty="0"/>
            <a:t>的数目，句子对</a:t>
          </a:r>
          <a:r>
            <a:rPr lang="en-US" dirty="0"/>
            <a:t>token</a:t>
          </a:r>
          <a:r>
            <a:rPr lang="zh-CN" dirty="0"/>
            <a:t>的</a:t>
          </a:r>
          <a:r>
            <a:rPr lang="en-US" dirty="0" err="1"/>
            <a:t>jaccard</a:t>
          </a:r>
          <a:r>
            <a:rPr lang="zh-CN" dirty="0"/>
            <a:t>系数</a:t>
          </a:r>
        </a:p>
      </dgm:t>
    </dgm:pt>
    <dgm:pt modelId="{F5AC0ED2-9CCB-4A49-A581-22E0835C0B7F}" type="parTrans" cxnId="{4F6530B8-90B9-4267-9FCE-E136718C5A7E}">
      <dgm:prSet/>
      <dgm:spPr/>
      <dgm:t>
        <a:bodyPr/>
        <a:lstStyle/>
        <a:p>
          <a:endParaRPr lang="zh-CN" altLang="en-US"/>
        </a:p>
      </dgm:t>
    </dgm:pt>
    <dgm:pt modelId="{757969B4-C994-4136-871A-658E33BEBC47}" type="sibTrans" cxnId="{4F6530B8-90B9-4267-9FCE-E136718C5A7E}">
      <dgm:prSet/>
      <dgm:spPr/>
      <dgm:t>
        <a:bodyPr/>
        <a:lstStyle/>
        <a:p>
          <a:endParaRPr lang="zh-CN" altLang="en-US"/>
        </a:p>
      </dgm:t>
    </dgm:pt>
    <dgm:pt modelId="{4861B36F-D9E2-4ADB-8C0E-B61483D35AEF}">
      <dgm:prSet custT="1"/>
      <dgm:spPr/>
      <dgm:t>
        <a:bodyPr/>
        <a:lstStyle/>
        <a:p>
          <a:r>
            <a:rPr lang="zh-CN" sz="1600" b="1" dirty="0"/>
            <a:t>重点区分</a:t>
          </a:r>
          <a:r>
            <a:rPr lang="en-US" sz="1600" b="1" dirty="0"/>
            <a:t>token</a:t>
          </a:r>
          <a:endParaRPr lang="zh-CN" sz="1600" dirty="0"/>
        </a:p>
      </dgm:t>
    </dgm:pt>
    <dgm:pt modelId="{82642727-CECD-40CE-BFCE-F7788F3AAE71}" type="parTrans" cxnId="{FD551E7E-F9AC-4C30-B677-D7F566E665F5}">
      <dgm:prSet/>
      <dgm:spPr/>
      <dgm:t>
        <a:bodyPr/>
        <a:lstStyle/>
        <a:p>
          <a:endParaRPr lang="zh-CN" altLang="en-US"/>
        </a:p>
      </dgm:t>
    </dgm:pt>
    <dgm:pt modelId="{DBE10BCE-7DC3-4070-AEBA-DC7622736911}" type="sibTrans" cxnId="{FD551E7E-F9AC-4C30-B677-D7F566E665F5}">
      <dgm:prSet/>
      <dgm:spPr/>
      <dgm:t>
        <a:bodyPr/>
        <a:lstStyle/>
        <a:p>
          <a:endParaRPr lang="zh-CN" altLang="en-US"/>
        </a:p>
      </dgm:t>
    </dgm:pt>
    <dgm:pt modelId="{622844BB-5A08-40AF-9DF8-CDC762378F74}">
      <dgm:prSet/>
      <dgm:spPr/>
      <dgm:t>
        <a:bodyPr/>
        <a:lstStyle/>
        <a:p>
          <a:r>
            <a:rPr lang="en-US" dirty="0" err="1"/>
            <a:t>onehot</a:t>
          </a:r>
          <a:r>
            <a:rPr lang="en-US" dirty="0"/>
            <a:t> </a:t>
          </a:r>
          <a:r>
            <a:rPr lang="zh-CN" dirty="0"/>
            <a:t>特征，比率特征</a:t>
          </a:r>
        </a:p>
      </dgm:t>
    </dgm:pt>
    <dgm:pt modelId="{DBBA58D1-2428-4497-A8B9-8C36BCF2939F}" type="parTrans" cxnId="{CECF6C10-4163-4E9C-8C27-01605ECE98D4}">
      <dgm:prSet/>
      <dgm:spPr/>
      <dgm:t>
        <a:bodyPr/>
        <a:lstStyle/>
        <a:p>
          <a:endParaRPr lang="zh-CN" altLang="en-US"/>
        </a:p>
      </dgm:t>
    </dgm:pt>
    <dgm:pt modelId="{7E7D7C2B-F1EF-4FE3-8D6A-030A06F0484A}" type="sibTrans" cxnId="{CECF6C10-4163-4E9C-8C27-01605ECE98D4}">
      <dgm:prSet/>
      <dgm:spPr/>
      <dgm:t>
        <a:bodyPr/>
        <a:lstStyle/>
        <a:p>
          <a:endParaRPr lang="zh-CN" altLang="en-US"/>
        </a:p>
      </dgm:t>
    </dgm:pt>
    <dgm:pt modelId="{FBC3FFDB-4746-4F39-9AEA-99BB9E33EBA7}">
      <dgm:prSet/>
      <dgm:spPr/>
      <dgm:t>
        <a:bodyPr/>
        <a:lstStyle/>
        <a:p>
          <a:pPr algn="ctr"/>
          <a:r>
            <a:rPr lang="zh-CN" b="1" dirty="0"/>
            <a:t>以下的</a:t>
          </a:r>
          <a:r>
            <a:rPr lang="en-US" b="1" dirty="0"/>
            <a:t>token</a:t>
          </a:r>
          <a:r>
            <a:rPr lang="zh-CN" b="1" dirty="0"/>
            <a:t>分别包含</a:t>
          </a:r>
          <a:r>
            <a:rPr lang="en-US" b="1" dirty="0"/>
            <a:t>(char</a:t>
          </a:r>
          <a:r>
            <a:rPr lang="zh-CN" b="1" dirty="0"/>
            <a:t>和</a:t>
          </a:r>
          <a:r>
            <a:rPr lang="en-US" b="1" dirty="0"/>
            <a:t>word</a:t>
          </a:r>
          <a:r>
            <a:rPr lang="zh-CN" altLang="en-US" b="1" dirty="0"/>
            <a:t>）</a:t>
          </a:r>
          <a:endParaRPr lang="zh-CN" altLang="en-US" dirty="0"/>
        </a:p>
      </dgm:t>
    </dgm:pt>
    <dgm:pt modelId="{6E20802F-2BBD-4BCC-946B-8222854AB5F8}" type="parTrans" cxnId="{DD185492-B328-4883-978C-D1E46E4D49F7}">
      <dgm:prSet/>
      <dgm:spPr/>
      <dgm:t>
        <a:bodyPr/>
        <a:lstStyle/>
        <a:p>
          <a:endParaRPr lang="zh-CN" altLang="en-US"/>
        </a:p>
      </dgm:t>
    </dgm:pt>
    <dgm:pt modelId="{D5CE188B-F4E4-4EB3-BFEF-CA87CB2FCF46}" type="sibTrans" cxnId="{DD185492-B328-4883-978C-D1E46E4D49F7}">
      <dgm:prSet/>
      <dgm:spPr/>
      <dgm:t>
        <a:bodyPr/>
        <a:lstStyle/>
        <a:p>
          <a:endParaRPr lang="zh-CN" altLang="en-US"/>
        </a:p>
      </dgm:t>
    </dgm:pt>
    <dgm:pt modelId="{ADA6E4D2-046F-4A47-873F-7423451C0EA6}">
      <dgm:prSet/>
      <dgm:spPr/>
      <dgm:t>
        <a:bodyPr/>
        <a:lstStyle/>
        <a:p>
          <a:r>
            <a:rPr lang="zh-CN" dirty="0"/>
            <a:t>句子对共享</a:t>
          </a:r>
          <a:r>
            <a:rPr lang="en-US" dirty="0"/>
            <a:t>token </a:t>
          </a:r>
          <a:r>
            <a:rPr lang="en-US" dirty="0" err="1"/>
            <a:t>idf</a:t>
          </a:r>
          <a:r>
            <a:rPr lang="en-US" dirty="0"/>
            <a:t> </a:t>
          </a:r>
          <a:r>
            <a:rPr lang="zh-CN" dirty="0"/>
            <a:t>加权得分，句子对共享</a:t>
          </a:r>
          <a:r>
            <a:rPr lang="en-US" dirty="0"/>
            <a:t>token</a:t>
          </a:r>
          <a:r>
            <a:rPr lang="zh-CN" dirty="0"/>
            <a:t>占原句的比例</a:t>
          </a:r>
        </a:p>
      </dgm:t>
    </dgm:pt>
    <dgm:pt modelId="{C8D88DEA-B48E-44AB-AEDD-DC8457D84AFB}" type="parTrans" cxnId="{FA02D871-0CE3-4AE7-82D7-F9EC4DB6FFA8}">
      <dgm:prSet/>
      <dgm:spPr/>
      <dgm:t>
        <a:bodyPr/>
        <a:lstStyle/>
        <a:p>
          <a:endParaRPr lang="zh-CN" altLang="en-US"/>
        </a:p>
      </dgm:t>
    </dgm:pt>
    <dgm:pt modelId="{B5437185-8405-41D1-925A-4DCD1B80B5A5}" type="sibTrans" cxnId="{FA02D871-0CE3-4AE7-82D7-F9EC4DB6FFA8}">
      <dgm:prSet/>
      <dgm:spPr/>
      <dgm:t>
        <a:bodyPr/>
        <a:lstStyle/>
        <a:p>
          <a:endParaRPr lang="zh-CN" altLang="en-US"/>
        </a:p>
      </dgm:t>
    </dgm:pt>
    <dgm:pt modelId="{3EAEEBCD-609B-4966-8ECB-DD20A9844100}" type="pres">
      <dgm:prSet presAssocID="{D1CDFB59-D997-4314-9291-6A92DBFEC835}" presName="linearFlow" presStyleCnt="0">
        <dgm:presLayoutVars>
          <dgm:dir/>
          <dgm:animLvl val="lvl"/>
          <dgm:resizeHandles val="exact"/>
        </dgm:presLayoutVars>
      </dgm:prSet>
      <dgm:spPr/>
    </dgm:pt>
    <dgm:pt modelId="{723FAE5C-CA88-452B-B1BF-F4B2978974AB}" type="pres">
      <dgm:prSet presAssocID="{00F4BD8D-2B5D-4DCB-883F-5131168AC586}" presName="composite" presStyleCnt="0"/>
      <dgm:spPr/>
    </dgm:pt>
    <dgm:pt modelId="{6CF4A5AE-CE90-43F6-A1B1-4C88D00B3F98}" type="pres">
      <dgm:prSet presAssocID="{00F4BD8D-2B5D-4DCB-883F-5131168AC58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936A9B2-45F8-4E93-A9ED-B299A6D3587C}" type="pres">
      <dgm:prSet presAssocID="{00F4BD8D-2B5D-4DCB-883F-5131168AC586}" presName="descendantText" presStyleLbl="alignAcc1" presStyleIdx="0" presStyleCnt="4">
        <dgm:presLayoutVars>
          <dgm:bulletEnabled val="1"/>
        </dgm:presLayoutVars>
      </dgm:prSet>
      <dgm:spPr/>
    </dgm:pt>
    <dgm:pt modelId="{027B2A3D-2C03-4D45-979A-DCD665CDFF0D}" type="pres">
      <dgm:prSet presAssocID="{697F4FB2-6197-4114-9FE7-3B30034FCCAE}" presName="sp" presStyleCnt="0"/>
      <dgm:spPr/>
    </dgm:pt>
    <dgm:pt modelId="{FC45166B-F239-49A0-B0AF-E7D73EEADAFD}" type="pres">
      <dgm:prSet presAssocID="{EA452826-8498-4B87-ADBF-E1189342E3EC}" presName="composite" presStyleCnt="0"/>
      <dgm:spPr/>
    </dgm:pt>
    <dgm:pt modelId="{37DA48A3-6E07-441F-88E6-C56060B6071E}" type="pres">
      <dgm:prSet presAssocID="{EA452826-8498-4B87-ADBF-E1189342E3E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A4E33C9-4235-494F-93E7-090A35B137FF}" type="pres">
      <dgm:prSet presAssocID="{EA452826-8498-4B87-ADBF-E1189342E3EC}" presName="descendantText" presStyleLbl="alignAcc1" presStyleIdx="1" presStyleCnt="4">
        <dgm:presLayoutVars>
          <dgm:bulletEnabled val="1"/>
        </dgm:presLayoutVars>
      </dgm:prSet>
      <dgm:spPr/>
    </dgm:pt>
    <dgm:pt modelId="{33CB6CA3-3885-4AE2-AC1C-087300DEE6B5}" type="pres">
      <dgm:prSet presAssocID="{19683BB5-DB77-4E56-9556-C3DEED3D6B62}" presName="sp" presStyleCnt="0"/>
      <dgm:spPr/>
    </dgm:pt>
    <dgm:pt modelId="{7CE37B46-EADB-4470-9964-D383B239C554}" type="pres">
      <dgm:prSet presAssocID="{AE7756BD-09D8-4861-9017-28B43181EC99}" presName="composite" presStyleCnt="0"/>
      <dgm:spPr/>
    </dgm:pt>
    <dgm:pt modelId="{6AF406CD-A16C-40A3-8B22-9405A938A750}" type="pres">
      <dgm:prSet presAssocID="{AE7756BD-09D8-4861-9017-28B43181EC9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23F636D-909F-49B5-933F-45142B937524}" type="pres">
      <dgm:prSet presAssocID="{AE7756BD-09D8-4861-9017-28B43181EC99}" presName="descendantText" presStyleLbl="alignAcc1" presStyleIdx="2" presStyleCnt="4">
        <dgm:presLayoutVars>
          <dgm:bulletEnabled val="1"/>
        </dgm:presLayoutVars>
      </dgm:prSet>
      <dgm:spPr/>
    </dgm:pt>
    <dgm:pt modelId="{9CE7D23B-2C01-48DC-A5A1-1238F9D47EBC}" type="pres">
      <dgm:prSet presAssocID="{062EDDFC-DE73-46F8-8703-8F8A18738A26}" presName="sp" presStyleCnt="0"/>
      <dgm:spPr/>
    </dgm:pt>
    <dgm:pt modelId="{6A78131D-328D-4C63-800B-2F740C3C99CE}" type="pres">
      <dgm:prSet presAssocID="{4861B36F-D9E2-4ADB-8C0E-B61483D35AEF}" presName="composite" presStyleCnt="0"/>
      <dgm:spPr/>
    </dgm:pt>
    <dgm:pt modelId="{6E2CC153-3F77-462C-80DE-824AB264916E}" type="pres">
      <dgm:prSet presAssocID="{4861B36F-D9E2-4ADB-8C0E-B61483D35A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B675161-0764-4730-9E81-BB5EC971D74D}" type="pres">
      <dgm:prSet presAssocID="{4861B36F-D9E2-4ADB-8C0E-B61483D35AE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ECF6C10-4163-4E9C-8C27-01605ECE98D4}" srcId="{4861B36F-D9E2-4ADB-8C0E-B61483D35AEF}" destId="{622844BB-5A08-40AF-9DF8-CDC762378F74}" srcOrd="0" destOrd="0" parTransId="{DBBA58D1-2428-4497-A8B9-8C36BCF2939F}" sibTransId="{7E7D7C2B-F1EF-4FE3-8D6A-030A06F0484A}"/>
    <dgm:cxn modelId="{3FAFC41B-0431-4317-A58D-D9E663D875A0}" type="presOf" srcId="{EA452826-8498-4B87-ADBF-E1189342E3EC}" destId="{37DA48A3-6E07-441F-88E6-C56060B6071E}" srcOrd="0" destOrd="0" presId="urn:microsoft.com/office/officeart/2005/8/layout/chevron2"/>
    <dgm:cxn modelId="{519ACB32-05A7-4B33-BD5E-12DC8F77427C}" srcId="{EA452826-8498-4B87-ADBF-E1189342E3EC}" destId="{6C300EE2-ED25-4F91-A372-9A48D0E78847}" srcOrd="0" destOrd="0" parTransId="{04A80A83-454A-4DA1-A77A-D0A2FA44E1CE}" sibTransId="{2ED202C4-7858-46C0-AD45-0D45BA7D95F2}"/>
    <dgm:cxn modelId="{9F2FD941-EE8E-4BB4-AB46-6FDBF9F00896}" type="presOf" srcId="{FBC3FFDB-4746-4F39-9AEA-99BB9E33EBA7}" destId="{8936A9B2-45F8-4E93-A9ED-B299A6D3587C}" srcOrd="0" destOrd="0" presId="urn:microsoft.com/office/officeart/2005/8/layout/chevron2"/>
    <dgm:cxn modelId="{0B0D2265-445E-4A56-ADC7-D01D5D81ACF2}" type="presOf" srcId="{00F4BD8D-2B5D-4DCB-883F-5131168AC586}" destId="{6CF4A5AE-CE90-43F6-A1B1-4C88D00B3F98}" srcOrd="0" destOrd="0" presId="urn:microsoft.com/office/officeart/2005/8/layout/chevron2"/>
    <dgm:cxn modelId="{F0187C69-C900-44E6-95DF-D8D70B61C54F}" srcId="{D1CDFB59-D997-4314-9291-6A92DBFEC835}" destId="{AE7756BD-09D8-4861-9017-28B43181EC99}" srcOrd="2" destOrd="0" parTransId="{5D9FB4D9-9690-40E3-AE1F-06A2B1BA5F8D}" sibTransId="{062EDDFC-DE73-46F8-8703-8F8A18738A26}"/>
    <dgm:cxn modelId="{E45A7A4B-C8F5-4A79-915D-4DA98C9E778B}" type="presOf" srcId="{4861B36F-D9E2-4ADB-8C0E-B61483D35AEF}" destId="{6E2CC153-3F77-462C-80DE-824AB264916E}" srcOrd="0" destOrd="0" presId="urn:microsoft.com/office/officeart/2005/8/layout/chevron2"/>
    <dgm:cxn modelId="{FA02D871-0CE3-4AE7-82D7-F9EC4DB6FFA8}" srcId="{AE7756BD-09D8-4861-9017-28B43181EC99}" destId="{ADA6E4D2-046F-4A47-873F-7423451C0EA6}" srcOrd="1" destOrd="0" parTransId="{C8D88DEA-B48E-44AB-AEDD-DC8457D84AFB}" sibTransId="{B5437185-8405-41D1-925A-4DCD1B80B5A5}"/>
    <dgm:cxn modelId="{100F1178-47ED-4A45-8CF2-E8692F863561}" srcId="{D1CDFB59-D997-4314-9291-6A92DBFEC835}" destId="{EA452826-8498-4B87-ADBF-E1189342E3EC}" srcOrd="1" destOrd="0" parTransId="{676F0BB1-C3A1-40CE-8556-1B10FEDED94A}" sibTransId="{19683BB5-DB77-4E56-9556-C3DEED3D6B62}"/>
    <dgm:cxn modelId="{FD551E7E-F9AC-4C30-B677-D7F566E665F5}" srcId="{D1CDFB59-D997-4314-9291-6A92DBFEC835}" destId="{4861B36F-D9E2-4ADB-8C0E-B61483D35AEF}" srcOrd="3" destOrd="0" parTransId="{82642727-CECD-40CE-BFCE-F7788F3AAE71}" sibTransId="{DBE10BCE-7DC3-4070-AEBA-DC7622736911}"/>
    <dgm:cxn modelId="{DD185492-B328-4883-978C-D1E46E4D49F7}" srcId="{00F4BD8D-2B5D-4DCB-883F-5131168AC586}" destId="{FBC3FFDB-4746-4F39-9AEA-99BB9E33EBA7}" srcOrd="0" destOrd="0" parTransId="{6E20802F-2BBD-4BCC-946B-8222854AB5F8}" sibTransId="{D5CE188B-F4E4-4EB3-BFEF-CA87CB2FCF46}"/>
    <dgm:cxn modelId="{E09A4DA7-0C58-4A28-90D4-59E99178D357}" type="presOf" srcId="{D1CDFB59-D997-4314-9291-6A92DBFEC835}" destId="{3EAEEBCD-609B-4966-8ECB-DD20A9844100}" srcOrd="0" destOrd="0" presId="urn:microsoft.com/office/officeart/2005/8/layout/chevron2"/>
    <dgm:cxn modelId="{4F6530B8-90B9-4267-9FCE-E136718C5A7E}" srcId="{AE7756BD-09D8-4861-9017-28B43181EC99}" destId="{88961CF9-DCFB-4B71-A125-2C1EC1460B86}" srcOrd="0" destOrd="0" parTransId="{F5AC0ED2-9CCB-4A49-A581-22E0835C0B7F}" sibTransId="{757969B4-C994-4136-871A-658E33BEBC47}"/>
    <dgm:cxn modelId="{B6DE1FC8-801E-46B4-B56C-6B9554CC004B}" type="presOf" srcId="{AE7756BD-09D8-4861-9017-28B43181EC99}" destId="{6AF406CD-A16C-40A3-8B22-9405A938A750}" srcOrd="0" destOrd="0" presId="urn:microsoft.com/office/officeart/2005/8/layout/chevron2"/>
    <dgm:cxn modelId="{069BFDDE-08FD-4E49-B104-B2338FBCB93E}" type="presOf" srcId="{6C300EE2-ED25-4F91-A372-9A48D0E78847}" destId="{EA4E33C9-4235-494F-93E7-090A35B137FF}" srcOrd="0" destOrd="0" presId="urn:microsoft.com/office/officeart/2005/8/layout/chevron2"/>
    <dgm:cxn modelId="{B5839CEB-3A9F-406A-B169-FDCC5F7D4467}" srcId="{D1CDFB59-D997-4314-9291-6A92DBFEC835}" destId="{00F4BD8D-2B5D-4DCB-883F-5131168AC586}" srcOrd="0" destOrd="0" parTransId="{AB5EC76A-E863-4F81-8AA3-18F2E7441FE1}" sibTransId="{697F4FB2-6197-4114-9FE7-3B30034FCCAE}"/>
    <dgm:cxn modelId="{3FCEB3EB-A15C-4049-9CF3-6BC417D2846E}" type="presOf" srcId="{88961CF9-DCFB-4B71-A125-2C1EC1460B86}" destId="{623F636D-909F-49B5-933F-45142B937524}" srcOrd="0" destOrd="0" presId="urn:microsoft.com/office/officeart/2005/8/layout/chevron2"/>
    <dgm:cxn modelId="{60CB97F0-2D9B-4CBA-A3E8-C52A060686B2}" type="presOf" srcId="{622844BB-5A08-40AF-9DF8-CDC762378F74}" destId="{3B675161-0764-4730-9E81-BB5EC971D74D}" srcOrd="0" destOrd="0" presId="urn:microsoft.com/office/officeart/2005/8/layout/chevron2"/>
    <dgm:cxn modelId="{5B2477FD-32BA-4314-B0DE-CDAE06E957A6}" type="presOf" srcId="{ADA6E4D2-046F-4A47-873F-7423451C0EA6}" destId="{623F636D-909F-49B5-933F-45142B937524}" srcOrd="0" destOrd="1" presId="urn:microsoft.com/office/officeart/2005/8/layout/chevron2"/>
    <dgm:cxn modelId="{54CD1316-4BC0-4288-94A3-63CC224C8766}" type="presParOf" srcId="{3EAEEBCD-609B-4966-8ECB-DD20A9844100}" destId="{723FAE5C-CA88-452B-B1BF-F4B2978974AB}" srcOrd="0" destOrd="0" presId="urn:microsoft.com/office/officeart/2005/8/layout/chevron2"/>
    <dgm:cxn modelId="{84E61AA0-CE0D-4563-9E49-A7CA4DE0FE5A}" type="presParOf" srcId="{723FAE5C-CA88-452B-B1BF-F4B2978974AB}" destId="{6CF4A5AE-CE90-43F6-A1B1-4C88D00B3F98}" srcOrd="0" destOrd="0" presId="urn:microsoft.com/office/officeart/2005/8/layout/chevron2"/>
    <dgm:cxn modelId="{4EB3C857-195E-4AF1-B4F6-DACCC691C79B}" type="presParOf" srcId="{723FAE5C-CA88-452B-B1BF-F4B2978974AB}" destId="{8936A9B2-45F8-4E93-A9ED-B299A6D3587C}" srcOrd="1" destOrd="0" presId="urn:microsoft.com/office/officeart/2005/8/layout/chevron2"/>
    <dgm:cxn modelId="{CAFE91F0-10C3-4681-91B2-2EEFD68F4D58}" type="presParOf" srcId="{3EAEEBCD-609B-4966-8ECB-DD20A9844100}" destId="{027B2A3D-2C03-4D45-979A-DCD665CDFF0D}" srcOrd="1" destOrd="0" presId="urn:microsoft.com/office/officeart/2005/8/layout/chevron2"/>
    <dgm:cxn modelId="{94C7A5EB-E4B0-4FB6-844C-85F43183D875}" type="presParOf" srcId="{3EAEEBCD-609B-4966-8ECB-DD20A9844100}" destId="{FC45166B-F239-49A0-B0AF-E7D73EEADAFD}" srcOrd="2" destOrd="0" presId="urn:microsoft.com/office/officeart/2005/8/layout/chevron2"/>
    <dgm:cxn modelId="{6C7D7533-28D2-4235-9E78-E3CA6B32015D}" type="presParOf" srcId="{FC45166B-F239-49A0-B0AF-E7D73EEADAFD}" destId="{37DA48A3-6E07-441F-88E6-C56060B6071E}" srcOrd="0" destOrd="0" presId="urn:microsoft.com/office/officeart/2005/8/layout/chevron2"/>
    <dgm:cxn modelId="{15BB0F0B-1F5F-4F63-8CFC-4FA909F6403E}" type="presParOf" srcId="{FC45166B-F239-49A0-B0AF-E7D73EEADAFD}" destId="{EA4E33C9-4235-494F-93E7-090A35B137FF}" srcOrd="1" destOrd="0" presId="urn:microsoft.com/office/officeart/2005/8/layout/chevron2"/>
    <dgm:cxn modelId="{D14A1D9F-F604-4B3A-9115-E54EA8B1BCFD}" type="presParOf" srcId="{3EAEEBCD-609B-4966-8ECB-DD20A9844100}" destId="{33CB6CA3-3885-4AE2-AC1C-087300DEE6B5}" srcOrd="3" destOrd="0" presId="urn:microsoft.com/office/officeart/2005/8/layout/chevron2"/>
    <dgm:cxn modelId="{AF1C2298-939A-4F1F-86D4-DD039E4E746D}" type="presParOf" srcId="{3EAEEBCD-609B-4966-8ECB-DD20A9844100}" destId="{7CE37B46-EADB-4470-9964-D383B239C554}" srcOrd="4" destOrd="0" presId="urn:microsoft.com/office/officeart/2005/8/layout/chevron2"/>
    <dgm:cxn modelId="{A877B580-2BD8-440D-8B95-F7E771D6445A}" type="presParOf" srcId="{7CE37B46-EADB-4470-9964-D383B239C554}" destId="{6AF406CD-A16C-40A3-8B22-9405A938A750}" srcOrd="0" destOrd="0" presId="urn:microsoft.com/office/officeart/2005/8/layout/chevron2"/>
    <dgm:cxn modelId="{94AADBBD-1817-4AD7-BE75-92227F4C4FAE}" type="presParOf" srcId="{7CE37B46-EADB-4470-9964-D383B239C554}" destId="{623F636D-909F-49B5-933F-45142B937524}" srcOrd="1" destOrd="0" presId="urn:microsoft.com/office/officeart/2005/8/layout/chevron2"/>
    <dgm:cxn modelId="{93FDCAB0-B5B6-454D-A8BE-A86E50D7D4B6}" type="presParOf" srcId="{3EAEEBCD-609B-4966-8ECB-DD20A9844100}" destId="{9CE7D23B-2C01-48DC-A5A1-1238F9D47EBC}" srcOrd="5" destOrd="0" presId="urn:microsoft.com/office/officeart/2005/8/layout/chevron2"/>
    <dgm:cxn modelId="{F0ADB9FB-C1CD-4C82-8283-A9A6304F3A0C}" type="presParOf" srcId="{3EAEEBCD-609B-4966-8ECB-DD20A9844100}" destId="{6A78131D-328D-4C63-800B-2F740C3C99CE}" srcOrd="6" destOrd="0" presId="urn:microsoft.com/office/officeart/2005/8/layout/chevron2"/>
    <dgm:cxn modelId="{F8906EDF-FE11-49AA-9734-BEFF5CE874DE}" type="presParOf" srcId="{6A78131D-328D-4C63-800B-2F740C3C99CE}" destId="{6E2CC153-3F77-462C-80DE-824AB264916E}" srcOrd="0" destOrd="0" presId="urn:microsoft.com/office/officeart/2005/8/layout/chevron2"/>
    <dgm:cxn modelId="{48B0BA83-E84D-4B26-9F19-86301C24C7EB}" type="presParOf" srcId="{6A78131D-328D-4C63-800B-2F740C3C99CE}" destId="{3B675161-0764-4730-9E81-BB5EC971D7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013DB-49D9-4ED1-8AA4-D36113CB48C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39F7A7-96F1-4D8E-A60F-4BD99DBB1E68}">
      <dgm:prSet/>
      <dgm:spPr/>
      <dgm:t>
        <a:bodyPr/>
        <a:lstStyle/>
        <a:p>
          <a:r>
            <a:rPr lang="zh-CN" b="1"/>
            <a:t>编辑距离</a:t>
          </a:r>
          <a:endParaRPr lang="zh-CN"/>
        </a:p>
      </dgm:t>
    </dgm:pt>
    <dgm:pt modelId="{9B1FB5A2-ABCD-4D6F-9183-E40338EA445C}" type="parTrans" cxnId="{C18E7D92-4718-46F4-A890-D45BFF73E406}">
      <dgm:prSet/>
      <dgm:spPr/>
      <dgm:t>
        <a:bodyPr/>
        <a:lstStyle/>
        <a:p>
          <a:endParaRPr lang="zh-CN" altLang="en-US"/>
        </a:p>
      </dgm:t>
    </dgm:pt>
    <dgm:pt modelId="{C8459E17-2267-4035-8142-97B15F646791}" type="sibTrans" cxnId="{C18E7D92-4718-46F4-A890-D45BFF73E406}">
      <dgm:prSet/>
      <dgm:spPr/>
      <dgm:t>
        <a:bodyPr/>
        <a:lstStyle/>
        <a:p>
          <a:endParaRPr lang="zh-CN" altLang="en-US"/>
        </a:p>
      </dgm:t>
    </dgm:pt>
    <dgm:pt modelId="{3A009FE4-9345-4053-81E9-06AD9B384C81}">
      <dgm:prSet/>
      <dgm:spPr/>
      <dgm:t>
        <a:bodyPr/>
        <a:lstStyle/>
        <a:p>
          <a:r>
            <a:rPr lang="en-US"/>
            <a:t>Fuzzywuzzy</a:t>
          </a:r>
          <a:r>
            <a:rPr lang="zh-CN"/>
            <a:t>，编辑距离</a:t>
          </a:r>
        </a:p>
      </dgm:t>
    </dgm:pt>
    <dgm:pt modelId="{CB9BC8D6-8FFE-4712-90EB-79490CC6F334}" type="parTrans" cxnId="{CF612321-7D35-429A-8529-1855B3AAB0C8}">
      <dgm:prSet/>
      <dgm:spPr/>
      <dgm:t>
        <a:bodyPr/>
        <a:lstStyle/>
        <a:p>
          <a:endParaRPr lang="zh-CN" altLang="en-US"/>
        </a:p>
      </dgm:t>
    </dgm:pt>
    <dgm:pt modelId="{287F1C84-C8A2-4CA1-949F-5FC7DBD5FC62}" type="sibTrans" cxnId="{CF612321-7D35-429A-8529-1855B3AAB0C8}">
      <dgm:prSet/>
      <dgm:spPr/>
      <dgm:t>
        <a:bodyPr/>
        <a:lstStyle/>
        <a:p>
          <a:endParaRPr lang="zh-CN" altLang="en-US"/>
        </a:p>
      </dgm:t>
    </dgm:pt>
    <dgm:pt modelId="{4566C75E-55A1-4040-AAFE-4A5868708389}">
      <dgm:prSet/>
      <dgm:spPr/>
      <dgm:t>
        <a:bodyPr/>
        <a:lstStyle/>
        <a:p>
          <a:r>
            <a:rPr lang="zh-CN" dirty="0"/>
            <a:t>最长公共字串</a:t>
          </a:r>
        </a:p>
      </dgm:t>
    </dgm:pt>
    <dgm:pt modelId="{0761BA8D-61C8-4A94-8B68-223CACF39FFA}" type="parTrans" cxnId="{ED881DBA-C7B0-4152-B046-6049E42E07BC}">
      <dgm:prSet/>
      <dgm:spPr/>
      <dgm:t>
        <a:bodyPr/>
        <a:lstStyle/>
        <a:p>
          <a:endParaRPr lang="zh-CN" altLang="en-US"/>
        </a:p>
      </dgm:t>
    </dgm:pt>
    <dgm:pt modelId="{8B945029-CF5B-4F63-BB32-4E598FED5DE3}" type="sibTrans" cxnId="{ED881DBA-C7B0-4152-B046-6049E42E07BC}">
      <dgm:prSet/>
      <dgm:spPr/>
      <dgm:t>
        <a:bodyPr/>
        <a:lstStyle/>
        <a:p>
          <a:endParaRPr lang="zh-CN" altLang="en-US"/>
        </a:p>
      </dgm:t>
    </dgm:pt>
    <dgm:pt modelId="{F8D8EA39-E439-4FBF-B5CB-F358B10DA54F}">
      <dgm:prSet/>
      <dgm:spPr/>
      <dgm:t>
        <a:bodyPr/>
        <a:lstStyle/>
        <a:p>
          <a:r>
            <a:rPr lang="zh-CN" b="1"/>
            <a:t>词向量</a:t>
          </a:r>
          <a:endParaRPr lang="zh-CN"/>
        </a:p>
      </dgm:t>
    </dgm:pt>
    <dgm:pt modelId="{C1C29EFA-7370-4219-8294-EE9B047B3B7D}" type="parTrans" cxnId="{B6B37FA6-9351-43C3-BDE9-B95039404176}">
      <dgm:prSet/>
      <dgm:spPr/>
      <dgm:t>
        <a:bodyPr/>
        <a:lstStyle/>
        <a:p>
          <a:endParaRPr lang="zh-CN" altLang="en-US"/>
        </a:p>
      </dgm:t>
    </dgm:pt>
    <dgm:pt modelId="{0EF8B8A7-298E-4934-9B17-05F2CA9CC82A}" type="sibTrans" cxnId="{B6B37FA6-9351-43C3-BDE9-B95039404176}">
      <dgm:prSet/>
      <dgm:spPr/>
      <dgm:t>
        <a:bodyPr/>
        <a:lstStyle/>
        <a:p>
          <a:endParaRPr lang="zh-CN" altLang="en-US"/>
        </a:p>
      </dgm:t>
    </dgm:pt>
    <dgm:pt modelId="{95B350B2-FD06-4B15-BFC8-46C3A51CEDDA}">
      <dgm:prSet/>
      <dgm:spPr/>
      <dgm:t>
        <a:bodyPr/>
        <a:lstStyle/>
        <a:p>
          <a:r>
            <a:rPr lang="zh-CN" dirty="0"/>
            <a:t>句子对</a:t>
          </a:r>
          <a:r>
            <a:rPr lang="en-US" dirty="0"/>
            <a:t>token</a:t>
          </a:r>
          <a:r>
            <a:rPr lang="zh-CN" dirty="0"/>
            <a:t>的</a:t>
          </a:r>
          <a:r>
            <a:rPr lang="en-US" dirty="0" err="1"/>
            <a:t>wmd</a:t>
          </a:r>
          <a:r>
            <a:rPr lang="zh-CN" dirty="0"/>
            <a:t>距离，句子对向量表示的多种距离（余弦距离，欧式距离，曼哈顿距离</a:t>
          </a:r>
          <a:r>
            <a:rPr lang="zh-CN" altLang="en-US" dirty="0"/>
            <a:t>等</a:t>
          </a:r>
          <a:r>
            <a:rPr lang="zh-CN" dirty="0"/>
            <a:t>）。</a:t>
          </a:r>
        </a:p>
      </dgm:t>
    </dgm:pt>
    <dgm:pt modelId="{3AFE840D-92F2-4A53-8028-4EECA06522F0}" type="parTrans" cxnId="{E4CA9612-DDBC-4D57-AF72-65E21E73163C}">
      <dgm:prSet/>
      <dgm:spPr/>
      <dgm:t>
        <a:bodyPr/>
        <a:lstStyle/>
        <a:p>
          <a:endParaRPr lang="zh-CN" altLang="en-US"/>
        </a:p>
      </dgm:t>
    </dgm:pt>
    <dgm:pt modelId="{DC8ED463-DF2D-4F56-BD4B-44864EC71251}" type="sibTrans" cxnId="{E4CA9612-DDBC-4D57-AF72-65E21E73163C}">
      <dgm:prSet/>
      <dgm:spPr/>
      <dgm:t>
        <a:bodyPr/>
        <a:lstStyle/>
        <a:p>
          <a:endParaRPr lang="zh-CN" altLang="en-US"/>
        </a:p>
      </dgm:t>
    </dgm:pt>
    <dgm:pt modelId="{19702198-2DB2-4024-9A23-6316D93B027C}">
      <dgm:prSet/>
      <dgm:spPr/>
      <dgm:t>
        <a:bodyPr/>
        <a:lstStyle/>
        <a:p>
          <a:r>
            <a:rPr lang="zh-CN" dirty="0"/>
            <a:t>利用</a:t>
          </a:r>
          <a:r>
            <a:rPr lang="en-US" dirty="0" err="1"/>
            <a:t>gensim</a:t>
          </a:r>
          <a:r>
            <a:rPr lang="en-US" dirty="0"/>
            <a:t> </a:t>
          </a:r>
          <a:r>
            <a:rPr lang="en-US" altLang="zh-CN" dirty="0"/>
            <a:t>W</a:t>
          </a:r>
          <a:r>
            <a:rPr lang="en-US" dirty="0"/>
            <a:t>ord2vec </a:t>
          </a:r>
          <a:r>
            <a:rPr lang="zh-CN" dirty="0"/>
            <a:t>和 </a:t>
          </a:r>
          <a:r>
            <a:rPr lang="en-US" dirty="0"/>
            <a:t>Glove </a:t>
          </a:r>
          <a:r>
            <a:rPr lang="zh-CN" dirty="0"/>
            <a:t>训练的词向量，特征同上</a:t>
          </a:r>
          <a:r>
            <a:rPr lang="zh-CN" altLang="en-US" dirty="0"/>
            <a:t>。</a:t>
          </a:r>
          <a:endParaRPr lang="zh-CN" dirty="0"/>
        </a:p>
      </dgm:t>
    </dgm:pt>
    <dgm:pt modelId="{37F700EB-6501-4FF8-822F-15181E8F289C}" type="parTrans" cxnId="{2B4DDC0A-41CB-4850-86A7-3065443C1DF6}">
      <dgm:prSet/>
      <dgm:spPr/>
      <dgm:t>
        <a:bodyPr/>
        <a:lstStyle/>
        <a:p>
          <a:endParaRPr lang="zh-CN" altLang="en-US"/>
        </a:p>
      </dgm:t>
    </dgm:pt>
    <dgm:pt modelId="{D5A43560-FE44-48F8-B796-F8151A7A3ADC}" type="sibTrans" cxnId="{2B4DDC0A-41CB-4850-86A7-3065443C1DF6}">
      <dgm:prSet/>
      <dgm:spPr/>
      <dgm:t>
        <a:bodyPr/>
        <a:lstStyle/>
        <a:p>
          <a:endParaRPr lang="zh-CN" altLang="en-US"/>
        </a:p>
      </dgm:t>
    </dgm:pt>
    <dgm:pt modelId="{8AD414F0-9B32-4DFD-932A-6462FFF879E5}">
      <dgm:prSet/>
      <dgm:spPr/>
      <dgm:t>
        <a:bodyPr/>
        <a:lstStyle/>
        <a:p>
          <a:r>
            <a:rPr lang="en-US" b="1"/>
            <a:t>TF-IDF</a:t>
          </a:r>
          <a:endParaRPr lang="zh-CN"/>
        </a:p>
      </dgm:t>
    </dgm:pt>
    <dgm:pt modelId="{37EDCC46-AFB0-4969-A5C2-780C11F0C857}" type="parTrans" cxnId="{941720BE-9BE8-4D2D-BA07-B5132D83AFC5}">
      <dgm:prSet/>
      <dgm:spPr/>
      <dgm:t>
        <a:bodyPr/>
        <a:lstStyle/>
        <a:p>
          <a:endParaRPr lang="zh-CN" altLang="en-US"/>
        </a:p>
      </dgm:t>
    </dgm:pt>
    <dgm:pt modelId="{5FF8C9A8-666F-4BCF-9C99-5CE5ABFDCBAE}" type="sibTrans" cxnId="{941720BE-9BE8-4D2D-BA07-B5132D83AFC5}">
      <dgm:prSet/>
      <dgm:spPr/>
      <dgm:t>
        <a:bodyPr/>
        <a:lstStyle/>
        <a:p>
          <a:endParaRPr lang="zh-CN" altLang="en-US"/>
        </a:p>
      </dgm:t>
    </dgm:pt>
    <dgm:pt modelId="{E2078A53-539D-4238-9F3B-343138E668C7}">
      <dgm:prSet/>
      <dgm:spPr/>
      <dgm:t>
        <a:bodyPr/>
        <a:lstStyle/>
        <a:p>
          <a:r>
            <a:rPr lang="zh-CN" dirty="0"/>
            <a:t>句子对</a:t>
          </a:r>
          <a:r>
            <a:rPr lang="en-US" dirty="0" err="1"/>
            <a:t>tfidf</a:t>
          </a:r>
          <a:r>
            <a:rPr lang="zh-CN" dirty="0"/>
            <a:t>和</a:t>
          </a:r>
          <a:r>
            <a:rPr lang="en-US" dirty="0"/>
            <a:t>one hot </a:t>
          </a:r>
          <a:r>
            <a:rPr lang="zh-CN" dirty="0"/>
            <a:t>向量化的相似度计算交互特征。</a:t>
          </a:r>
        </a:p>
      </dgm:t>
    </dgm:pt>
    <dgm:pt modelId="{47264763-0433-4163-829A-856BEEDFCE10}" type="parTrans" cxnId="{087DD9A0-5970-409B-954E-FE3DFF6B2CBD}">
      <dgm:prSet/>
      <dgm:spPr/>
      <dgm:t>
        <a:bodyPr/>
        <a:lstStyle/>
        <a:p>
          <a:endParaRPr lang="zh-CN" altLang="en-US"/>
        </a:p>
      </dgm:t>
    </dgm:pt>
    <dgm:pt modelId="{392E9E28-3D52-42E2-8EF8-BEB99E6EA26A}" type="sibTrans" cxnId="{087DD9A0-5970-409B-954E-FE3DFF6B2CBD}">
      <dgm:prSet/>
      <dgm:spPr/>
      <dgm:t>
        <a:bodyPr/>
        <a:lstStyle/>
        <a:p>
          <a:endParaRPr lang="zh-CN" altLang="en-US"/>
        </a:p>
      </dgm:t>
    </dgm:pt>
    <dgm:pt modelId="{FB677C58-D947-437C-B45C-6302B59AE51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PCA</a:t>
          </a:r>
          <a:r>
            <a:rPr lang="zh-CN" dirty="0"/>
            <a:t>降维表示的相似度计算交互特征。</a:t>
          </a:r>
        </a:p>
      </dgm:t>
    </dgm:pt>
    <dgm:pt modelId="{52571FA3-040D-499F-825B-B4797372EB80}" type="parTrans" cxnId="{412DE594-B15E-4B9F-80D9-64F866D8E735}">
      <dgm:prSet/>
      <dgm:spPr/>
      <dgm:t>
        <a:bodyPr/>
        <a:lstStyle/>
        <a:p>
          <a:endParaRPr lang="zh-CN" altLang="en-US"/>
        </a:p>
      </dgm:t>
    </dgm:pt>
    <dgm:pt modelId="{169B27BE-E596-4836-A4FB-9BDA2D4F0B87}" type="sibTrans" cxnId="{412DE594-B15E-4B9F-80D9-64F866D8E735}">
      <dgm:prSet/>
      <dgm:spPr/>
      <dgm:t>
        <a:bodyPr/>
        <a:lstStyle/>
        <a:p>
          <a:endParaRPr lang="zh-CN" altLang="en-US"/>
        </a:p>
      </dgm:t>
    </dgm:pt>
    <dgm:pt modelId="{89E9880C-58A1-4D4E-8432-7E8E4A196358}" type="pres">
      <dgm:prSet presAssocID="{631013DB-49D9-4ED1-8AA4-D36113CB48C5}" presName="linearFlow" presStyleCnt="0">
        <dgm:presLayoutVars>
          <dgm:dir/>
          <dgm:animLvl val="lvl"/>
          <dgm:resizeHandles val="exact"/>
        </dgm:presLayoutVars>
      </dgm:prSet>
      <dgm:spPr/>
    </dgm:pt>
    <dgm:pt modelId="{2A2E93A6-F0D9-4F4A-95AB-62B0C5F84B5D}" type="pres">
      <dgm:prSet presAssocID="{E539F7A7-96F1-4D8E-A60F-4BD99DBB1E68}" presName="composite" presStyleCnt="0"/>
      <dgm:spPr/>
    </dgm:pt>
    <dgm:pt modelId="{9F9F6CFD-E7B2-4AEA-9012-62B4DDD874F8}" type="pres">
      <dgm:prSet presAssocID="{E539F7A7-96F1-4D8E-A60F-4BD99DBB1E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BA65CE-B7EC-4674-9918-1CB013CF038A}" type="pres">
      <dgm:prSet presAssocID="{E539F7A7-96F1-4D8E-A60F-4BD99DBB1E68}" presName="descendantText" presStyleLbl="alignAcc1" presStyleIdx="0" presStyleCnt="3">
        <dgm:presLayoutVars>
          <dgm:bulletEnabled val="1"/>
        </dgm:presLayoutVars>
      </dgm:prSet>
      <dgm:spPr/>
    </dgm:pt>
    <dgm:pt modelId="{23C251AC-8AAB-4DB2-B909-C3C9A76A9D2D}" type="pres">
      <dgm:prSet presAssocID="{C8459E17-2267-4035-8142-97B15F646791}" presName="sp" presStyleCnt="0"/>
      <dgm:spPr/>
    </dgm:pt>
    <dgm:pt modelId="{E9FB22CD-B166-4215-B7F4-A3A16779D5B7}" type="pres">
      <dgm:prSet presAssocID="{F8D8EA39-E439-4FBF-B5CB-F358B10DA54F}" presName="composite" presStyleCnt="0"/>
      <dgm:spPr/>
    </dgm:pt>
    <dgm:pt modelId="{A99D8F69-1278-4317-8CF1-0B300B93F6B6}" type="pres">
      <dgm:prSet presAssocID="{F8D8EA39-E439-4FBF-B5CB-F358B10DA54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1D6D357-4F57-43CE-B7C8-2D687E1D478F}" type="pres">
      <dgm:prSet presAssocID="{F8D8EA39-E439-4FBF-B5CB-F358B10DA54F}" presName="descendantText" presStyleLbl="alignAcc1" presStyleIdx="1" presStyleCnt="3">
        <dgm:presLayoutVars>
          <dgm:bulletEnabled val="1"/>
        </dgm:presLayoutVars>
      </dgm:prSet>
      <dgm:spPr/>
    </dgm:pt>
    <dgm:pt modelId="{87686BB8-AAD6-4B79-96B1-CF1013CCD99E}" type="pres">
      <dgm:prSet presAssocID="{0EF8B8A7-298E-4934-9B17-05F2CA9CC82A}" presName="sp" presStyleCnt="0"/>
      <dgm:spPr/>
    </dgm:pt>
    <dgm:pt modelId="{9A2A11B3-BC12-403C-8161-37791DCA245E}" type="pres">
      <dgm:prSet presAssocID="{8AD414F0-9B32-4DFD-932A-6462FFF879E5}" presName="composite" presStyleCnt="0"/>
      <dgm:spPr/>
    </dgm:pt>
    <dgm:pt modelId="{3DEF093A-9753-4471-B4D0-F38661732711}" type="pres">
      <dgm:prSet presAssocID="{8AD414F0-9B32-4DFD-932A-6462FFF879E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F3275E-EB8A-402D-A191-F206559BBC18}" type="pres">
      <dgm:prSet presAssocID="{8AD414F0-9B32-4DFD-932A-6462FFF879E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B4DDC0A-41CB-4850-86A7-3065443C1DF6}" srcId="{F8D8EA39-E439-4FBF-B5CB-F358B10DA54F}" destId="{19702198-2DB2-4024-9A23-6316D93B027C}" srcOrd="1" destOrd="0" parTransId="{37F700EB-6501-4FF8-822F-15181E8F289C}" sibTransId="{D5A43560-FE44-48F8-B796-F8151A7A3ADC}"/>
    <dgm:cxn modelId="{E4CA9612-DDBC-4D57-AF72-65E21E73163C}" srcId="{F8D8EA39-E439-4FBF-B5CB-F358B10DA54F}" destId="{95B350B2-FD06-4B15-BFC8-46C3A51CEDDA}" srcOrd="0" destOrd="0" parTransId="{3AFE840D-92F2-4A53-8028-4EECA06522F0}" sibTransId="{DC8ED463-DF2D-4F56-BD4B-44864EC71251}"/>
    <dgm:cxn modelId="{CF612321-7D35-429A-8529-1855B3AAB0C8}" srcId="{E539F7A7-96F1-4D8E-A60F-4BD99DBB1E68}" destId="{3A009FE4-9345-4053-81E9-06AD9B384C81}" srcOrd="0" destOrd="0" parTransId="{CB9BC8D6-8FFE-4712-90EB-79490CC6F334}" sibTransId="{287F1C84-C8A2-4CA1-949F-5FC7DBD5FC62}"/>
    <dgm:cxn modelId="{91053D23-25B4-4994-91EB-F1DD6E1D3D04}" type="presOf" srcId="{95B350B2-FD06-4B15-BFC8-46C3A51CEDDA}" destId="{41D6D357-4F57-43CE-B7C8-2D687E1D478F}" srcOrd="0" destOrd="0" presId="urn:microsoft.com/office/officeart/2005/8/layout/chevron2"/>
    <dgm:cxn modelId="{C00DAE42-7788-4ACB-B12E-E363CE5A479C}" type="presOf" srcId="{631013DB-49D9-4ED1-8AA4-D36113CB48C5}" destId="{89E9880C-58A1-4D4E-8432-7E8E4A196358}" srcOrd="0" destOrd="0" presId="urn:microsoft.com/office/officeart/2005/8/layout/chevron2"/>
    <dgm:cxn modelId="{0D208948-F50F-4B84-8517-016D2AF49F95}" type="presOf" srcId="{E2078A53-539D-4238-9F3B-343138E668C7}" destId="{E2F3275E-EB8A-402D-A191-F206559BBC18}" srcOrd="0" destOrd="0" presId="urn:microsoft.com/office/officeart/2005/8/layout/chevron2"/>
    <dgm:cxn modelId="{D43A124D-3291-4590-8630-8F59774BFBB9}" type="presOf" srcId="{FB677C58-D947-437C-B45C-6302B59AE51F}" destId="{E2F3275E-EB8A-402D-A191-F206559BBC18}" srcOrd="0" destOrd="1" presId="urn:microsoft.com/office/officeart/2005/8/layout/chevron2"/>
    <dgm:cxn modelId="{59CBF655-534F-445D-99D9-26A6C3D5570B}" type="presOf" srcId="{3A009FE4-9345-4053-81E9-06AD9B384C81}" destId="{93BA65CE-B7EC-4674-9918-1CB013CF038A}" srcOrd="0" destOrd="0" presId="urn:microsoft.com/office/officeart/2005/8/layout/chevron2"/>
    <dgm:cxn modelId="{C18E7D92-4718-46F4-A890-D45BFF73E406}" srcId="{631013DB-49D9-4ED1-8AA4-D36113CB48C5}" destId="{E539F7A7-96F1-4D8E-A60F-4BD99DBB1E68}" srcOrd="0" destOrd="0" parTransId="{9B1FB5A2-ABCD-4D6F-9183-E40338EA445C}" sibTransId="{C8459E17-2267-4035-8142-97B15F646791}"/>
    <dgm:cxn modelId="{412DE594-B15E-4B9F-80D9-64F866D8E735}" srcId="{8AD414F0-9B32-4DFD-932A-6462FFF879E5}" destId="{FB677C58-D947-437C-B45C-6302B59AE51F}" srcOrd="1" destOrd="0" parTransId="{52571FA3-040D-499F-825B-B4797372EB80}" sibTransId="{169B27BE-E596-4836-A4FB-9BDA2D4F0B87}"/>
    <dgm:cxn modelId="{005C8598-17FB-4A19-868F-D9F5E3DE4334}" type="presOf" srcId="{F8D8EA39-E439-4FBF-B5CB-F358B10DA54F}" destId="{A99D8F69-1278-4317-8CF1-0B300B93F6B6}" srcOrd="0" destOrd="0" presId="urn:microsoft.com/office/officeart/2005/8/layout/chevron2"/>
    <dgm:cxn modelId="{087DD9A0-5970-409B-954E-FE3DFF6B2CBD}" srcId="{8AD414F0-9B32-4DFD-932A-6462FFF879E5}" destId="{E2078A53-539D-4238-9F3B-343138E668C7}" srcOrd="0" destOrd="0" parTransId="{47264763-0433-4163-829A-856BEEDFCE10}" sibTransId="{392E9E28-3D52-42E2-8EF8-BEB99E6EA26A}"/>
    <dgm:cxn modelId="{B6B37FA6-9351-43C3-BDE9-B95039404176}" srcId="{631013DB-49D9-4ED1-8AA4-D36113CB48C5}" destId="{F8D8EA39-E439-4FBF-B5CB-F358B10DA54F}" srcOrd="1" destOrd="0" parTransId="{C1C29EFA-7370-4219-8294-EE9B047B3B7D}" sibTransId="{0EF8B8A7-298E-4934-9B17-05F2CA9CC82A}"/>
    <dgm:cxn modelId="{ED881DBA-C7B0-4152-B046-6049E42E07BC}" srcId="{E539F7A7-96F1-4D8E-A60F-4BD99DBB1E68}" destId="{4566C75E-55A1-4040-AAFE-4A5868708389}" srcOrd="1" destOrd="0" parTransId="{0761BA8D-61C8-4A94-8B68-223CACF39FFA}" sibTransId="{8B945029-CF5B-4F63-BB32-4E598FED5DE3}"/>
    <dgm:cxn modelId="{941720BE-9BE8-4D2D-BA07-B5132D83AFC5}" srcId="{631013DB-49D9-4ED1-8AA4-D36113CB48C5}" destId="{8AD414F0-9B32-4DFD-932A-6462FFF879E5}" srcOrd="2" destOrd="0" parTransId="{37EDCC46-AFB0-4969-A5C2-780C11F0C857}" sibTransId="{5FF8C9A8-666F-4BCF-9C99-5CE5ABFDCBAE}"/>
    <dgm:cxn modelId="{A3EAF8CD-EA3B-4F8C-AAA0-2EDFD90A9E7B}" type="presOf" srcId="{19702198-2DB2-4024-9A23-6316D93B027C}" destId="{41D6D357-4F57-43CE-B7C8-2D687E1D478F}" srcOrd="0" destOrd="1" presId="urn:microsoft.com/office/officeart/2005/8/layout/chevron2"/>
    <dgm:cxn modelId="{5CE037CE-B0D3-4A99-8490-3D5EC96A23D2}" type="presOf" srcId="{8AD414F0-9B32-4DFD-932A-6462FFF879E5}" destId="{3DEF093A-9753-4471-B4D0-F38661732711}" srcOrd="0" destOrd="0" presId="urn:microsoft.com/office/officeart/2005/8/layout/chevron2"/>
    <dgm:cxn modelId="{AD8DB2D5-6B05-42D4-A293-5DB5E15A2139}" type="presOf" srcId="{E539F7A7-96F1-4D8E-A60F-4BD99DBB1E68}" destId="{9F9F6CFD-E7B2-4AEA-9012-62B4DDD874F8}" srcOrd="0" destOrd="0" presId="urn:microsoft.com/office/officeart/2005/8/layout/chevron2"/>
    <dgm:cxn modelId="{5D4314DB-DD47-49FD-B805-92BDA7C5FC82}" type="presOf" srcId="{4566C75E-55A1-4040-AAFE-4A5868708389}" destId="{93BA65CE-B7EC-4674-9918-1CB013CF038A}" srcOrd="0" destOrd="1" presId="urn:microsoft.com/office/officeart/2005/8/layout/chevron2"/>
    <dgm:cxn modelId="{FCB47178-1CA8-411B-A82A-4240B7E59F4D}" type="presParOf" srcId="{89E9880C-58A1-4D4E-8432-7E8E4A196358}" destId="{2A2E93A6-F0D9-4F4A-95AB-62B0C5F84B5D}" srcOrd="0" destOrd="0" presId="urn:microsoft.com/office/officeart/2005/8/layout/chevron2"/>
    <dgm:cxn modelId="{65BCC6E4-46E4-4264-8069-2C37218E53EE}" type="presParOf" srcId="{2A2E93A6-F0D9-4F4A-95AB-62B0C5F84B5D}" destId="{9F9F6CFD-E7B2-4AEA-9012-62B4DDD874F8}" srcOrd="0" destOrd="0" presId="urn:microsoft.com/office/officeart/2005/8/layout/chevron2"/>
    <dgm:cxn modelId="{8DBE7EFA-7340-465D-AC64-F324F7410ABD}" type="presParOf" srcId="{2A2E93A6-F0D9-4F4A-95AB-62B0C5F84B5D}" destId="{93BA65CE-B7EC-4674-9918-1CB013CF038A}" srcOrd="1" destOrd="0" presId="urn:microsoft.com/office/officeart/2005/8/layout/chevron2"/>
    <dgm:cxn modelId="{0C963A9C-FB74-46F4-BD50-74A034D4F447}" type="presParOf" srcId="{89E9880C-58A1-4D4E-8432-7E8E4A196358}" destId="{23C251AC-8AAB-4DB2-B909-C3C9A76A9D2D}" srcOrd="1" destOrd="0" presId="urn:microsoft.com/office/officeart/2005/8/layout/chevron2"/>
    <dgm:cxn modelId="{9CD91834-26B6-4D0A-BBF7-7F58611E32FD}" type="presParOf" srcId="{89E9880C-58A1-4D4E-8432-7E8E4A196358}" destId="{E9FB22CD-B166-4215-B7F4-A3A16779D5B7}" srcOrd="2" destOrd="0" presId="urn:microsoft.com/office/officeart/2005/8/layout/chevron2"/>
    <dgm:cxn modelId="{6A4A48DA-299A-4511-B0D5-9AD40D2395BB}" type="presParOf" srcId="{E9FB22CD-B166-4215-B7F4-A3A16779D5B7}" destId="{A99D8F69-1278-4317-8CF1-0B300B93F6B6}" srcOrd="0" destOrd="0" presId="urn:microsoft.com/office/officeart/2005/8/layout/chevron2"/>
    <dgm:cxn modelId="{E6A9F5CD-E08A-4912-B0CB-DF88AF4CC63F}" type="presParOf" srcId="{E9FB22CD-B166-4215-B7F4-A3A16779D5B7}" destId="{41D6D357-4F57-43CE-B7C8-2D687E1D478F}" srcOrd="1" destOrd="0" presId="urn:microsoft.com/office/officeart/2005/8/layout/chevron2"/>
    <dgm:cxn modelId="{4D5104D0-BCB0-4AF1-914B-688DCE279187}" type="presParOf" srcId="{89E9880C-58A1-4D4E-8432-7E8E4A196358}" destId="{87686BB8-AAD6-4B79-96B1-CF1013CCD99E}" srcOrd="3" destOrd="0" presId="urn:microsoft.com/office/officeart/2005/8/layout/chevron2"/>
    <dgm:cxn modelId="{25140564-DC18-48FB-9261-C928B379B738}" type="presParOf" srcId="{89E9880C-58A1-4D4E-8432-7E8E4A196358}" destId="{9A2A11B3-BC12-403C-8161-37791DCA245E}" srcOrd="4" destOrd="0" presId="urn:microsoft.com/office/officeart/2005/8/layout/chevron2"/>
    <dgm:cxn modelId="{779BA8AE-0DCD-4367-9209-36C76D665075}" type="presParOf" srcId="{9A2A11B3-BC12-403C-8161-37791DCA245E}" destId="{3DEF093A-9753-4471-B4D0-F38661732711}" srcOrd="0" destOrd="0" presId="urn:microsoft.com/office/officeart/2005/8/layout/chevron2"/>
    <dgm:cxn modelId="{8261EE47-36BE-499D-B6A4-222E27B2EE5F}" type="presParOf" srcId="{9A2A11B3-BC12-403C-8161-37791DCA245E}" destId="{E2F3275E-EB8A-402D-A191-F206559BBC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4B8EB-F62A-43EF-9483-031FFCD019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6DF5F1-D0A2-405D-9EB0-C3162C0AF7BF}">
      <dgm:prSet/>
      <dgm:spPr/>
      <dgm:t>
        <a:bodyPr/>
        <a:lstStyle/>
        <a:p>
          <a:endParaRPr lang="zh-CN" dirty="0"/>
        </a:p>
      </dgm:t>
    </dgm:pt>
    <dgm:pt modelId="{29C12847-F829-4EE4-9E79-9D4A4C88FD5D}" type="parTrans" cxnId="{252B8BD1-ABC9-4985-9E4D-CEEBE1622C61}">
      <dgm:prSet/>
      <dgm:spPr/>
      <dgm:t>
        <a:bodyPr/>
        <a:lstStyle/>
        <a:p>
          <a:endParaRPr lang="zh-CN" altLang="en-US"/>
        </a:p>
      </dgm:t>
    </dgm:pt>
    <dgm:pt modelId="{9E7E6338-D253-4080-B9E1-3B56606F58E4}" type="sibTrans" cxnId="{252B8BD1-ABC9-4985-9E4D-CEEBE1622C61}">
      <dgm:prSet/>
      <dgm:spPr/>
      <dgm:t>
        <a:bodyPr/>
        <a:lstStyle/>
        <a:p>
          <a:endParaRPr lang="zh-CN" altLang="en-US"/>
        </a:p>
      </dgm:t>
    </dgm:pt>
    <dgm:pt modelId="{9CDC6FE4-E46D-404B-BD16-A71AE1F0E54F}">
      <dgm:prSet custT="1"/>
      <dgm:spPr/>
      <dgm:t>
        <a:bodyPr/>
        <a:lstStyle/>
        <a:p>
          <a:r>
            <a:rPr lang="zh-CN" altLang="en-US" sz="1800" b="1" dirty="0"/>
            <a:t>单语义</a:t>
          </a:r>
          <a:endParaRPr lang="zh-CN" altLang="en-US" sz="1800" dirty="0"/>
        </a:p>
      </dgm:t>
    </dgm:pt>
    <dgm:pt modelId="{497112D4-3449-40E1-B382-2640D4E63FFF}" type="parTrans" cxnId="{851C00C9-5B77-4CA1-A968-FA616702BE80}">
      <dgm:prSet/>
      <dgm:spPr/>
      <dgm:t>
        <a:bodyPr/>
        <a:lstStyle/>
        <a:p>
          <a:endParaRPr lang="zh-CN" altLang="en-US"/>
        </a:p>
      </dgm:t>
    </dgm:pt>
    <dgm:pt modelId="{876C71E3-A621-44B6-9FBE-D5E20068F7E2}" type="sibTrans" cxnId="{851C00C9-5B77-4CA1-A968-FA616702BE80}">
      <dgm:prSet/>
      <dgm:spPr/>
      <dgm:t>
        <a:bodyPr/>
        <a:lstStyle/>
        <a:p>
          <a:endParaRPr lang="zh-CN" altLang="en-US"/>
        </a:p>
      </dgm:t>
    </dgm:pt>
    <dgm:pt modelId="{D06123E2-2BCE-4F5B-89EF-9B5D4CEC8068}">
      <dgm:prSet custT="1"/>
      <dgm:spPr/>
      <dgm:t>
        <a:bodyPr/>
        <a:lstStyle/>
        <a:p>
          <a:r>
            <a:rPr lang="en-US" sz="1600" dirty="0"/>
            <a:t>CNN</a:t>
          </a:r>
          <a:r>
            <a:rPr lang="zh-CN" sz="1600" dirty="0"/>
            <a:t>，</a:t>
          </a:r>
          <a:r>
            <a:rPr lang="en-US" sz="1600" dirty="0"/>
            <a:t>RNN</a:t>
          </a:r>
          <a:r>
            <a:rPr lang="zh-CN" sz="1600" dirty="0"/>
            <a:t>等单层文本建模方法的效果不好</a:t>
          </a:r>
        </a:p>
      </dgm:t>
    </dgm:pt>
    <dgm:pt modelId="{7252BA5C-09E0-4A3E-8F03-9800EC207B61}" type="parTrans" cxnId="{931DE62E-B2CC-4C67-8883-48B2139F21F4}">
      <dgm:prSet/>
      <dgm:spPr/>
      <dgm:t>
        <a:bodyPr/>
        <a:lstStyle/>
        <a:p>
          <a:endParaRPr lang="zh-CN" altLang="en-US"/>
        </a:p>
      </dgm:t>
    </dgm:pt>
    <dgm:pt modelId="{6B16C76E-3B57-4DE9-8A03-1F060B5F7792}" type="sibTrans" cxnId="{931DE62E-B2CC-4C67-8883-48B2139F21F4}">
      <dgm:prSet/>
      <dgm:spPr/>
      <dgm:t>
        <a:bodyPr/>
        <a:lstStyle/>
        <a:p>
          <a:endParaRPr lang="zh-CN" altLang="en-US"/>
        </a:p>
      </dgm:t>
    </dgm:pt>
    <dgm:pt modelId="{6E538B67-4EC6-4981-A54D-B94F14B626A1}">
      <dgm:prSet custT="1"/>
      <dgm:spPr/>
      <dgm:t>
        <a:bodyPr/>
        <a:lstStyle/>
        <a:p>
          <a:r>
            <a:rPr lang="zh-CN" altLang="en-US" sz="1800" b="1" dirty="0"/>
            <a:t>多语义</a:t>
          </a:r>
          <a:endParaRPr lang="zh-CN" altLang="en-US" sz="1800" dirty="0"/>
        </a:p>
      </dgm:t>
    </dgm:pt>
    <dgm:pt modelId="{D22DC94C-F271-4B95-81C5-2B5C4BDC3FFE}" type="parTrans" cxnId="{7C98A02A-AB36-4D1A-99BF-037145C2A064}">
      <dgm:prSet/>
      <dgm:spPr/>
      <dgm:t>
        <a:bodyPr/>
        <a:lstStyle/>
        <a:p>
          <a:endParaRPr lang="zh-CN" altLang="en-US"/>
        </a:p>
      </dgm:t>
    </dgm:pt>
    <dgm:pt modelId="{4D182A5E-8692-43C5-8BC7-CD2F3704140B}" type="sibTrans" cxnId="{7C98A02A-AB36-4D1A-99BF-037145C2A064}">
      <dgm:prSet/>
      <dgm:spPr/>
      <dgm:t>
        <a:bodyPr/>
        <a:lstStyle/>
        <a:p>
          <a:endParaRPr lang="zh-CN" altLang="en-US"/>
        </a:p>
      </dgm:t>
    </dgm:pt>
    <dgm:pt modelId="{07A9092C-4E62-4BE8-BE25-1565416E1C90}">
      <dgm:prSet custT="1"/>
      <dgm:spPr/>
      <dgm:t>
        <a:bodyPr/>
        <a:lstStyle/>
        <a:p>
          <a:r>
            <a:rPr lang="en-US" sz="1600" dirty="0"/>
            <a:t>SNLI</a:t>
          </a:r>
          <a:r>
            <a:rPr lang="zh-CN" altLang="en-US" sz="1600" dirty="0"/>
            <a:t>的</a:t>
          </a:r>
          <a:r>
            <a:rPr lang="zh-CN" sz="1600" dirty="0"/>
            <a:t>模型效果较好。比如</a:t>
          </a:r>
          <a:r>
            <a:rPr lang="en-US" sz="1600" b="1" dirty="0"/>
            <a:t>Decomposable attention</a:t>
          </a:r>
          <a:r>
            <a:rPr lang="zh-CN" sz="1600" dirty="0"/>
            <a:t>，</a:t>
          </a:r>
          <a:r>
            <a:rPr lang="en-US" sz="1600" b="1" dirty="0"/>
            <a:t>ESIM</a:t>
          </a:r>
          <a:r>
            <a:rPr lang="zh-CN" sz="1600" dirty="0"/>
            <a:t>。</a:t>
          </a:r>
        </a:p>
      </dgm:t>
    </dgm:pt>
    <dgm:pt modelId="{3C0DE792-19BB-4F75-9D9B-D0CBA4E109F3}" type="parTrans" cxnId="{8DD2DAA1-90AF-4BC2-A859-030E405D2A7A}">
      <dgm:prSet/>
      <dgm:spPr/>
      <dgm:t>
        <a:bodyPr/>
        <a:lstStyle/>
        <a:p>
          <a:endParaRPr lang="zh-CN" altLang="en-US"/>
        </a:p>
      </dgm:t>
    </dgm:pt>
    <dgm:pt modelId="{8C8325D1-3EE9-4FD3-8EBD-2F0328823D39}" type="sibTrans" cxnId="{8DD2DAA1-90AF-4BC2-A859-030E405D2A7A}">
      <dgm:prSet/>
      <dgm:spPr/>
      <dgm:t>
        <a:bodyPr/>
        <a:lstStyle/>
        <a:p>
          <a:endParaRPr lang="zh-CN" altLang="en-US"/>
        </a:p>
      </dgm:t>
    </dgm:pt>
    <dgm:pt modelId="{9F4FEDC2-76D0-41C7-A557-E5784F8CDEF7}">
      <dgm:prSet custT="1"/>
      <dgm:spPr/>
      <dgm:t>
        <a:bodyPr/>
        <a:lstStyle/>
        <a:p>
          <a:r>
            <a:rPr lang="zh-CN" sz="1600" dirty="0"/>
            <a:t>尝试过包括</a:t>
          </a:r>
          <a:r>
            <a:rPr lang="en-US" sz="1600" dirty="0"/>
            <a:t>DIIN</a:t>
          </a:r>
          <a:r>
            <a:rPr lang="zh-CN" sz="1600" dirty="0"/>
            <a:t>，</a:t>
          </a:r>
          <a:r>
            <a:rPr lang="en-US" sz="1600" dirty="0" err="1"/>
            <a:t>BiMPM</a:t>
          </a:r>
          <a:r>
            <a:rPr lang="en-US" sz="1600" dirty="0"/>
            <a:t> </a:t>
          </a:r>
          <a:r>
            <a:rPr lang="zh-CN" sz="1600" dirty="0"/>
            <a:t>，由于训练时间，效果等因素并未采用。</a:t>
          </a:r>
        </a:p>
      </dgm:t>
    </dgm:pt>
    <dgm:pt modelId="{67943F96-A0BC-4A81-A313-2F9522580438}" type="parTrans" cxnId="{E5D9763D-6E57-4083-AC63-CCFE6BCA9F40}">
      <dgm:prSet/>
      <dgm:spPr/>
      <dgm:t>
        <a:bodyPr/>
        <a:lstStyle/>
        <a:p>
          <a:endParaRPr lang="zh-CN" altLang="en-US"/>
        </a:p>
      </dgm:t>
    </dgm:pt>
    <dgm:pt modelId="{75382D6B-B7F3-4D2D-9398-215AFD59047B}" type="sibTrans" cxnId="{E5D9763D-6E57-4083-AC63-CCFE6BCA9F40}">
      <dgm:prSet/>
      <dgm:spPr/>
      <dgm:t>
        <a:bodyPr/>
        <a:lstStyle/>
        <a:p>
          <a:endParaRPr lang="zh-CN" altLang="en-US"/>
        </a:p>
      </dgm:t>
    </dgm:pt>
    <dgm:pt modelId="{6C97A9B8-3CB6-4C96-B007-710A667F6D53}">
      <dgm:prSet custT="1"/>
      <dgm:spPr/>
      <dgm:t>
        <a:bodyPr/>
        <a:lstStyle/>
        <a:p>
          <a:r>
            <a:rPr lang="zh-CN" altLang="en-US" sz="1600" b="1" dirty="0"/>
            <a:t>直接建模</a:t>
          </a:r>
          <a:endParaRPr lang="zh-CN" altLang="en-US" sz="1600" dirty="0"/>
        </a:p>
      </dgm:t>
    </dgm:pt>
    <dgm:pt modelId="{39889AD1-5F60-4F68-8B6F-9260CE560CE4}" type="parTrans" cxnId="{E0A2E9EA-32F3-4E67-8251-477226FC9F1D}">
      <dgm:prSet/>
      <dgm:spPr/>
      <dgm:t>
        <a:bodyPr/>
        <a:lstStyle/>
        <a:p>
          <a:endParaRPr lang="zh-CN" altLang="en-US"/>
        </a:p>
      </dgm:t>
    </dgm:pt>
    <dgm:pt modelId="{DF0415D8-52A6-4674-992B-BB67E71CACED}" type="sibTrans" cxnId="{E0A2E9EA-32F3-4E67-8251-477226FC9F1D}">
      <dgm:prSet/>
      <dgm:spPr/>
      <dgm:t>
        <a:bodyPr/>
        <a:lstStyle/>
        <a:p>
          <a:endParaRPr lang="zh-CN" altLang="en-US"/>
        </a:p>
      </dgm:t>
    </dgm:pt>
    <dgm:pt modelId="{D349BB38-DF7C-4519-81ED-DFDE8EBB3F8E}">
      <dgm:prSet custT="1"/>
      <dgm:spPr/>
      <dgm:t>
        <a:bodyPr/>
        <a:lstStyle/>
        <a:p>
          <a:r>
            <a:rPr lang="en-US" sz="1400" dirty="0" err="1"/>
            <a:t>MatchPyramid</a:t>
          </a:r>
          <a:r>
            <a:rPr lang="zh-CN" sz="1400" dirty="0"/>
            <a:t>，</a:t>
          </a:r>
          <a:r>
            <a:rPr lang="en-US" sz="1400" dirty="0"/>
            <a:t>Match SRNN</a:t>
          </a:r>
          <a:r>
            <a:rPr lang="zh-CN" sz="1400" dirty="0"/>
            <a:t>， </a:t>
          </a:r>
          <a:r>
            <a:rPr lang="en-US" sz="1400" dirty="0"/>
            <a:t>Arc2</a:t>
          </a:r>
          <a:r>
            <a:rPr lang="zh-CN" sz="1400" dirty="0"/>
            <a:t>等</a:t>
          </a:r>
          <a:r>
            <a:rPr lang="zh-CN" altLang="en-US" sz="1400" dirty="0"/>
            <a:t>在</a:t>
          </a:r>
          <a:r>
            <a:rPr lang="zh-CN" sz="1400" dirty="0"/>
            <a:t>词向量直接交互的匹配矩阵提取特征的模型效果不好</a:t>
          </a:r>
          <a:r>
            <a:rPr lang="zh-CN" altLang="en-US" sz="1400" dirty="0"/>
            <a:t>。</a:t>
          </a:r>
          <a:endParaRPr lang="zh-CN" sz="1400" dirty="0"/>
        </a:p>
      </dgm:t>
    </dgm:pt>
    <dgm:pt modelId="{115AB3BB-D435-44DF-8113-629F883D0E18}" type="parTrans" cxnId="{B4B4AE56-C5F6-49D1-8147-7B14B1E974FB}">
      <dgm:prSet/>
      <dgm:spPr/>
      <dgm:t>
        <a:bodyPr/>
        <a:lstStyle/>
        <a:p>
          <a:endParaRPr lang="zh-CN" altLang="en-US"/>
        </a:p>
      </dgm:t>
    </dgm:pt>
    <dgm:pt modelId="{AF676C81-DBCF-40B1-AAD7-894CCF5E514E}" type="sibTrans" cxnId="{B4B4AE56-C5F6-49D1-8147-7B14B1E974FB}">
      <dgm:prSet/>
      <dgm:spPr/>
      <dgm:t>
        <a:bodyPr/>
        <a:lstStyle/>
        <a:p>
          <a:endParaRPr lang="zh-CN" altLang="en-US"/>
        </a:p>
      </dgm:t>
    </dgm:pt>
    <dgm:pt modelId="{39C91689-DB7B-48B2-9919-3A4D5D1B5607}">
      <dgm:prSet custT="1"/>
      <dgm:spPr/>
      <dgm:t>
        <a:bodyPr/>
        <a:lstStyle/>
        <a:p>
          <a:r>
            <a:rPr lang="zh-CN" altLang="en-US" sz="1400" dirty="0"/>
            <a:t>将乱序或随机采样的验证集输入模型效果下降很多，该种数据扩展方式，对原始数据也未采用截断。</a:t>
          </a:r>
        </a:p>
      </dgm:t>
    </dgm:pt>
    <dgm:pt modelId="{200E2943-20E8-4C29-9584-3744EF1937E5}" type="parTrans" cxnId="{89652E30-724C-4BFC-AA90-F05B6D0D69CB}">
      <dgm:prSet/>
      <dgm:spPr/>
      <dgm:t>
        <a:bodyPr/>
        <a:lstStyle/>
        <a:p>
          <a:endParaRPr lang="zh-CN" altLang="en-US"/>
        </a:p>
      </dgm:t>
    </dgm:pt>
    <dgm:pt modelId="{52343898-95D0-49CF-ACFE-B48CE452F167}" type="sibTrans" cxnId="{89652E30-724C-4BFC-AA90-F05B6D0D69CB}">
      <dgm:prSet/>
      <dgm:spPr/>
      <dgm:t>
        <a:bodyPr/>
        <a:lstStyle/>
        <a:p>
          <a:endParaRPr lang="zh-CN" altLang="en-US"/>
        </a:p>
      </dgm:t>
    </dgm:pt>
    <dgm:pt modelId="{A0DE10C5-161A-47F8-B075-9B9755BF6995}">
      <dgm:prSet custT="1"/>
      <dgm:spPr/>
      <dgm:t>
        <a:bodyPr/>
        <a:lstStyle/>
        <a:p>
          <a:pPr algn="ctr"/>
          <a:r>
            <a:rPr lang="zh-CN" altLang="en-US" sz="1800" b="1" dirty="0"/>
            <a:t>参考深度文本匹配综述主要尝试了以下三类深度模型：</a:t>
          </a:r>
          <a:endParaRPr lang="zh-CN" altLang="en-US" sz="1800" dirty="0"/>
        </a:p>
      </dgm:t>
    </dgm:pt>
    <dgm:pt modelId="{2E5A214F-0AF0-4D11-8E34-DEB16D98F770}" type="parTrans" cxnId="{F8AF9E3E-159F-4EEE-8C45-E42DFE46BF89}">
      <dgm:prSet/>
      <dgm:spPr/>
      <dgm:t>
        <a:bodyPr/>
        <a:lstStyle/>
        <a:p>
          <a:endParaRPr lang="zh-CN" altLang="en-US"/>
        </a:p>
      </dgm:t>
    </dgm:pt>
    <dgm:pt modelId="{BC60C891-38C5-4C61-A469-7D3D76C6F941}" type="sibTrans" cxnId="{F8AF9E3E-159F-4EEE-8C45-E42DFE46BF89}">
      <dgm:prSet/>
      <dgm:spPr/>
      <dgm:t>
        <a:bodyPr/>
        <a:lstStyle/>
        <a:p>
          <a:endParaRPr lang="zh-CN" altLang="en-US"/>
        </a:p>
      </dgm:t>
    </dgm:pt>
    <dgm:pt modelId="{EAD24BCD-FF30-43C7-8DC5-F29912C9DAF4}">
      <dgm:prSet custT="1"/>
      <dgm:spPr/>
      <dgm:t>
        <a:bodyPr/>
        <a:lstStyle/>
        <a:p>
          <a:r>
            <a:rPr lang="zh-CN" sz="1600" dirty="0"/>
            <a:t>随着层数的增加与</a:t>
          </a:r>
          <a:r>
            <a:rPr lang="en-US" sz="1600" b="1" dirty="0"/>
            <a:t>shortcut</a:t>
          </a:r>
          <a:r>
            <a:rPr lang="zh-CN" sz="1600" dirty="0"/>
            <a:t>的引入效果明显提升。</a:t>
          </a:r>
        </a:p>
      </dgm:t>
    </dgm:pt>
    <dgm:pt modelId="{A0B01E82-5467-4ACD-835E-B17974D0CD3F}" type="parTrans" cxnId="{89347253-C998-43C8-A0DE-1164BFA517B6}">
      <dgm:prSet/>
      <dgm:spPr/>
      <dgm:t>
        <a:bodyPr/>
        <a:lstStyle/>
        <a:p>
          <a:endParaRPr lang="zh-CN" altLang="en-US"/>
        </a:p>
      </dgm:t>
    </dgm:pt>
    <dgm:pt modelId="{27C52CEE-C4DA-43B3-A101-5A300245581F}" type="sibTrans" cxnId="{89347253-C998-43C8-A0DE-1164BFA517B6}">
      <dgm:prSet/>
      <dgm:spPr/>
      <dgm:t>
        <a:bodyPr/>
        <a:lstStyle/>
        <a:p>
          <a:endParaRPr lang="zh-CN" altLang="en-US"/>
        </a:p>
      </dgm:t>
    </dgm:pt>
    <dgm:pt modelId="{F0C6E566-1690-4035-854A-49611920262E}">
      <dgm:prSet custT="1"/>
      <dgm:spPr/>
      <dgm:t>
        <a:bodyPr/>
        <a:lstStyle/>
        <a:p>
          <a:r>
            <a:rPr lang="zh-CN" altLang="en-US" sz="1400" dirty="0"/>
            <a:t>分析可能是数据集的文本序列特征很重要而且文本序列较短，这些方法提取的匹配信息有限。</a:t>
          </a:r>
        </a:p>
      </dgm:t>
    </dgm:pt>
    <dgm:pt modelId="{9F628A1F-75D4-4230-9C09-674E8E2AFF3D}" type="parTrans" cxnId="{33053200-A0F1-4D1E-A22D-8FF1359CECD2}">
      <dgm:prSet/>
      <dgm:spPr/>
      <dgm:t>
        <a:bodyPr/>
        <a:lstStyle/>
        <a:p>
          <a:endParaRPr lang="zh-CN" altLang="en-US"/>
        </a:p>
      </dgm:t>
    </dgm:pt>
    <dgm:pt modelId="{7A342831-063E-4D6B-BDB4-4F3D2DF23B36}" type="sibTrans" cxnId="{33053200-A0F1-4D1E-A22D-8FF1359CECD2}">
      <dgm:prSet/>
      <dgm:spPr/>
      <dgm:t>
        <a:bodyPr/>
        <a:lstStyle/>
        <a:p>
          <a:endParaRPr lang="zh-CN" altLang="en-US"/>
        </a:p>
      </dgm:t>
    </dgm:pt>
    <dgm:pt modelId="{DA30C066-7E00-4E93-B645-72FBD6B7F852}" type="pres">
      <dgm:prSet presAssocID="{02F4B8EB-F62A-43EF-9483-031FFCD01987}" presName="linearFlow" presStyleCnt="0">
        <dgm:presLayoutVars>
          <dgm:dir/>
          <dgm:animLvl val="lvl"/>
          <dgm:resizeHandles val="exact"/>
        </dgm:presLayoutVars>
      </dgm:prSet>
      <dgm:spPr/>
    </dgm:pt>
    <dgm:pt modelId="{449B9E3F-6386-41B8-9DFD-BCB84F69A0E9}" type="pres">
      <dgm:prSet presAssocID="{976DF5F1-D0A2-405D-9EB0-C3162C0AF7BF}" presName="composite" presStyleCnt="0"/>
      <dgm:spPr/>
    </dgm:pt>
    <dgm:pt modelId="{C5EC932E-F558-4BC2-837D-F38FC86A3607}" type="pres">
      <dgm:prSet presAssocID="{976DF5F1-D0A2-405D-9EB0-C3162C0AF7B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41702DA-B96E-48BF-8435-DDCB4251D0A2}" type="pres">
      <dgm:prSet presAssocID="{976DF5F1-D0A2-405D-9EB0-C3162C0AF7BF}" presName="descendantText" presStyleLbl="alignAcc1" presStyleIdx="0" presStyleCnt="4">
        <dgm:presLayoutVars>
          <dgm:bulletEnabled val="1"/>
        </dgm:presLayoutVars>
      </dgm:prSet>
      <dgm:spPr/>
    </dgm:pt>
    <dgm:pt modelId="{A800E429-2854-4E31-A208-2FCD39DA591B}" type="pres">
      <dgm:prSet presAssocID="{9E7E6338-D253-4080-B9E1-3B56606F58E4}" presName="sp" presStyleCnt="0"/>
      <dgm:spPr/>
    </dgm:pt>
    <dgm:pt modelId="{7C38F1F9-E0B3-4165-B871-7EFAEDD8D8F0}" type="pres">
      <dgm:prSet presAssocID="{9CDC6FE4-E46D-404B-BD16-A71AE1F0E54F}" presName="composite" presStyleCnt="0"/>
      <dgm:spPr/>
    </dgm:pt>
    <dgm:pt modelId="{DBA9F8B3-6018-4C40-A0AF-B76347B30171}" type="pres">
      <dgm:prSet presAssocID="{9CDC6FE4-E46D-404B-BD16-A71AE1F0E54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A9C403F-C297-463E-9BAD-41FA3E631F1D}" type="pres">
      <dgm:prSet presAssocID="{9CDC6FE4-E46D-404B-BD16-A71AE1F0E54F}" presName="descendantText" presStyleLbl="alignAcc1" presStyleIdx="1" presStyleCnt="4">
        <dgm:presLayoutVars>
          <dgm:bulletEnabled val="1"/>
        </dgm:presLayoutVars>
      </dgm:prSet>
      <dgm:spPr/>
    </dgm:pt>
    <dgm:pt modelId="{8E078AAC-DC15-4F51-891D-4DEB185C68BA}" type="pres">
      <dgm:prSet presAssocID="{876C71E3-A621-44B6-9FBE-D5E20068F7E2}" presName="sp" presStyleCnt="0"/>
      <dgm:spPr/>
    </dgm:pt>
    <dgm:pt modelId="{21E25F53-4ABF-4195-AF12-F29560FF7555}" type="pres">
      <dgm:prSet presAssocID="{6E538B67-4EC6-4981-A54D-B94F14B626A1}" presName="composite" presStyleCnt="0"/>
      <dgm:spPr/>
    </dgm:pt>
    <dgm:pt modelId="{E2CAE70E-5F56-4FFE-8549-B90B20A1C0A0}" type="pres">
      <dgm:prSet presAssocID="{6E538B67-4EC6-4981-A54D-B94F14B626A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1EE20E0-E53F-43BF-9932-02E3949F7B32}" type="pres">
      <dgm:prSet presAssocID="{6E538B67-4EC6-4981-A54D-B94F14B626A1}" presName="descendantText" presStyleLbl="alignAcc1" presStyleIdx="2" presStyleCnt="4">
        <dgm:presLayoutVars>
          <dgm:bulletEnabled val="1"/>
        </dgm:presLayoutVars>
      </dgm:prSet>
      <dgm:spPr/>
    </dgm:pt>
    <dgm:pt modelId="{3D95A8D7-70F3-4288-9098-4C206F72925E}" type="pres">
      <dgm:prSet presAssocID="{4D182A5E-8692-43C5-8BC7-CD2F3704140B}" presName="sp" presStyleCnt="0"/>
      <dgm:spPr/>
    </dgm:pt>
    <dgm:pt modelId="{D3599AFE-D40C-43BF-B82A-ED337A4B2A86}" type="pres">
      <dgm:prSet presAssocID="{6C97A9B8-3CB6-4C96-B007-710A667F6D53}" presName="composite" presStyleCnt="0"/>
      <dgm:spPr/>
    </dgm:pt>
    <dgm:pt modelId="{78B4D016-32B4-4C28-B7DC-F6DE4FCF504E}" type="pres">
      <dgm:prSet presAssocID="{6C97A9B8-3CB6-4C96-B007-710A667F6D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08745CB-DD9F-410C-991A-280469093DA4}" type="pres">
      <dgm:prSet presAssocID="{6C97A9B8-3CB6-4C96-B007-710A667F6D53}" presName="descendantText" presStyleLbl="alignAcc1" presStyleIdx="3" presStyleCnt="4" custScaleY="124489">
        <dgm:presLayoutVars>
          <dgm:bulletEnabled val="1"/>
        </dgm:presLayoutVars>
      </dgm:prSet>
      <dgm:spPr/>
    </dgm:pt>
  </dgm:ptLst>
  <dgm:cxnLst>
    <dgm:cxn modelId="{33053200-A0F1-4D1E-A22D-8FF1359CECD2}" srcId="{6C97A9B8-3CB6-4C96-B007-710A667F6D53}" destId="{F0C6E566-1690-4035-854A-49611920262E}" srcOrd="1" destOrd="0" parTransId="{9F628A1F-75D4-4230-9C09-674E8E2AFF3D}" sibTransId="{7A342831-063E-4D6B-BDB4-4F3D2DF23B36}"/>
    <dgm:cxn modelId="{7C98A02A-AB36-4D1A-99BF-037145C2A064}" srcId="{02F4B8EB-F62A-43EF-9483-031FFCD01987}" destId="{6E538B67-4EC6-4981-A54D-B94F14B626A1}" srcOrd="2" destOrd="0" parTransId="{D22DC94C-F271-4B95-81C5-2B5C4BDC3FFE}" sibTransId="{4D182A5E-8692-43C5-8BC7-CD2F3704140B}"/>
    <dgm:cxn modelId="{DC94B72B-E0E2-4ECF-99B3-7935A57EA9A0}" type="presOf" srcId="{F0C6E566-1690-4035-854A-49611920262E}" destId="{408745CB-DD9F-410C-991A-280469093DA4}" srcOrd="0" destOrd="1" presId="urn:microsoft.com/office/officeart/2005/8/layout/chevron2"/>
    <dgm:cxn modelId="{931DE62E-B2CC-4C67-8883-48B2139F21F4}" srcId="{9CDC6FE4-E46D-404B-BD16-A71AE1F0E54F}" destId="{D06123E2-2BCE-4F5B-89EF-9B5D4CEC8068}" srcOrd="0" destOrd="0" parTransId="{7252BA5C-09E0-4A3E-8F03-9800EC207B61}" sibTransId="{6B16C76E-3B57-4DE9-8A03-1F060B5F7792}"/>
    <dgm:cxn modelId="{89652E30-724C-4BFC-AA90-F05B6D0D69CB}" srcId="{6C97A9B8-3CB6-4C96-B007-710A667F6D53}" destId="{39C91689-DB7B-48B2-9919-3A4D5D1B5607}" srcOrd="2" destOrd="0" parTransId="{200E2943-20E8-4C29-9584-3744EF1937E5}" sibTransId="{52343898-95D0-49CF-ACFE-B48CE452F167}"/>
    <dgm:cxn modelId="{E5D9763D-6E57-4083-AC63-CCFE6BCA9F40}" srcId="{6E538B67-4EC6-4981-A54D-B94F14B626A1}" destId="{9F4FEDC2-76D0-41C7-A557-E5784F8CDEF7}" srcOrd="1" destOrd="0" parTransId="{67943F96-A0BC-4A81-A313-2F9522580438}" sibTransId="{75382D6B-B7F3-4D2D-9398-215AFD59047B}"/>
    <dgm:cxn modelId="{F8AF9E3E-159F-4EEE-8C45-E42DFE46BF89}" srcId="{976DF5F1-D0A2-405D-9EB0-C3162C0AF7BF}" destId="{A0DE10C5-161A-47F8-B075-9B9755BF6995}" srcOrd="0" destOrd="0" parTransId="{2E5A214F-0AF0-4D11-8E34-DEB16D98F770}" sibTransId="{BC60C891-38C5-4C61-A469-7D3D76C6F941}"/>
    <dgm:cxn modelId="{2FE0F466-D850-4FB7-A0C6-84C3953CA918}" type="presOf" srcId="{D06123E2-2BCE-4F5B-89EF-9B5D4CEC8068}" destId="{7A9C403F-C297-463E-9BAD-41FA3E631F1D}" srcOrd="0" destOrd="0" presId="urn:microsoft.com/office/officeart/2005/8/layout/chevron2"/>
    <dgm:cxn modelId="{711E506C-61E6-4D6A-AADC-D512DE950573}" type="presOf" srcId="{39C91689-DB7B-48B2-9919-3A4D5D1B5607}" destId="{408745CB-DD9F-410C-991A-280469093DA4}" srcOrd="0" destOrd="2" presId="urn:microsoft.com/office/officeart/2005/8/layout/chevron2"/>
    <dgm:cxn modelId="{89347253-C998-43C8-A0DE-1164BFA517B6}" srcId="{9CDC6FE4-E46D-404B-BD16-A71AE1F0E54F}" destId="{EAD24BCD-FF30-43C7-8DC5-F29912C9DAF4}" srcOrd="1" destOrd="0" parTransId="{A0B01E82-5467-4ACD-835E-B17974D0CD3F}" sibTransId="{27C52CEE-C4DA-43B3-A101-5A300245581F}"/>
    <dgm:cxn modelId="{B4B4AE56-C5F6-49D1-8147-7B14B1E974FB}" srcId="{6C97A9B8-3CB6-4C96-B007-710A667F6D53}" destId="{D349BB38-DF7C-4519-81ED-DFDE8EBB3F8E}" srcOrd="0" destOrd="0" parTransId="{115AB3BB-D435-44DF-8113-629F883D0E18}" sibTransId="{AF676C81-DBCF-40B1-AAD7-894CCF5E514E}"/>
    <dgm:cxn modelId="{578A9084-5571-4DAD-AF4F-61614C28C825}" type="presOf" srcId="{A0DE10C5-161A-47F8-B075-9B9755BF6995}" destId="{B41702DA-B96E-48BF-8435-DDCB4251D0A2}" srcOrd="0" destOrd="0" presId="urn:microsoft.com/office/officeart/2005/8/layout/chevron2"/>
    <dgm:cxn modelId="{D4B1188E-7094-48CD-A41D-0A2E989C9F94}" type="presOf" srcId="{02F4B8EB-F62A-43EF-9483-031FFCD01987}" destId="{DA30C066-7E00-4E93-B645-72FBD6B7F852}" srcOrd="0" destOrd="0" presId="urn:microsoft.com/office/officeart/2005/8/layout/chevron2"/>
    <dgm:cxn modelId="{8DD2DAA1-90AF-4BC2-A859-030E405D2A7A}" srcId="{6E538B67-4EC6-4981-A54D-B94F14B626A1}" destId="{07A9092C-4E62-4BE8-BE25-1565416E1C90}" srcOrd="0" destOrd="0" parTransId="{3C0DE792-19BB-4F75-9D9B-D0CBA4E109F3}" sibTransId="{8C8325D1-3EE9-4FD3-8EBD-2F0328823D39}"/>
    <dgm:cxn modelId="{E23F8BAC-98B8-44F0-90D8-73B6840C1EB4}" type="presOf" srcId="{976DF5F1-D0A2-405D-9EB0-C3162C0AF7BF}" destId="{C5EC932E-F558-4BC2-837D-F38FC86A3607}" srcOrd="0" destOrd="0" presId="urn:microsoft.com/office/officeart/2005/8/layout/chevron2"/>
    <dgm:cxn modelId="{23977CB2-AEB6-408B-96B6-F98FB59A31FA}" type="presOf" srcId="{9F4FEDC2-76D0-41C7-A557-E5784F8CDEF7}" destId="{D1EE20E0-E53F-43BF-9932-02E3949F7B32}" srcOrd="0" destOrd="1" presId="urn:microsoft.com/office/officeart/2005/8/layout/chevron2"/>
    <dgm:cxn modelId="{FC467EB8-F024-4E68-896A-BB1C6906B55F}" type="presOf" srcId="{07A9092C-4E62-4BE8-BE25-1565416E1C90}" destId="{D1EE20E0-E53F-43BF-9932-02E3949F7B32}" srcOrd="0" destOrd="0" presId="urn:microsoft.com/office/officeart/2005/8/layout/chevron2"/>
    <dgm:cxn modelId="{03AB53BA-DEEA-4DB5-BFF7-A96F311866A5}" type="presOf" srcId="{6C97A9B8-3CB6-4C96-B007-710A667F6D53}" destId="{78B4D016-32B4-4C28-B7DC-F6DE4FCF504E}" srcOrd="0" destOrd="0" presId="urn:microsoft.com/office/officeart/2005/8/layout/chevron2"/>
    <dgm:cxn modelId="{F54626C8-65CD-4B6B-8977-E347A223E6B5}" type="presOf" srcId="{EAD24BCD-FF30-43C7-8DC5-F29912C9DAF4}" destId="{7A9C403F-C297-463E-9BAD-41FA3E631F1D}" srcOrd="0" destOrd="1" presId="urn:microsoft.com/office/officeart/2005/8/layout/chevron2"/>
    <dgm:cxn modelId="{851C00C9-5B77-4CA1-A968-FA616702BE80}" srcId="{02F4B8EB-F62A-43EF-9483-031FFCD01987}" destId="{9CDC6FE4-E46D-404B-BD16-A71AE1F0E54F}" srcOrd="1" destOrd="0" parTransId="{497112D4-3449-40E1-B382-2640D4E63FFF}" sibTransId="{876C71E3-A621-44B6-9FBE-D5E20068F7E2}"/>
    <dgm:cxn modelId="{265216CF-F7F9-479F-ABC9-214ABC5DFC1F}" type="presOf" srcId="{D349BB38-DF7C-4519-81ED-DFDE8EBB3F8E}" destId="{408745CB-DD9F-410C-991A-280469093DA4}" srcOrd="0" destOrd="0" presId="urn:microsoft.com/office/officeart/2005/8/layout/chevron2"/>
    <dgm:cxn modelId="{252B8BD1-ABC9-4985-9E4D-CEEBE1622C61}" srcId="{02F4B8EB-F62A-43EF-9483-031FFCD01987}" destId="{976DF5F1-D0A2-405D-9EB0-C3162C0AF7BF}" srcOrd="0" destOrd="0" parTransId="{29C12847-F829-4EE4-9E79-9D4A4C88FD5D}" sibTransId="{9E7E6338-D253-4080-B9E1-3B56606F58E4}"/>
    <dgm:cxn modelId="{E0A2E9EA-32F3-4E67-8251-477226FC9F1D}" srcId="{02F4B8EB-F62A-43EF-9483-031FFCD01987}" destId="{6C97A9B8-3CB6-4C96-B007-710A667F6D53}" srcOrd="3" destOrd="0" parTransId="{39889AD1-5F60-4F68-8B6F-9260CE560CE4}" sibTransId="{DF0415D8-52A6-4674-992B-BB67E71CACED}"/>
    <dgm:cxn modelId="{2D9447ED-71BF-4364-9E95-D33AF1159CAB}" type="presOf" srcId="{9CDC6FE4-E46D-404B-BD16-A71AE1F0E54F}" destId="{DBA9F8B3-6018-4C40-A0AF-B76347B30171}" srcOrd="0" destOrd="0" presId="urn:microsoft.com/office/officeart/2005/8/layout/chevron2"/>
    <dgm:cxn modelId="{7ECD1CEE-5A0D-42ED-9BDA-75763142801B}" type="presOf" srcId="{6E538B67-4EC6-4981-A54D-B94F14B626A1}" destId="{E2CAE70E-5F56-4FFE-8549-B90B20A1C0A0}" srcOrd="0" destOrd="0" presId="urn:microsoft.com/office/officeart/2005/8/layout/chevron2"/>
    <dgm:cxn modelId="{B388C7E3-88C4-4294-A969-2370D9A8BA98}" type="presParOf" srcId="{DA30C066-7E00-4E93-B645-72FBD6B7F852}" destId="{449B9E3F-6386-41B8-9DFD-BCB84F69A0E9}" srcOrd="0" destOrd="0" presId="urn:microsoft.com/office/officeart/2005/8/layout/chevron2"/>
    <dgm:cxn modelId="{080FDE24-F67D-4FAA-B1D0-0B8361C50EBF}" type="presParOf" srcId="{449B9E3F-6386-41B8-9DFD-BCB84F69A0E9}" destId="{C5EC932E-F558-4BC2-837D-F38FC86A3607}" srcOrd="0" destOrd="0" presId="urn:microsoft.com/office/officeart/2005/8/layout/chevron2"/>
    <dgm:cxn modelId="{95679FB8-31EA-4A8B-A1BF-409BC592E03F}" type="presParOf" srcId="{449B9E3F-6386-41B8-9DFD-BCB84F69A0E9}" destId="{B41702DA-B96E-48BF-8435-DDCB4251D0A2}" srcOrd="1" destOrd="0" presId="urn:microsoft.com/office/officeart/2005/8/layout/chevron2"/>
    <dgm:cxn modelId="{9BB9701C-0525-4D0A-9F05-6B728C4143DE}" type="presParOf" srcId="{DA30C066-7E00-4E93-B645-72FBD6B7F852}" destId="{A800E429-2854-4E31-A208-2FCD39DA591B}" srcOrd="1" destOrd="0" presId="urn:microsoft.com/office/officeart/2005/8/layout/chevron2"/>
    <dgm:cxn modelId="{74E36202-0EB6-42D3-8DDA-C7C0288D5621}" type="presParOf" srcId="{DA30C066-7E00-4E93-B645-72FBD6B7F852}" destId="{7C38F1F9-E0B3-4165-B871-7EFAEDD8D8F0}" srcOrd="2" destOrd="0" presId="urn:microsoft.com/office/officeart/2005/8/layout/chevron2"/>
    <dgm:cxn modelId="{50A902BA-B870-410E-982A-CA1E3B0FFE51}" type="presParOf" srcId="{7C38F1F9-E0B3-4165-B871-7EFAEDD8D8F0}" destId="{DBA9F8B3-6018-4C40-A0AF-B76347B30171}" srcOrd="0" destOrd="0" presId="urn:microsoft.com/office/officeart/2005/8/layout/chevron2"/>
    <dgm:cxn modelId="{B9E6922E-7834-4C41-A7BA-B41A5B99317B}" type="presParOf" srcId="{7C38F1F9-E0B3-4165-B871-7EFAEDD8D8F0}" destId="{7A9C403F-C297-463E-9BAD-41FA3E631F1D}" srcOrd="1" destOrd="0" presId="urn:microsoft.com/office/officeart/2005/8/layout/chevron2"/>
    <dgm:cxn modelId="{9A22E91C-072A-4A46-9455-16499C56B582}" type="presParOf" srcId="{DA30C066-7E00-4E93-B645-72FBD6B7F852}" destId="{8E078AAC-DC15-4F51-891D-4DEB185C68BA}" srcOrd="3" destOrd="0" presId="urn:microsoft.com/office/officeart/2005/8/layout/chevron2"/>
    <dgm:cxn modelId="{F3D82079-A665-4E34-8F34-D2F2FD9844C7}" type="presParOf" srcId="{DA30C066-7E00-4E93-B645-72FBD6B7F852}" destId="{21E25F53-4ABF-4195-AF12-F29560FF7555}" srcOrd="4" destOrd="0" presId="urn:microsoft.com/office/officeart/2005/8/layout/chevron2"/>
    <dgm:cxn modelId="{C9858D5C-92B1-4731-823E-1583991E153B}" type="presParOf" srcId="{21E25F53-4ABF-4195-AF12-F29560FF7555}" destId="{E2CAE70E-5F56-4FFE-8549-B90B20A1C0A0}" srcOrd="0" destOrd="0" presId="urn:microsoft.com/office/officeart/2005/8/layout/chevron2"/>
    <dgm:cxn modelId="{F2EE1946-E215-4AA3-91E6-7725DDA49707}" type="presParOf" srcId="{21E25F53-4ABF-4195-AF12-F29560FF7555}" destId="{D1EE20E0-E53F-43BF-9932-02E3949F7B32}" srcOrd="1" destOrd="0" presId="urn:microsoft.com/office/officeart/2005/8/layout/chevron2"/>
    <dgm:cxn modelId="{B27828E1-3842-473C-A747-12A2D5CF6BD8}" type="presParOf" srcId="{DA30C066-7E00-4E93-B645-72FBD6B7F852}" destId="{3D95A8D7-70F3-4288-9098-4C206F72925E}" srcOrd="5" destOrd="0" presId="urn:microsoft.com/office/officeart/2005/8/layout/chevron2"/>
    <dgm:cxn modelId="{5162CCB1-BCD7-42FC-BC16-4923E479B24B}" type="presParOf" srcId="{DA30C066-7E00-4E93-B645-72FBD6B7F852}" destId="{D3599AFE-D40C-43BF-B82A-ED337A4B2A86}" srcOrd="6" destOrd="0" presId="urn:microsoft.com/office/officeart/2005/8/layout/chevron2"/>
    <dgm:cxn modelId="{E2F757EF-B21B-425B-A165-40952E84DC07}" type="presParOf" srcId="{D3599AFE-D40C-43BF-B82A-ED337A4B2A86}" destId="{78B4D016-32B4-4C28-B7DC-F6DE4FCF504E}" srcOrd="0" destOrd="0" presId="urn:microsoft.com/office/officeart/2005/8/layout/chevron2"/>
    <dgm:cxn modelId="{50B7D44C-5E90-44C7-9213-5DF57A2B0C3C}" type="presParOf" srcId="{D3599AFE-D40C-43BF-B82A-ED337A4B2A86}" destId="{408745CB-DD9F-410C-991A-280469093D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0C090-7126-42BF-87FE-E8F69277DA67}">
      <dsp:nvSpPr>
        <dsp:cNvPr id="0" name=""/>
        <dsp:cNvSpPr/>
      </dsp:nvSpPr>
      <dsp:spPr>
        <a:xfrm>
          <a:off x="77365" y="360409"/>
          <a:ext cx="4915046" cy="779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b="0" kern="1200" dirty="0"/>
            <a:t>任务：判断健康咨询问句</a:t>
          </a:r>
          <a:r>
            <a:rPr lang="zh-CN" altLang="en-US" sz="1700" b="0" kern="1200" dirty="0"/>
            <a:t>对</a:t>
          </a:r>
          <a:r>
            <a:rPr lang="zh-CN" sz="1700" b="0" kern="1200" dirty="0"/>
            <a:t>的语义意图是否相似</a:t>
          </a:r>
          <a:endParaRPr lang="zh-CN" sz="1700" kern="1200" dirty="0"/>
        </a:p>
      </dsp:txBody>
      <dsp:txXfrm>
        <a:off x="115439" y="398483"/>
        <a:ext cx="4838898" cy="703792"/>
      </dsp:txXfrm>
    </dsp:sp>
    <dsp:sp modelId="{FF5F2607-3E35-4068-85AE-8CFB531CC594}">
      <dsp:nvSpPr>
        <dsp:cNvPr id="0" name=""/>
        <dsp:cNvSpPr/>
      </dsp:nvSpPr>
      <dsp:spPr>
        <a:xfrm rot="5400000">
          <a:off x="2229184" y="-46401"/>
          <a:ext cx="1275552" cy="3929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1</a:t>
          </a:r>
          <a:r>
            <a:rPr lang="zh-CN" sz="2000" b="0" kern="1200" dirty="0"/>
            <a:t>：糖尿病吃什么？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2</a:t>
          </a:r>
          <a:r>
            <a:rPr lang="zh-CN" sz="2000" b="0" kern="1200" dirty="0"/>
            <a:t>：糖尿病的食谱？</a:t>
          </a:r>
          <a:endParaRPr lang="zh-CN" sz="2000" kern="1200" dirty="0"/>
        </a:p>
      </dsp:txBody>
      <dsp:txXfrm rot="-5400000">
        <a:off x="902417" y="1342633"/>
        <a:ext cx="3866821" cy="1151018"/>
      </dsp:txXfrm>
    </dsp:sp>
    <dsp:sp modelId="{3640ECAC-EB35-4ADF-A028-B5727CBDCC0A}">
      <dsp:nvSpPr>
        <dsp:cNvPr id="0" name=""/>
        <dsp:cNvSpPr/>
      </dsp:nvSpPr>
      <dsp:spPr>
        <a:xfrm>
          <a:off x="77389" y="1432300"/>
          <a:ext cx="707269" cy="83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相似</a:t>
          </a:r>
          <a:endParaRPr lang="zh-CN" sz="1700" kern="1200" dirty="0"/>
        </a:p>
      </dsp:txBody>
      <dsp:txXfrm>
        <a:off x="111915" y="1466826"/>
        <a:ext cx="638217" cy="761135"/>
      </dsp:txXfrm>
    </dsp:sp>
    <dsp:sp modelId="{E3852D63-4C0B-48BA-B35D-99CB1142E1A4}">
      <dsp:nvSpPr>
        <dsp:cNvPr id="0" name=""/>
        <dsp:cNvSpPr/>
      </dsp:nvSpPr>
      <dsp:spPr>
        <a:xfrm rot="5400000">
          <a:off x="2160269" y="1439394"/>
          <a:ext cx="1383400" cy="39174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1</a:t>
          </a:r>
          <a:r>
            <a:rPr lang="zh-CN" sz="2000" b="0" kern="1200" dirty="0"/>
            <a:t>：糖尿病的危害？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2</a:t>
          </a:r>
          <a:r>
            <a:rPr lang="zh-CN" sz="2000" b="0" kern="1200" dirty="0"/>
            <a:t>：糖尿病肾病的危害？</a:t>
          </a:r>
          <a:endParaRPr lang="zh-CN" sz="2000" kern="1200" dirty="0"/>
        </a:p>
      </dsp:txBody>
      <dsp:txXfrm rot="-5400000">
        <a:off x="893227" y="2773968"/>
        <a:ext cx="3849952" cy="1248336"/>
      </dsp:txXfrm>
    </dsp:sp>
    <dsp:sp modelId="{26AD8A6F-EE84-4DC6-976C-2734879154A2}">
      <dsp:nvSpPr>
        <dsp:cNvPr id="0" name=""/>
        <dsp:cNvSpPr/>
      </dsp:nvSpPr>
      <dsp:spPr>
        <a:xfrm>
          <a:off x="87884" y="2937079"/>
          <a:ext cx="677044" cy="838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不相似</a:t>
          </a:r>
          <a:endParaRPr lang="zh-CN" sz="1700" kern="1200" dirty="0"/>
        </a:p>
      </dsp:txBody>
      <dsp:txXfrm>
        <a:off x="120935" y="2970130"/>
        <a:ext cx="610942" cy="771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4A5AE-CE90-43F6-A1B1-4C88D00B3F98}">
      <dsp:nvSpPr>
        <dsp:cNvPr id="0" name=""/>
        <dsp:cNvSpPr/>
      </dsp:nvSpPr>
      <dsp:spPr>
        <a:xfrm rot="5400000">
          <a:off x="-199794" y="205291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kern="1200" dirty="0"/>
        </a:p>
      </dsp:txBody>
      <dsp:txXfrm rot="-5400000">
        <a:off x="1" y="471684"/>
        <a:ext cx="932373" cy="399589"/>
      </dsp:txXfrm>
    </dsp:sp>
    <dsp:sp modelId="{8936A9B2-45F8-4E93-A9ED-B299A6D3587C}">
      <dsp:nvSpPr>
        <dsp:cNvPr id="0" name=""/>
        <dsp:cNvSpPr/>
      </dsp:nvSpPr>
      <dsp:spPr>
        <a:xfrm rot="5400000">
          <a:off x="5807565" y="-4869694"/>
          <a:ext cx="865775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b="1" kern="1200" dirty="0"/>
            <a:t>以下的</a:t>
          </a:r>
          <a:r>
            <a:rPr lang="en-US" sz="1700" b="1" kern="1200" dirty="0"/>
            <a:t>token</a:t>
          </a:r>
          <a:r>
            <a:rPr lang="zh-CN" sz="1700" b="1" kern="1200" dirty="0"/>
            <a:t>分别包含</a:t>
          </a:r>
          <a:r>
            <a:rPr lang="en-US" sz="1700" b="1" kern="1200" dirty="0"/>
            <a:t>(char</a:t>
          </a:r>
          <a:r>
            <a:rPr lang="zh-CN" sz="1700" b="1" kern="1200" dirty="0"/>
            <a:t>和</a:t>
          </a:r>
          <a:r>
            <a:rPr lang="en-US" sz="1700" b="1" kern="1200" dirty="0"/>
            <a:t>word</a:t>
          </a:r>
          <a:r>
            <a:rPr lang="zh-CN" altLang="en-US" sz="1700" b="1" kern="1200" dirty="0"/>
            <a:t>）</a:t>
          </a:r>
          <a:endParaRPr lang="zh-CN" altLang="en-US" sz="1700" kern="1200" dirty="0"/>
        </a:p>
      </dsp:txBody>
      <dsp:txXfrm rot="-5400000">
        <a:off x="932373" y="47762"/>
        <a:ext cx="10573895" cy="781247"/>
      </dsp:txXfrm>
    </dsp:sp>
    <dsp:sp modelId="{37DA48A3-6E07-441F-88E6-C56060B6071E}">
      <dsp:nvSpPr>
        <dsp:cNvPr id="0" name=""/>
        <dsp:cNvSpPr/>
      </dsp:nvSpPr>
      <dsp:spPr>
        <a:xfrm rot="5400000">
          <a:off x="-199794" y="1391706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统计特征</a:t>
          </a:r>
          <a:endParaRPr lang="zh-CN" altLang="en-US" sz="1600" kern="1200" dirty="0"/>
        </a:p>
      </dsp:txBody>
      <dsp:txXfrm rot="-5400000">
        <a:off x="1" y="1658099"/>
        <a:ext cx="932373" cy="399589"/>
      </dsp:txXfrm>
    </dsp:sp>
    <dsp:sp modelId="{EA4E33C9-4235-494F-93E7-090A35B137FF}">
      <dsp:nvSpPr>
        <dsp:cNvPr id="0" name=""/>
        <dsp:cNvSpPr/>
      </dsp:nvSpPr>
      <dsp:spPr>
        <a:xfrm rot="5400000">
          <a:off x="5807565" y="-3683280"/>
          <a:ext cx="865775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句子</a:t>
          </a:r>
          <a:r>
            <a:rPr lang="en-US" sz="1700" kern="1200" dirty="0"/>
            <a:t>token</a:t>
          </a:r>
          <a:r>
            <a:rPr lang="zh-CN" sz="1700" kern="1200" dirty="0"/>
            <a:t>数目，句子去重</a:t>
          </a:r>
          <a:r>
            <a:rPr lang="en-US" sz="1700" kern="1200" dirty="0"/>
            <a:t>token</a:t>
          </a:r>
          <a:r>
            <a:rPr lang="zh-CN" sz="1700" kern="1200" dirty="0"/>
            <a:t>数，二者的</a:t>
          </a:r>
          <a:r>
            <a:rPr lang="zh-CN" altLang="en-US" sz="1700" kern="1200" dirty="0"/>
            <a:t>比例</a:t>
          </a:r>
          <a:r>
            <a:rPr lang="zh-CN" sz="1700" kern="1200" dirty="0"/>
            <a:t>以及差值。</a:t>
          </a:r>
        </a:p>
      </dsp:txBody>
      <dsp:txXfrm rot="-5400000">
        <a:off x="932373" y="1234176"/>
        <a:ext cx="10573895" cy="781247"/>
      </dsp:txXfrm>
    </dsp:sp>
    <dsp:sp modelId="{6AF406CD-A16C-40A3-8B22-9405A938A750}">
      <dsp:nvSpPr>
        <dsp:cNvPr id="0" name=""/>
        <dsp:cNvSpPr/>
      </dsp:nvSpPr>
      <dsp:spPr>
        <a:xfrm rot="5400000">
          <a:off x="-199794" y="2578120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相同</a:t>
          </a:r>
          <a:r>
            <a:rPr lang="en-US" sz="1600" b="1" kern="1200" dirty="0"/>
            <a:t>token	</a:t>
          </a:r>
          <a:endParaRPr lang="zh-CN" sz="1600" kern="1200" dirty="0"/>
        </a:p>
      </dsp:txBody>
      <dsp:txXfrm rot="-5400000">
        <a:off x="1" y="2844513"/>
        <a:ext cx="932373" cy="399589"/>
      </dsp:txXfrm>
    </dsp:sp>
    <dsp:sp modelId="{623F636D-909F-49B5-933F-45142B937524}">
      <dsp:nvSpPr>
        <dsp:cNvPr id="0" name=""/>
        <dsp:cNvSpPr/>
      </dsp:nvSpPr>
      <dsp:spPr>
        <a:xfrm rot="5400000">
          <a:off x="5807337" y="-2496638"/>
          <a:ext cx="866230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句子对共享</a:t>
          </a:r>
          <a:r>
            <a:rPr lang="en-US" sz="1700" kern="1200" dirty="0"/>
            <a:t>token</a:t>
          </a:r>
          <a:r>
            <a:rPr lang="zh-CN" sz="1700" kern="1200" dirty="0"/>
            <a:t>的数目，句子对</a:t>
          </a:r>
          <a:r>
            <a:rPr lang="en-US" sz="1700" kern="1200" dirty="0"/>
            <a:t>token</a:t>
          </a:r>
          <a:r>
            <a:rPr lang="zh-CN" sz="1700" kern="1200" dirty="0"/>
            <a:t>的</a:t>
          </a:r>
          <a:r>
            <a:rPr lang="en-US" sz="1700" kern="1200" dirty="0" err="1"/>
            <a:t>jaccard</a:t>
          </a:r>
          <a:r>
            <a:rPr lang="zh-CN" sz="1700" kern="1200" dirty="0"/>
            <a:t>系数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句子对共享</a:t>
          </a:r>
          <a:r>
            <a:rPr lang="en-US" sz="1700" kern="1200" dirty="0"/>
            <a:t>token </a:t>
          </a:r>
          <a:r>
            <a:rPr lang="en-US" sz="1700" kern="1200" dirty="0" err="1"/>
            <a:t>idf</a:t>
          </a:r>
          <a:r>
            <a:rPr lang="en-US" sz="1700" kern="1200" dirty="0"/>
            <a:t> </a:t>
          </a:r>
          <a:r>
            <a:rPr lang="zh-CN" sz="1700" kern="1200" dirty="0"/>
            <a:t>加权得分，句子对共享</a:t>
          </a:r>
          <a:r>
            <a:rPr lang="en-US" sz="1700" kern="1200" dirty="0"/>
            <a:t>token</a:t>
          </a:r>
          <a:r>
            <a:rPr lang="zh-CN" sz="1700" kern="1200" dirty="0"/>
            <a:t>占原句的比例</a:t>
          </a:r>
        </a:p>
      </dsp:txBody>
      <dsp:txXfrm rot="-5400000">
        <a:off x="932373" y="2420612"/>
        <a:ext cx="10573873" cy="781658"/>
      </dsp:txXfrm>
    </dsp:sp>
    <dsp:sp modelId="{6E2CC153-3F77-462C-80DE-824AB264916E}">
      <dsp:nvSpPr>
        <dsp:cNvPr id="0" name=""/>
        <dsp:cNvSpPr/>
      </dsp:nvSpPr>
      <dsp:spPr>
        <a:xfrm rot="5400000">
          <a:off x="-199794" y="3764534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重点区分</a:t>
          </a:r>
          <a:r>
            <a:rPr lang="en-US" sz="1600" b="1" kern="1200" dirty="0"/>
            <a:t>token</a:t>
          </a:r>
          <a:endParaRPr lang="zh-CN" sz="1600" kern="1200" dirty="0"/>
        </a:p>
      </dsp:txBody>
      <dsp:txXfrm rot="-5400000">
        <a:off x="1" y="4030927"/>
        <a:ext cx="932373" cy="399589"/>
      </dsp:txXfrm>
    </dsp:sp>
    <dsp:sp modelId="{3B675161-0764-4730-9E81-BB5EC971D74D}">
      <dsp:nvSpPr>
        <dsp:cNvPr id="0" name=""/>
        <dsp:cNvSpPr/>
      </dsp:nvSpPr>
      <dsp:spPr>
        <a:xfrm rot="5400000">
          <a:off x="5807565" y="-1310451"/>
          <a:ext cx="865775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onehot</a:t>
          </a:r>
          <a:r>
            <a:rPr lang="en-US" sz="1700" kern="1200" dirty="0"/>
            <a:t> </a:t>
          </a:r>
          <a:r>
            <a:rPr lang="zh-CN" sz="1700" kern="1200" dirty="0"/>
            <a:t>特征，比率特征</a:t>
          </a:r>
        </a:p>
      </dsp:txBody>
      <dsp:txXfrm rot="-5400000">
        <a:off x="932373" y="3607005"/>
        <a:ext cx="10573895" cy="781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F6CFD-E7B2-4AEA-9012-62B4DDD874F8}">
      <dsp:nvSpPr>
        <dsp:cNvPr id="0" name=""/>
        <dsp:cNvSpPr/>
      </dsp:nvSpPr>
      <dsp:spPr>
        <a:xfrm rot="5400000">
          <a:off x="-264259" y="265277"/>
          <a:ext cx="1761728" cy="123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编辑距离</a:t>
          </a:r>
          <a:endParaRPr lang="zh-CN" sz="2300" kern="1200"/>
        </a:p>
      </dsp:txBody>
      <dsp:txXfrm rot="-5400000">
        <a:off x="1" y="617623"/>
        <a:ext cx="1233209" cy="528519"/>
      </dsp:txXfrm>
    </dsp:sp>
    <dsp:sp modelId="{93BA65CE-B7EC-4674-9918-1CB013CF038A}">
      <dsp:nvSpPr>
        <dsp:cNvPr id="0" name=""/>
        <dsp:cNvSpPr/>
      </dsp:nvSpPr>
      <dsp:spPr>
        <a:xfrm rot="5400000">
          <a:off x="5818309" y="-4584082"/>
          <a:ext cx="1145123" cy="10315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Fuzzywuzzy</a:t>
          </a:r>
          <a:r>
            <a:rPr lang="zh-CN" sz="1800" kern="1200"/>
            <a:t>，编辑距离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最长公共字串</a:t>
          </a:r>
        </a:p>
      </dsp:txBody>
      <dsp:txXfrm rot="-5400000">
        <a:off x="1233209" y="56918"/>
        <a:ext cx="10259423" cy="1033323"/>
      </dsp:txXfrm>
    </dsp:sp>
    <dsp:sp modelId="{A99D8F69-1278-4317-8CF1-0B300B93F6B6}">
      <dsp:nvSpPr>
        <dsp:cNvPr id="0" name=""/>
        <dsp:cNvSpPr/>
      </dsp:nvSpPr>
      <dsp:spPr>
        <a:xfrm rot="5400000">
          <a:off x="-264259" y="1834495"/>
          <a:ext cx="1761728" cy="123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词向量</a:t>
          </a:r>
          <a:endParaRPr lang="zh-CN" sz="2300" kern="1200"/>
        </a:p>
      </dsp:txBody>
      <dsp:txXfrm rot="-5400000">
        <a:off x="1" y="2186841"/>
        <a:ext cx="1233209" cy="528519"/>
      </dsp:txXfrm>
    </dsp:sp>
    <dsp:sp modelId="{41D6D357-4F57-43CE-B7C8-2D687E1D478F}">
      <dsp:nvSpPr>
        <dsp:cNvPr id="0" name=""/>
        <dsp:cNvSpPr/>
      </dsp:nvSpPr>
      <dsp:spPr>
        <a:xfrm rot="5400000">
          <a:off x="5818309" y="-3014864"/>
          <a:ext cx="1145123" cy="10315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句子对</a:t>
          </a:r>
          <a:r>
            <a:rPr lang="en-US" sz="1800" kern="1200" dirty="0"/>
            <a:t>token</a:t>
          </a:r>
          <a:r>
            <a:rPr lang="zh-CN" sz="1800" kern="1200" dirty="0"/>
            <a:t>的</a:t>
          </a:r>
          <a:r>
            <a:rPr lang="en-US" sz="1800" kern="1200" dirty="0" err="1"/>
            <a:t>wmd</a:t>
          </a:r>
          <a:r>
            <a:rPr lang="zh-CN" sz="1800" kern="1200" dirty="0"/>
            <a:t>距离，句子对向量表示的多种距离（余弦距离，欧式距离，曼哈顿距离</a:t>
          </a:r>
          <a:r>
            <a:rPr lang="zh-CN" altLang="en-US" sz="1800" kern="1200" dirty="0"/>
            <a:t>等</a:t>
          </a:r>
          <a:r>
            <a:rPr lang="zh-CN" sz="1800" kern="1200" dirty="0"/>
            <a:t>）。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利用</a:t>
          </a:r>
          <a:r>
            <a:rPr lang="en-US" sz="1800" kern="1200" dirty="0" err="1"/>
            <a:t>gensim</a:t>
          </a:r>
          <a:r>
            <a:rPr lang="en-US" sz="1800" kern="1200" dirty="0"/>
            <a:t> </a:t>
          </a:r>
          <a:r>
            <a:rPr lang="en-US" altLang="zh-CN" sz="1800" kern="1200" dirty="0"/>
            <a:t>W</a:t>
          </a:r>
          <a:r>
            <a:rPr lang="en-US" sz="1800" kern="1200" dirty="0"/>
            <a:t>ord2vec </a:t>
          </a:r>
          <a:r>
            <a:rPr lang="zh-CN" sz="1800" kern="1200" dirty="0"/>
            <a:t>和 </a:t>
          </a:r>
          <a:r>
            <a:rPr lang="en-US" sz="1800" kern="1200" dirty="0"/>
            <a:t>Glove </a:t>
          </a:r>
          <a:r>
            <a:rPr lang="zh-CN" sz="1800" kern="1200" dirty="0"/>
            <a:t>训练的词向量，特征同上</a:t>
          </a:r>
          <a:r>
            <a:rPr lang="zh-CN" altLang="en-US" sz="1800" kern="1200" dirty="0"/>
            <a:t>。</a:t>
          </a:r>
          <a:endParaRPr lang="zh-CN" sz="1800" kern="1200" dirty="0"/>
        </a:p>
      </dsp:txBody>
      <dsp:txXfrm rot="-5400000">
        <a:off x="1233209" y="1626136"/>
        <a:ext cx="10259423" cy="1033323"/>
      </dsp:txXfrm>
    </dsp:sp>
    <dsp:sp modelId="{3DEF093A-9753-4471-B4D0-F38661732711}">
      <dsp:nvSpPr>
        <dsp:cNvPr id="0" name=""/>
        <dsp:cNvSpPr/>
      </dsp:nvSpPr>
      <dsp:spPr>
        <a:xfrm rot="5400000">
          <a:off x="-264259" y="3403713"/>
          <a:ext cx="1761728" cy="123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TF-IDF</a:t>
          </a:r>
          <a:endParaRPr lang="zh-CN" sz="2300" kern="1200"/>
        </a:p>
      </dsp:txBody>
      <dsp:txXfrm rot="-5400000">
        <a:off x="1" y="3756059"/>
        <a:ext cx="1233209" cy="528519"/>
      </dsp:txXfrm>
    </dsp:sp>
    <dsp:sp modelId="{E2F3275E-EB8A-402D-A191-F206559BBC18}">
      <dsp:nvSpPr>
        <dsp:cNvPr id="0" name=""/>
        <dsp:cNvSpPr/>
      </dsp:nvSpPr>
      <dsp:spPr>
        <a:xfrm rot="5400000">
          <a:off x="5818309" y="-1445645"/>
          <a:ext cx="1145123" cy="10315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句子对</a:t>
          </a:r>
          <a:r>
            <a:rPr lang="en-US" sz="1800" kern="1200" dirty="0" err="1"/>
            <a:t>tfidf</a:t>
          </a:r>
          <a:r>
            <a:rPr lang="zh-CN" sz="1800" kern="1200" dirty="0"/>
            <a:t>和</a:t>
          </a:r>
          <a:r>
            <a:rPr lang="en-US" sz="1800" kern="1200" dirty="0"/>
            <a:t>one hot </a:t>
          </a:r>
          <a:r>
            <a:rPr lang="zh-CN" sz="1800" kern="1200" dirty="0"/>
            <a:t>向量化的相似度计算交互特征。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利用</a:t>
          </a:r>
          <a:r>
            <a:rPr lang="en-US" sz="1800" kern="1200" dirty="0"/>
            <a:t>PCA</a:t>
          </a:r>
          <a:r>
            <a:rPr lang="zh-CN" sz="1800" kern="1200" dirty="0"/>
            <a:t>降维表示的相似度计算交互特征。</a:t>
          </a:r>
        </a:p>
      </dsp:txBody>
      <dsp:txXfrm rot="-5400000">
        <a:off x="1233209" y="3195355"/>
        <a:ext cx="10259423" cy="1033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C932E-F558-4BC2-837D-F38FC86A3607}">
      <dsp:nvSpPr>
        <dsp:cNvPr id="0" name=""/>
        <dsp:cNvSpPr/>
      </dsp:nvSpPr>
      <dsp:spPr>
        <a:xfrm rot="5400000">
          <a:off x="-195489" y="201812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300" kern="1200" dirty="0"/>
        </a:p>
      </dsp:txBody>
      <dsp:txXfrm rot="-5400000">
        <a:off x="1" y="462465"/>
        <a:ext cx="912286" cy="390980"/>
      </dsp:txXfrm>
    </dsp:sp>
    <dsp:sp modelId="{B41702DA-B96E-48BF-8435-DDCB4251D0A2}">
      <dsp:nvSpPr>
        <dsp:cNvPr id="0" name=""/>
        <dsp:cNvSpPr/>
      </dsp:nvSpPr>
      <dsp:spPr>
        <a:xfrm rot="5400000">
          <a:off x="5806848" y="-4888239"/>
          <a:ext cx="847123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/>
            <a:t>参考深度文本匹配综述主要尝试了以下三类深度模型：</a:t>
          </a:r>
          <a:endParaRPr lang="zh-CN" altLang="en-US" sz="1800" kern="1200" dirty="0"/>
        </a:p>
      </dsp:txBody>
      <dsp:txXfrm rot="-5400000">
        <a:off x="912287" y="47675"/>
        <a:ext cx="10594893" cy="764417"/>
      </dsp:txXfrm>
    </dsp:sp>
    <dsp:sp modelId="{DBA9F8B3-6018-4C40-A0AF-B76347B30171}">
      <dsp:nvSpPr>
        <dsp:cNvPr id="0" name=""/>
        <dsp:cNvSpPr/>
      </dsp:nvSpPr>
      <dsp:spPr>
        <a:xfrm rot="5400000">
          <a:off x="-195489" y="1362666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单语义</a:t>
          </a:r>
          <a:endParaRPr lang="zh-CN" altLang="en-US" sz="1800" kern="1200" dirty="0"/>
        </a:p>
      </dsp:txBody>
      <dsp:txXfrm rot="-5400000">
        <a:off x="1" y="1623319"/>
        <a:ext cx="912286" cy="390980"/>
      </dsp:txXfrm>
    </dsp:sp>
    <dsp:sp modelId="{7A9C403F-C297-463E-9BAD-41FA3E631F1D}">
      <dsp:nvSpPr>
        <dsp:cNvPr id="0" name=""/>
        <dsp:cNvSpPr/>
      </dsp:nvSpPr>
      <dsp:spPr>
        <a:xfrm rot="5400000">
          <a:off x="5806848" y="-3727384"/>
          <a:ext cx="847123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CNN</a:t>
          </a:r>
          <a:r>
            <a:rPr lang="zh-CN" sz="1600" kern="1200" dirty="0"/>
            <a:t>，</a:t>
          </a:r>
          <a:r>
            <a:rPr lang="en-US" sz="1600" kern="1200" dirty="0"/>
            <a:t>RNN</a:t>
          </a:r>
          <a:r>
            <a:rPr lang="zh-CN" sz="1600" kern="1200" dirty="0"/>
            <a:t>等单层文本建模方法的效果不好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随着层数的增加与</a:t>
          </a:r>
          <a:r>
            <a:rPr lang="en-US" sz="1600" b="1" kern="1200" dirty="0"/>
            <a:t>shortcut</a:t>
          </a:r>
          <a:r>
            <a:rPr lang="zh-CN" sz="1600" kern="1200" dirty="0"/>
            <a:t>的引入效果明显提升。</a:t>
          </a:r>
        </a:p>
      </dsp:txBody>
      <dsp:txXfrm rot="-5400000">
        <a:off x="912287" y="1208530"/>
        <a:ext cx="10594893" cy="764417"/>
      </dsp:txXfrm>
    </dsp:sp>
    <dsp:sp modelId="{E2CAE70E-5F56-4FFE-8549-B90B20A1C0A0}">
      <dsp:nvSpPr>
        <dsp:cNvPr id="0" name=""/>
        <dsp:cNvSpPr/>
      </dsp:nvSpPr>
      <dsp:spPr>
        <a:xfrm rot="5400000">
          <a:off x="-195489" y="2523520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多语义</a:t>
          </a:r>
          <a:endParaRPr lang="zh-CN" altLang="en-US" sz="1800" kern="1200" dirty="0"/>
        </a:p>
      </dsp:txBody>
      <dsp:txXfrm rot="-5400000">
        <a:off x="1" y="2784173"/>
        <a:ext cx="912286" cy="390980"/>
      </dsp:txXfrm>
    </dsp:sp>
    <dsp:sp modelId="{D1EE20E0-E53F-43BF-9932-02E3949F7B32}">
      <dsp:nvSpPr>
        <dsp:cNvPr id="0" name=""/>
        <dsp:cNvSpPr/>
      </dsp:nvSpPr>
      <dsp:spPr>
        <a:xfrm rot="5400000">
          <a:off x="5806848" y="-2566530"/>
          <a:ext cx="847123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SNLI</a:t>
          </a:r>
          <a:r>
            <a:rPr lang="zh-CN" altLang="en-US" sz="1600" kern="1200" dirty="0"/>
            <a:t>的</a:t>
          </a:r>
          <a:r>
            <a:rPr lang="zh-CN" sz="1600" kern="1200" dirty="0"/>
            <a:t>模型效果较好。比如</a:t>
          </a:r>
          <a:r>
            <a:rPr lang="en-US" sz="1600" b="1" kern="1200" dirty="0"/>
            <a:t>Decomposable attention</a:t>
          </a:r>
          <a:r>
            <a:rPr lang="zh-CN" sz="1600" kern="1200" dirty="0"/>
            <a:t>，</a:t>
          </a:r>
          <a:r>
            <a:rPr lang="en-US" sz="1600" b="1" kern="1200" dirty="0"/>
            <a:t>ESIM</a:t>
          </a:r>
          <a:r>
            <a:rPr lang="zh-CN" sz="1600" kern="1200" dirty="0"/>
            <a:t>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尝试过包括</a:t>
          </a:r>
          <a:r>
            <a:rPr lang="en-US" sz="1600" kern="1200" dirty="0"/>
            <a:t>DIIN</a:t>
          </a:r>
          <a:r>
            <a:rPr lang="zh-CN" sz="1600" kern="1200" dirty="0"/>
            <a:t>，</a:t>
          </a:r>
          <a:r>
            <a:rPr lang="en-US" sz="1600" kern="1200" dirty="0" err="1"/>
            <a:t>BiMPM</a:t>
          </a:r>
          <a:r>
            <a:rPr lang="en-US" sz="1600" kern="1200" dirty="0"/>
            <a:t> </a:t>
          </a:r>
          <a:r>
            <a:rPr lang="zh-CN" sz="1600" kern="1200" dirty="0"/>
            <a:t>，由于训练时间，效果等因素并未采用。</a:t>
          </a:r>
        </a:p>
      </dsp:txBody>
      <dsp:txXfrm rot="-5400000">
        <a:off x="912287" y="2369384"/>
        <a:ext cx="10594893" cy="764417"/>
      </dsp:txXfrm>
    </dsp:sp>
    <dsp:sp modelId="{78B4D016-32B4-4C28-B7DC-F6DE4FCF504E}">
      <dsp:nvSpPr>
        <dsp:cNvPr id="0" name=""/>
        <dsp:cNvSpPr/>
      </dsp:nvSpPr>
      <dsp:spPr>
        <a:xfrm rot="5400000">
          <a:off x="-195489" y="3788101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直接建模</a:t>
          </a:r>
          <a:endParaRPr lang="zh-CN" altLang="en-US" sz="1600" kern="1200" dirty="0"/>
        </a:p>
      </dsp:txBody>
      <dsp:txXfrm rot="-5400000">
        <a:off x="1" y="4048754"/>
        <a:ext cx="912286" cy="390980"/>
      </dsp:txXfrm>
    </dsp:sp>
    <dsp:sp modelId="{408745CB-DD9F-410C-991A-280469093DA4}">
      <dsp:nvSpPr>
        <dsp:cNvPr id="0" name=""/>
        <dsp:cNvSpPr/>
      </dsp:nvSpPr>
      <dsp:spPr>
        <a:xfrm rot="5400000">
          <a:off x="5703122" y="-1301950"/>
          <a:ext cx="1054575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MatchPyramid</a:t>
          </a:r>
          <a:r>
            <a:rPr lang="zh-CN" sz="1400" kern="1200" dirty="0"/>
            <a:t>，</a:t>
          </a:r>
          <a:r>
            <a:rPr lang="en-US" sz="1400" kern="1200" dirty="0"/>
            <a:t>Match SRNN</a:t>
          </a:r>
          <a:r>
            <a:rPr lang="zh-CN" sz="1400" kern="1200" dirty="0"/>
            <a:t>， </a:t>
          </a:r>
          <a:r>
            <a:rPr lang="en-US" sz="1400" kern="1200" dirty="0"/>
            <a:t>Arc2</a:t>
          </a:r>
          <a:r>
            <a:rPr lang="zh-CN" sz="1400" kern="1200" dirty="0"/>
            <a:t>等</a:t>
          </a:r>
          <a:r>
            <a:rPr lang="zh-CN" altLang="en-US" sz="1400" kern="1200" dirty="0"/>
            <a:t>在</a:t>
          </a:r>
          <a:r>
            <a:rPr lang="zh-CN" sz="1400" kern="1200" dirty="0"/>
            <a:t>词向量直接交互的匹配矩阵提取特征的模型效果不好</a:t>
          </a:r>
          <a:r>
            <a:rPr lang="zh-CN" altLang="en-US" sz="1400" kern="1200" dirty="0"/>
            <a:t>。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分析可能是数据集的文本序列特征很重要而且文本序列较短，这些方法提取的匹配信息有限。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将乱序或随机采样的验证集输入模型效果下降很多，该种数据扩展方式，对原始数据也未采用截断。</a:t>
          </a:r>
        </a:p>
      </dsp:txBody>
      <dsp:txXfrm rot="-5400000">
        <a:off x="912287" y="3540365"/>
        <a:ext cx="10584766" cy="95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039707-0721-4DD2-9F9D-76948671045F}" type="datetime1">
              <a:rPr lang="zh-CN" altLang="en-US"/>
              <a:t>2018/11/30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C3DAC33-DF8F-4403-B649-095DB86315C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65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50F31-6F4A-4A69-9952-8A35445B2C84}" type="datetime1">
              <a:rPr lang="zh-CN" altLang="en-US"/>
              <a:t>2018/11/30</a:t>
            </a:fld>
            <a:endParaRPr lang="zh-CN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7B74C8F-E428-44CE-846E-C81F75F5A6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8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63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2301" y="2957384"/>
            <a:ext cx="8364945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300" y="3813175"/>
            <a:ext cx="89408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2438400" y="1752601"/>
            <a:ext cx="7105651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99" y="1166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2438400" y="2667001"/>
            <a:ext cx="7105651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99" y="1742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2438400" y="3559176"/>
            <a:ext cx="7105651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99" y="2304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2438400" y="4473576"/>
            <a:ext cx="7105651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99" y="2880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3622564" y="3668108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3622564" y="277998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3622564" y="185507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622564" y="4582507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793751" y="1577975"/>
            <a:ext cx="10852149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007727" y="3331998"/>
            <a:ext cx="4176548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805574" y="1645089"/>
            <a:ext cx="2585765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493407" y="2017330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2109075" y="3525565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3272220" y="51967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020911" y="458185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9424275" y="223279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1219200" y="1741488"/>
            <a:ext cx="9652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485317" y="2039393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492324" y="296955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485317" y="3899722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485461" y="482988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6278180" y="2343807"/>
            <a:ext cx="379773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5136055" y="3273973"/>
            <a:ext cx="412706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3993931" y="4204139"/>
            <a:ext cx="448441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865820" y="5134304"/>
            <a:ext cx="479972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304800" y="1401763"/>
            <a:ext cx="7967133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914400" y="2011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914400" y="3154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914400" y="4297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786539" y="2323278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786539" y="3463652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786539" y="4604023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23974" y="2890346"/>
            <a:ext cx="3475567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1219200" y="2456619"/>
            <a:ext cx="9502727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02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05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00"/>
              <a:ext cx="1068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898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00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896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02"/>
              <a:ext cx="1184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03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00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429481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4869867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8296240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422476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8282228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4841841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1320800" y="1455738"/>
            <a:ext cx="79248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3419365" y="1544419"/>
            <a:ext cx="798787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737786" y="2148765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786831" y="3709551"/>
            <a:ext cx="1562463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442373" y="4229814"/>
            <a:ext cx="166764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95477" y="3205055"/>
            <a:ext cx="2970924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3403600" y="1871663"/>
            <a:ext cx="53848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8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993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992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992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994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993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2620576" y="1852446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60443" y="1852446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7581463" y="5037081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487449" y="5037081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8800664" y="3486804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394375" y="3486804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5108027" y="3455274"/>
            <a:ext cx="2003968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84158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079067" y="2895600"/>
            <a:ext cx="2220384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59201" y="2895600"/>
            <a:ext cx="2154767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4054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710267" y="1600200"/>
            <a:ext cx="8128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625090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930358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291684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8624981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9376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127061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633423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8597460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862667" y="1868488"/>
            <a:ext cx="8439151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233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233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016937" y="213294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7602481" y="250606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578539" y="3415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210097" y="373577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260192" y="4413688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007727" y="3250432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1168400" y="1624014"/>
            <a:ext cx="98552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597572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4183116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6936827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9480331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3562902" y="1713678"/>
            <a:ext cx="4841985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827939" y="3084184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576917" y="2173288"/>
            <a:ext cx="2885016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31" y="1424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7884584" y="2170113"/>
            <a:ext cx="2885016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311" y="142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4726517" y="2173288"/>
            <a:ext cx="2885016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42" y="121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4841276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02177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8008388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25601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4241800" y="3135313"/>
            <a:ext cx="1134533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6311900" y="3132138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4021667" y="1582738"/>
            <a:ext cx="3769784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183968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6318252" y="3135313"/>
            <a:ext cx="1136649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7307704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44220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133969" y="1873578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508251"/>
            <a:ext cx="12192000" cy="3141663"/>
            <a:chOff x="0" y="1473"/>
            <a:chExt cx="5760" cy="1979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848" y="1542"/>
              <a:ext cx="1082" cy="1869"/>
              <a:chOff x="2848" y="1542"/>
              <a:chExt cx="1082" cy="1869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3969" y="1473"/>
              <a:ext cx="1203" cy="1979"/>
              <a:chOff x="3969" y="1473"/>
              <a:chExt cx="1203" cy="1979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675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677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676"/>
                <a:ext cx="752" cy="3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555604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902920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6292267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8681620" y="1744117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562610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3909926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299272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8688625" y="2852958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1258" y="2607398"/>
            <a:ext cx="480932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05554"/>
            <a:ext cx="103632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005367"/>
            <a:ext cx="103632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20800"/>
            <a:ext cx="5672667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7" y="1320800"/>
            <a:ext cx="5672667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85901"/>
            <a:ext cx="6815667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85901"/>
            <a:ext cx="4011084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7097"/>
            <a:ext cx="73152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250539"/>
            <a:ext cx="6501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33500"/>
            <a:ext cx="1154853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fld id="{ADE35CD4-02FA-414E-A171-4246F6AB0A59}" type="slidenum"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2A646B8-0E86-41B0-B138-DEA2CBA600B0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2018/11/30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r.dlut.edu.cn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5A518-CDD6-48B5-A057-470C8B828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7870" y="3121938"/>
            <a:ext cx="8518251" cy="4031873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5400" dirty="0"/>
              <a:t>平安医疗科技问句匹配</a:t>
            </a:r>
            <a:br>
              <a:rPr lang="en-US" altLang="zh-CN" sz="5400" dirty="0"/>
            </a:br>
            <a:r>
              <a:rPr lang="en-US" altLang="zh-CN" sz="4000" dirty="0"/>
              <a:t>CHIP2018-</a:t>
            </a:r>
            <a:r>
              <a:rPr lang="zh-CN" altLang="en-US" sz="4000" dirty="0"/>
              <a:t>评测任务</a:t>
            </a:r>
            <a:r>
              <a:rPr lang="en-US" altLang="zh-CN" sz="4000" dirty="0"/>
              <a:t>2</a:t>
            </a:r>
            <a:br>
              <a:rPr lang="en-US" altLang="zh-CN" sz="5400" dirty="0"/>
            </a:br>
            <a:r>
              <a:rPr lang="en-US" altLang="zh-CN" sz="5400" dirty="0"/>
              <a:t>                                 </a:t>
            </a:r>
            <a:br>
              <a:rPr lang="zh-CN" altLang="en-US" sz="5400" dirty="0"/>
            </a:br>
            <a:br>
              <a:rPr lang="zh-CN" altLang="en-US" sz="5400" dirty="0"/>
            </a:b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6647A-586A-49E3-8810-F02DB95E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2" y="5239263"/>
            <a:ext cx="7974835" cy="1194235"/>
          </a:xfrm>
        </p:spPr>
        <p:txBody>
          <a:bodyPr/>
          <a:lstStyle/>
          <a:p>
            <a:pPr algn="ctr" eaLnBrk="1" hangingPunct="1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参赛队：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DUTIR</a:t>
            </a:r>
          </a:p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大连理工大学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信息检索研究室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  <a:p>
            <a:pPr algn="ctr" eaLnBrk="1" hangingPunct="1"/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2018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12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月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0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ED4B18-739D-4E1E-8CB9-6862B19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188915"/>
            <a:ext cx="7184569" cy="707886"/>
          </a:xfrm>
        </p:spPr>
        <p:txBody>
          <a:bodyPr/>
          <a:lstStyle/>
          <a:p>
            <a:r>
              <a:rPr lang="zh-CN" altLang="en-US" sz="4000" dirty="0"/>
              <a:t>向量交互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76168" y="3178957"/>
            <a:ext cx="2240280" cy="1231873"/>
            <a:chOff x="3848100" y="1793267"/>
            <a:chExt cx="2240280" cy="123187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848100" y="1793267"/>
              <a:ext cx="2240280" cy="12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910569-935A-4B3E-8852-6CFD07EC4900}"/>
                </a:ext>
              </a:extLst>
            </p:cNvPr>
            <p:cNvSpPr/>
            <p:nvPr/>
          </p:nvSpPr>
          <p:spPr bwMode="auto">
            <a:xfrm>
              <a:off x="3981842" y="1913319"/>
              <a:ext cx="1975699" cy="4471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Vec_w_1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30FCBD-12D4-42DA-80C2-5883E5E9C31A}"/>
                </a:ext>
              </a:extLst>
            </p:cNvPr>
            <p:cNvSpPr/>
            <p:nvPr/>
          </p:nvSpPr>
          <p:spPr bwMode="auto">
            <a:xfrm>
              <a:off x="3981842" y="2454430"/>
              <a:ext cx="1975699" cy="4471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Vec_w_2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76168" y="4598086"/>
            <a:ext cx="2240280" cy="1231873"/>
            <a:chOff x="3848100" y="1793267"/>
            <a:chExt cx="2240280" cy="12318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848100" y="1793267"/>
              <a:ext cx="2240280" cy="12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1910569-935A-4B3E-8852-6CFD07EC4900}"/>
                </a:ext>
              </a:extLst>
            </p:cNvPr>
            <p:cNvSpPr/>
            <p:nvPr/>
          </p:nvSpPr>
          <p:spPr bwMode="auto">
            <a:xfrm>
              <a:off x="3981842" y="1913319"/>
              <a:ext cx="1975699" cy="4471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Vec_t_1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30FCBD-12D4-42DA-80C2-5883E5E9C31A}"/>
                </a:ext>
              </a:extLst>
            </p:cNvPr>
            <p:cNvSpPr/>
            <p:nvPr/>
          </p:nvSpPr>
          <p:spPr bwMode="auto">
            <a:xfrm>
              <a:off x="3981842" y="2454430"/>
              <a:ext cx="1975699" cy="4471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Vec_t_2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76168" y="1759828"/>
            <a:ext cx="2240280" cy="1231873"/>
            <a:chOff x="3848100" y="1793267"/>
            <a:chExt cx="2240280" cy="123187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848100" y="1793267"/>
              <a:ext cx="2240280" cy="12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1910569-935A-4B3E-8852-6CFD07EC4900}"/>
                </a:ext>
              </a:extLst>
            </p:cNvPr>
            <p:cNvSpPr/>
            <p:nvPr/>
          </p:nvSpPr>
          <p:spPr bwMode="auto">
            <a:xfrm>
              <a:off x="3981842" y="1913319"/>
              <a:ext cx="1975699" cy="44710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Vec_1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30FCBD-12D4-42DA-80C2-5883E5E9C31A}"/>
                </a:ext>
              </a:extLst>
            </p:cNvPr>
            <p:cNvSpPr/>
            <p:nvPr/>
          </p:nvSpPr>
          <p:spPr bwMode="auto">
            <a:xfrm>
              <a:off x="3981842" y="2454430"/>
              <a:ext cx="1975699" cy="44710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1811367" y="1112660"/>
            <a:ext cx="96988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braycurtis canberra chebyshev cityblock correlation dice euclidean cosine jaccard hamming kulsinski sqeuclidean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06229" y="1586821"/>
            <a:ext cx="3017160" cy="4626226"/>
            <a:chOff x="4050391" y="1257301"/>
            <a:chExt cx="3017160" cy="46262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4050391" y="1257301"/>
              <a:ext cx="3017160" cy="4626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216519" y="1361732"/>
              <a:ext cx="2684909" cy="4392057"/>
              <a:chOff x="4216519" y="1361732"/>
              <a:chExt cx="2684909" cy="439205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1361732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braycurtis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173580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canberra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23" y="210817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chebyshev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248053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cityblock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285290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correlation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322526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dice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359763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euclidean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396999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cosine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434236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jaccard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4710246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hamming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5078129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kulsinski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5446012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sqeuclidean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5395889" y="1108017"/>
            <a:ext cx="123783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23" idx="3"/>
            <a:endCxn id="27" idx="1"/>
          </p:cNvCxnSpPr>
          <p:nvPr/>
        </p:nvCxnSpPr>
        <p:spPr bwMode="auto">
          <a:xfrm>
            <a:off x="3416448" y="2375765"/>
            <a:ext cx="1089781" cy="1524169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3" idx="3"/>
            <a:endCxn id="27" idx="1"/>
          </p:cNvCxnSpPr>
          <p:nvPr/>
        </p:nvCxnSpPr>
        <p:spPr bwMode="auto">
          <a:xfrm>
            <a:off x="3416448" y="3794894"/>
            <a:ext cx="1089781" cy="10504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9" idx="3"/>
            <a:endCxn id="27" idx="1"/>
          </p:cNvCxnSpPr>
          <p:nvPr/>
        </p:nvCxnSpPr>
        <p:spPr bwMode="auto">
          <a:xfrm flipV="1">
            <a:off x="3416448" y="3899934"/>
            <a:ext cx="1089781" cy="1314089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8404494" y="1586821"/>
            <a:ext cx="2393046" cy="4416144"/>
            <a:chOff x="8404494" y="1586821"/>
            <a:chExt cx="2393046" cy="4416144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404494" y="1586821"/>
              <a:ext cx="2393046" cy="441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613170" y="1759828"/>
              <a:ext cx="1975699" cy="123258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8613169" y="3178957"/>
              <a:ext cx="1975699" cy="12325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Vec_w_inter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613168" y="4598086"/>
              <a:ext cx="1975699" cy="12325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Vec_t_inter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82" name="直接连接符 81"/>
          <p:cNvCxnSpPr>
            <a:stCxn id="27" idx="3"/>
            <a:endCxn id="79" idx="1"/>
          </p:cNvCxnSpPr>
          <p:nvPr/>
        </p:nvCxnSpPr>
        <p:spPr bwMode="auto">
          <a:xfrm flipV="1">
            <a:off x="7523389" y="2376119"/>
            <a:ext cx="1089781" cy="152381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27" idx="3"/>
            <a:endCxn id="80" idx="1"/>
          </p:cNvCxnSpPr>
          <p:nvPr/>
        </p:nvCxnSpPr>
        <p:spPr bwMode="auto">
          <a:xfrm flipV="1">
            <a:off x="7523389" y="3795248"/>
            <a:ext cx="1089780" cy="10468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27" idx="3"/>
            <a:endCxn id="81" idx="1"/>
          </p:cNvCxnSpPr>
          <p:nvPr/>
        </p:nvCxnSpPr>
        <p:spPr bwMode="auto">
          <a:xfrm>
            <a:off x="7523389" y="3899934"/>
            <a:ext cx="1089779" cy="1314443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8312523" y="1108017"/>
            <a:ext cx="25769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 features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4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28EA55F-A052-4B12-80CB-4400C961D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211846"/>
              </p:ext>
            </p:extLst>
          </p:nvPr>
        </p:nvGraphicFramePr>
        <p:xfrm>
          <a:off x="304800" y="1333500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4EEF578-4309-43C3-82D2-7416AAE9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5520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A3D066D-49BC-497A-964F-ED54F22BE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36136"/>
              </p:ext>
            </p:extLst>
          </p:nvPr>
        </p:nvGraphicFramePr>
        <p:xfrm>
          <a:off x="304800" y="1333500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024A6FF8-A545-4376-9331-F00B9178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64947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ED4B18-739D-4E1E-8CB9-6862B19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188915"/>
            <a:ext cx="7184569" cy="707886"/>
          </a:xfrm>
        </p:spPr>
        <p:txBody>
          <a:bodyPr/>
          <a:lstStyle/>
          <a:p>
            <a:r>
              <a:rPr lang="en-US" altLang="zh-CN" sz="4000" dirty="0"/>
              <a:t>Stacking</a:t>
            </a:r>
            <a:endParaRPr lang="zh-CN" altLang="en-US" sz="40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798543" y="2265060"/>
            <a:ext cx="2683142" cy="3279064"/>
            <a:chOff x="5372101" y="1731086"/>
            <a:chExt cx="2683142" cy="32790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5372101" y="1731086"/>
              <a:ext cx="2683142" cy="32790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C680CF-1AE3-4A6C-8BFF-51008770D21A}"/>
                </a:ext>
              </a:extLst>
            </p:cNvPr>
            <p:cNvSpPr/>
            <p:nvPr/>
          </p:nvSpPr>
          <p:spPr bwMode="auto">
            <a:xfrm>
              <a:off x="5544695" y="1830165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LR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4AA2033-AFDF-4E5D-BAA9-310E9EFB637F}"/>
                </a:ext>
              </a:extLst>
            </p:cNvPr>
            <p:cNvSpPr/>
            <p:nvPr/>
          </p:nvSpPr>
          <p:spPr bwMode="auto">
            <a:xfrm>
              <a:off x="5544695" y="2451290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GNB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E6D29C-064D-4813-9910-7B44F302199C}"/>
                </a:ext>
              </a:extLst>
            </p:cNvPr>
            <p:cNvSpPr/>
            <p:nvPr/>
          </p:nvSpPr>
          <p:spPr bwMode="auto">
            <a:xfrm>
              <a:off x="5544692" y="3072413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RFC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C680CF-1AE3-4A6C-8BFF-51008770D21A}"/>
                </a:ext>
              </a:extLst>
            </p:cNvPr>
            <p:cNvSpPr/>
            <p:nvPr/>
          </p:nvSpPr>
          <p:spPr bwMode="auto">
            <a:xfrm>
              <a:off x="5544695" y="3703499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MLP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AA2033-AFDF-4E5D-BAA9-310E9EFB637F}"/>
                </a:ext>
              </a:extLst>
            </p:cNvPr>
            <p:cNvSpPr/>
            <p:nvPr/>
          </p:nvSpPr>
          <p:spPr bwMode="auto">
            <a:xfrm>
              <a:off x="5544695" y="4324624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SVM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1274340" y="1296410"/>
            <a:ext cx="12213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5530460" y="1296410"/>
            <a:ext cx="121930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8497" y="1696520"/>
            <a:ext cx="2393046" cy="4416144"/>
            <a:chOff x="8404494" y="1586821"/>
            <a:chExt cx="2393046" cy="441614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404494" y="1586821"/>
              <a:ext cx="2393046" cy="441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8613170" y="1759828"/>
              <a:ext cx="1975699" cy="123258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8613169" y="3178957"/>
              <a:ext cx="1975699" cy="12325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Vec_w_inter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8613168" y="4598086"/>
              <a:ext cx="1975699" cy="12325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Vec_t_inter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198685" y="1665291"/>
            <a:ext cx="2393046" cy="4416144"/>
            <a:chOff x="8404494" y="1586821"/>
            <a:chExt cx="2393046" cy="441614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404494" y="1586821"/>
              <a:ext cx="2393046" cy="441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8613170" y="1759828"/>
              <a:ext cx="1975699" cy="123258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8613169" y="3178957"/>
              <a:ext cx="1975699" cy="12325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Vec_w_inter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8613168" y="4598086"/>
              <a:ext cx="1975699" cy="12325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Vec_t_inter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9253581" y="1296410"/>
            <a:ext cx="228325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 features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>
            <a:stCxn id="40" idx="3"/>
            <a:endCxn id="27" idx="1"/>
          </p:cNvCxnSpPr>
          <p:nvPr/>
        </p:nvCxnSpPr>
        <p:spPr bwMode="auto">
          <a:xfrm>
            <a:off x="2872872" y="2485818"/>
            <a:ext cx="1925671" cy="141877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1" idx="3"/>
            <a:endCxn id="27" idx="1"/>
          </p:cNvCxnSpPr>
          <p:nvPr/>
        </p:nvCxnSpPr>
        <p:spPr bwMode="auto">
          <a:xfrm flipV="1">
            <a:off x="2872871" y="3904592"/>
            <a:ext cx="1925672" cy="35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  <a:endCxn id="27" idx="1"/>
          </p:cNvCxnSpPr>
          <p:nvPr/>
        </p:nvCxnSpPr>
        <p:spPr bwMode="auto">
          <a:xfrm flipV="1">
            <a:off x="2872870" y="3904592"/>
            <a:ext cx="1925673" cy="1419484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7" idx="3"/>
            <a:endCxn id="45" idx="1"/>
          </p:cNvCxnSpPr>
          <p:nvPr/>
        </p:nvCxnSpPr>
        <p:spPr bwMode="auto">
          <a:xfrm flipV="1">
            <a:off x="7481685" y="2454589"/>
            <a:ext cx="1925676" cy="1450003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7" idx="3"/>
            <a:endCxn id="46" idx="1"/>
          </p:cNvCxnSpPr>
          <p:nvPr/>
        </p:nvCxnSpPr>
        <p:spPr bwMode="auto">
          <a:xfrm flipV="1">
            <a:off x="7481685" y="3873718"/>
            <a:ext cx="1925675" cy="3087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7" idx="3"/>
            <a:endCxn id="47" idx="1"/>
          </p:cNvCxnSpPr>
          <p:nvPr/>
        </p:nvCxnSpPr>
        <p:spPr bwMode="auto">
          <a:xfrm>
            <a:off x="7481685" y="3904592"/>
            <a:ext cx="1925674" cy="1388255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4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模型方案</a:t>
            </a:r>
          </a:p>
        </p:txBody>
      </p:sp>
    </p:spTree>
    <p:extLst>
      <p:ext uri="{BB962C8B-B14F-4D97-AF65-F5344CB8AC3E}">
        <p14:creationId xmlns:p14="http://schemas.microsoft.com/office/powerpoint/2010/main" val="327261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E8B3-BBB3-4A4F-BA75-43A508E5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b="1" dirty="0"/>
              <a:t>Stacked 2-Layers CNN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F6B840-5ADE-4AAB-86F5-1FC4AEF25CCF}"/>
              </a:ext>
            </a:extLst>
          </p:cNvPr>
          <p:cNvSpPr/>
          <p:nvPr/>
        </p:nvSpPr>
        <p:spPr bwMode="auto">
          <a:xfrm>
            <a:off x="129012" y="2034654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DF8A6C-09BD-4957-907C-B610DAAD42FF}"/>
              </a:ext>
            </a:extLst>
          </p:cNvPr>
          <p:cNvSpPr/>
          <p:nvPr/>
        </p:nvSpPr>
        <p:spPr bwMode="auto">
          <a:xfrm>
            <a:off x="2165913" y="2000563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F34D12-1E12-49A9-8A8C-9CEAA050D18E}"/>
              </a:ext>
            </a:extLst>
          </p:cNvPr>
          <p:cNvSpPr/>
          <p:nvPr/>
        </p:nvSpPr>
        <p:spPr bwMode="auto">
          <a:xfrm>
            <a:off x="4013105" y="2034654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77A937-B84E-452C-AF33-9660AF812DD0}"/>
              </a:ext>
            </a:extLst>
          </p:cNvPr>
          <p:cNvSpPr/>
          <p:nvPr/>
        </p:nvSpPr>
        <p:spPr bwMode="auto">
          <a:xfrm>
            <a:off x="6322754" y="1473776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6FE813-5DC8-4867-BFFE-0BACE3381C31}"/>
              </a:ext>
            </a:extLst>
          </p:cNvPr>
          <p:cNvSpPr/>
          <p:nvPr/>
        </p:nvSpPr>
        <p:spPr bwMode="auto">
          <a:xfrm>
            <a:off x="6322754" y="2308047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1708A1-1DD1-4B06-9588-2423EE32491A}"/>
              </a:ext>
            </a:extLst>
          </p:cNvPr>
          <p:cNvSpPr/>
          <p:nvPr/>
        </p:nvSpPr>
        <p:spPr bwMode="auto">
          <a:xfrm>
            <a:off x="147928" y="4773210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90CF0E-9974-47DB-A7CE-EB5B5F670EE1}"/>
              </a:ext>
            </a:extLst>
          </p:cNvPr>
          <p:cNvSpPr/>
          <p:nvPr/>
        </p:nvSpPr>
        <p:spPr bwMode="auto">
          <a:xfrm>
            <a:off x="2165913" y="4750438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D82C1B4-5454-48BB-A682-5CD1588A9AF4}"/>
              </a:ext>
            </a:extLst>
          </p:cNvPr>
          <p:cNvSpPr/>
          <p:nvPr/>
        </p:nvSpPr>
        <p:spPr bwMode="auto">
          <a:xfrm>
            <a:off x="3066570" y="5618732"/>
            <a:ext cx="285881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BN,PRelu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Dropout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1D3323-376F-48E6-A45C-5EB3DCC482B7}"/>
              </a:ext>
            </a:extLst>
          </p:cNvPr>
          <p:cNvSpPr/>
          <p:nvPr/>
        </p:nvSpPr>
        <p:spPr bwMode="auto">
          <a:xfrm>
            <a:off x="3840419" y="4750438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A96F84-8745-4AEC-9241-CA2559A17167}"/>
              </a:ext>
            </a:extLst>
          </p:cNvPr>
          <p:cNvSpPr/>
          <p:nvPr/>
        </p:nvSpPr>
        <p:spPr bwMode="auto">
          <a:xfrm>
            <a:off x="6322753" y="4632135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2E411-9357-4BC6-9167-A1202B1C497D}"/>
              </a:ext>
            </a:extLst>
          </p:cNvPr>
          <p:cNvSpPr/>
          <p:nvPr/>
        </p:nvSpPr>
        <p:spPr bwMode="auto">
          <a:xfrm>
            <a:off x="6322753" y="5466406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F5C125E-0330-4919-9DD2-3ADE94EFEF86}"/>
              </a:ext>
            </a:extLst>
          </p:cNvPr>
          <p:cNvSpPr/>
          <p:nvPr/>
        </p:nvSpPr>
        <p:spPr bwMode="auto">
          <a:xfrm>
            <a:off x="9843717" y="2545432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1D19B9-364F-4197-AE3D-19A8266D03EA}"/>
              </a:ext>
            </a:extLst>
          </p:cNvPr>
          <p:cNvSpPr/>
          <p:nvPr/>
        </p:nvSpPr>
        <p:spPr bwMode="auto">
          <a:xfrm>
            <a:off x="561433" y="3437984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252269D-6599-4578-84B1-B4ED146838BC}"/>
              </a:ext>
            </a:extLst>
          </p:cNvPr>
          <p:cNvSpPr/>
          <p:nvPr/>
        </p:nvSpPr>
        <p:spPr bwMode="auto">
          <a:xfrm>
            <a:off x="3030987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B8AFCD4-F423-45E7-B816-802127580E61}"/>
              </a:ext>
            </a:extLst>
          </p:cNvPr>
          <p:cNvSpPr/>
          <p:nvPr/>
        </p:nvSpPr>
        <p:spPr bwMode="auto">
          <a:xfrm>
            <a:off x="5664256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7ECC81-1655-4D9B-8C77-671FED5967B1}"/>
              </a:ext>
            </a:extLst>
          </p:cNvPr>
          <p:cNvSpPr/>
          <p:nvPr/>
        </p:nvSpPr>
        <p:spPr bwMode="auto">
          <a:xfrm>
            <a:off x="3237187" y="1157214"/>
            <a:ext cx="285881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BN,PRelu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Dropout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BF841D-4FE2-46D0-A67F-E7972255F713}"/>
              </a:ext>
            </a:extLst>
          </p:cNvPr>
          <p:cNvCxnSpPr>
            <a:stCxn id="6" idx="3"/>
            <a:endCxn id="14" idx="1"/>
          </p:cNvCxnSpPr>
          <p:nvPr/>
        </p:nvCxnSpPr>
        <p:spPr bwMode="auto">
          <a:xfrm>
            <a:off x="9017875" y="1763217"/>
            <a:ext cx="825842" cy="189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9ED472-593D-4BEA-9DB6-5B8B3DAC364C}"/>
              </a:ext>
            </a:extLst>
          </p:cNvPr>
          <p:cNvCxnSpPr>
            <a:stCxn id="7" idx="3"/>
            <a:endCxn id="14" idx="1"/>
          </p:cNvCxnSpPr>
          <p:nvPr/>
        </p:nvCxnSpPr>
        <p:spPr bwMode="auto">
          <a:xfrm>
            <a:off x="9017875" y="2597488"/>
            <a:ext cx="825842" cy="1061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8A52613-557E-46A7-B5F8-C3BAF0EAC1CC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9017874" y="3659321"/>
            <a:ext cx="825843" cy="12622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D88584-4FD4-4A12-816F-1D04B31DDE02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9017874" y="3659321"/>
            <a:ext cx="825843" cy="2096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008EE6-7E35-40EC-889C-DB4C12FEB2B7}"/>
              </a:ext>
            </a:extLst>
          </p:cNvPr>
          <p:cNvCxnSpPr>
            <a:stCxn id="17" idx="3"/>
            <a:endCxn id="14" idx="1"/>
          </p:cNvCxnSpPr>
          <p:nvPr/>
        </p:nvCxnSpPr>
        <p:spPr bwMode="auto">
          <a:xfrm>
            <a:off x="7639381" y="3650337"/>
            <a:ext cx="2204336" cy="8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561894-EEA1-4F4B-B172-4B7A4A4ED677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>
            <a:off x="5006112" y="3650337"/>
            <a:ext cx="6581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677DE7E-365E-4D52-868C-A589E69DFA0F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2536558" y="3650337"/>
            <a:ext cx="494429" cy="8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1853C2-128A-4B60-96EA-C0328859DCE1}"/>
              </a:ext>
            </a:extLst>
          </p:cNvPr>
          <p:cNvCxnSpPr>
            <a:stCxn id="18" idx="3"/>
          </p:cNvCxnSpPr>
          <p:nvPr/>
        </p:nvCxnSpPr>
        <p:spPr bwMode="auto">
          <a:xfrm>
            <a:off x="6096000" y="1412603"/>
            <a:ext cx="226400" cy="48976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0687C26-3D43-42F5-84CE-B4E6F1FFC738}"/>
              </a:ext>
            </a:extLst>
          </p:cNvPr>
          <p:cNvCxnSpPr>
            <a:stCxn id="18" idx="3"/>
            <a:endCxn id="7" idx="1"/>
          </p:cNvCxnSpPr>
          <p:nvPr/>
        </p:nvCxnSpPr>
        <p:spPr bwMode="auto">
          <a:xfrm>
            <a:off x="6096000" y="1412603"/>
            <a:ext cx="226754" cy="1184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C47ACAA-A003-4384-A400-372177762A25}"/>
              </a:ext>
            </a:extLst>
          </p:cNvPr>
          <p:cNvCxnSpPr>
            <a:stCxn id="18" idx="3"/>
            <a:endCxn id="6" idx="1"/>
          </p:cNvCxnSpPr>
          <p:nvPr/>
        </p:nvCxnSpPr>
        <p:spPr bwMode="auto">
          <a:xfrm>
            <a:off x="6096000" y="1412603"/>
            <a:ext cx="226754" cy="350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D0C2BEA-3DCF-4279-8BF0-30369BC9A43F}"/>
              </a:ext>
            </a:extLst>
          </p:cNvPr>
          <p:cNvCxnSpPr>
            <a:stCxn id="10" idx="3"/>
            <a:endCxn id="12" idx="1"/>
          </p:cNvCxnSpPr>
          <p:nvPr/>
        </p:nvCxnSpPr>
        <p:spPr bwMode="auto">
          <a:xfrm flipV="1">
            <a:off x="5925383" y="4921576"/>
            <a:ext cx="397370" cy="9525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87D647-7AFA-40A4-90ED-0943B3A1DA69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 flipV="1">
            <a:off x="5925383" y="5755847"/>
            <a:ext cx="397370" cy="1182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E845E2F-49ED-4364-BB0F-7B0E1925A561}"/>
              </a:ext>
            </a:extLst>
          </p:cNvPr>
          <p:cNvCxnSpPr>
            <a:stCxn id="4" idx="0"/>
            <a:endCxn id="18" idx="1"/>
          </p:cNvCxnSpPr>
          <p:nvPr/>
        </p:nvCxnSpPr>
        <p:spPr bwMode="auto">
          <a:xfrm flipV="1">
            <a:off x="2822419" y="1412603"/>
            <a:ext cx="414768" cy="5879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B14F998-F922-4BAE-9F3A-8B5966233267}"/>
              </a:ext>
            </a:extLst>
          </p:cNvPr>
          <p:cNvCxnSpPr>
            <a:stCxn id="9" idx="2"/>
            <a:endCxn id="10" idx="1"/>
          </p:cNvCxnSpPr>
          <p:nvPr/>
        </p:nvCxnSpPr>
        <p:spPr bwMode="auto">
          <a:xfrm>
            <a:off x="2822419" y="5261216"/>
            <a:ext cx="244151" cy="6129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3444EF2-1DAC-43FB-945C-14EEAA329A76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flipH="1">
            <a:off x="4495977" y="5261216"/>
            <a:ext cx="948" cy="3575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410BA4-8AFA-4E54-903E-E2D815E76D4A}"/>
              </a:ext>
            </a:extLst>
          </p:cNvPr>
          <p:cNvCxnSpPr>
            <a:stCxn id="5" idx="0"/>
            <a:endCxn id="18" idx="2"/>
          </p:cNvCxnSpPr>
          <p:nvPr/>
        </p:nvCxnSpPr>
        <p:spPr bwMode="auto">
          <a:xfrm flipH="1" flipV="1">
            <a:off x="4666594" y="1667992"/>
            <a:ext cx="3017" cy="3666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0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3B0C-078D-4DB5-A683-59DDB485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b="1" dirty="0"/>
              <a:t>Stacked 3-Layers </a:t>
            </a:r>
            <a:r>
              <a:rPr lang="en-US" altLang="zh-CN" b="1" dirty="0" err="1"/>
              <a:t>BiGRU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ECD6BB1-242C-4317-8515-7ABF941CBC00}"/>
              </a:ext>
            </a:extLst>
          </p:cNvPr>
          <p:cNvSpPr/>
          <p:nvPr/>
        </p:nvSpPr>
        <p:spPr bwMode="auto">
          <a:xfrm>
            <a:off x="129012" y="1797269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C33842-0B1B-44A1-84EC-E86D6CBFE959}"/>
              </a:ext>
            </a:extLst>
          </p:cNvPr>
          <p:cNvSpPr/>
          <p:nvPr/>
        </p:nvSpPr>
        <p:spPr bwMode="auto">
          <a:xfrm>
            <a:off x="2120740" y="1797269"/>
            <a:ext cx="108346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GRU1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0FA566-9919-428D-A7B3-3D81FEC9FC49}"/>
              </a:ext>
            </a:extLst>
          </p:cNvPr>
          <p:cNvSpPr/>
          <p:nvPr/>
        </p:nvSpPr>
        <p:spPr bwMode="auto">
          <a:xfrm>
            <a:off x="3349857" y="1834268"/>
            <a:ext cx="108346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GRU2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B112CF-307C-49E1-90AA-C9474D36D40F}"/>
              </a:ext>
            </a:extLst>
          </p:cNvPr>
          <p:cNvSpPr/>
          <p:nvPr/>
        </p:nvSpPr>
        <p:spPr bwMode="auto">
          <a:xfrm>
            <a:off x="6291820" y="1792202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AA256C-8E35-4612-9880-5B31956ECFFC}"/>
              </a:ext>
            </a:extLst>
          </p:cNvPr>
          <p:cNvSpPr/>
          <p:nvPr/>
        </p:nvSpPr>
        <p:spPr bwMode="auto">
          <a:xfrm>
            <a:off x="9870899" y="2563201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9D47BE-B052-496B-B591-B2FC1B9EEA7A}"/>
              </a:ext>
            </a:extLst>
          </p:cNvPr>
          <p:cNvSpPr/>
          <p:nvPr/>
        </p:nvSpPr>
        <p:spPr bwMode="auto">
          <a:xfrm>
            <a:off x="561433" y="3437984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B72B3F-B61E-4B94-A603-E409EA151A73}"/>
              </a:ext>
            </a:extLst>
          </p:cNvPr>
          <p:cNvSpPr/>
          <p:nvPr/>
        </p:nvSpPr>
        <p:spPr bwMode="auto">
          <a:xfrm>
            <a:off x="3030987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22E295-69C6-4D60-8532-BE3776ADFF7F}"/>
              </a:ext>
            </a:extLst>
          </p:cNvPr>
          <p:cNvSpPr/>
          <p:nvPr/>
        </p:nvSpPr>
        <p:spPr bwMode="auto">
          <a:xfrm>
            <a:off x="5664256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A0D42C5-7C12-430B-B4B3-9FDDC3455F6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 bwMode="auto">
          <a:xfrm rot="16200000" flipH="1">
            <a:off x="2440395" y="383076"/>
            <a:ext cx="36999" cy="2865385"/>
          </a:xfrm>
          <a:prstGeom prst="bentConnector3">
            <a:avLst>
              <a:gd name="adj1" fmla="val -61785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CBFB61-944F-4C7D-A400-4FFEDB638F0B}"/>
              </a:ext>
            </a:extLst>
          </p:cNvPr>
          <p:cNvSpPr/>
          <p:nvPr/>
        </p:nvSpPr>
        <p:spPr bwMode="auto">
          <a:xfrm>
            <a:off x="4576604" y="1834268"/>
            <a:ext cx="106890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GRU3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048F415-8079-4471-A093-2B8DD77714B5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 bwMode="auto">
          <a:xfrm rot="16200000" flipH="1">
            <a:off x="5119408" y="-148890"/>
            <a:ext cx="63037" cy="4976909"/>
          </a:xfrm>
          <a:prstGeom prst="bentConnector3">
            <a:avLst>
              <a:gd name="adj1" fmla="val 46264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0E2366-0B7E-4AF3-8449-60DE95AFDF8A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3891588" y="234504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85D75B-75F8-421A-9AF8-43B47453163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111056" y="234504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5A27146-0D9E-421D-8D48-8F4B8CC144B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396330" y="1552328"/>
            <a:ext cx="714726" cy="1008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F82A76E-1D16-4CBB-9CF8-9F9B23F975E9}"/>
              </a:ext>
            </a:extLst>
          </p:cNvPr>
          <p:cNvCxnSpPr>
            <a:cxnSpLocks/>
          </p:cNvCxnSpPr>
          <p:nvPr/>
        </p:nvCxnSpPr>
        <p:spPr bwMode="auto">
          <a:xfrm>
            <a:off x="3920166" y="1573065"/>
            <a:ext cx="1219469" cy="28194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DFA1119-9609-4FFF-A2A9-33F635DEF38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52930" y="1171232"/>
            <a:ext cx="36999" cy="1229116"/>
          </a:xfrm>
          <a:prstGeom prst="bentConnector3">
            <a:avLst>
              <a:gd name="adj1" fmla="val -147007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A2AC311-2269-4635-A66E-9F869A1BF870}"/>
              </a:ext>
            </a:extLst>
          </p:cNvPr>
          <p:cNvCxnSpPr>
            <a:cxnSpLocks/>
          </p:cNvCxnSpPr>
          <p:nvPr/>
        </p:nvCxnSpPr>
        <p:spPr bwMode="auto">
          <a:xfrm>
            <a:off x="4004621" y="1225004"/>
            <a:ext cx="1568311" cy="588525"/>
          </a:xfrm>
          <a:prstGeom prst="bentConnector3">
            <a:avLst>
              <a:gd name="adj1" fmla="val 9758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C4E44CF-1437-40DF-B685-97EF0DEFF15B}"/>
              </a:ext>
            </a:extLst>
          </p:cNvPr>
          <p:cNvSpPr/>
          <p:nvPr/>
        </p:nvSpPr>
        <p:spPr bwMode="auto">
          <a:xfrm>
            <a:off x="2120740" y="5087329"/>
            <a:ext cx="108346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GRU1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AB38654-C2EF-47F2-B3AB-73E98C1E05A0}"/>
              </a:ext>
            </a:extLst>
          </p:cNvPr>
          <p:cNvSpPr/>
          <p:nvPr/>
        </p:nvSpPr>
        <p:spPr bwMode="auto">
          <a:xfrm>
            <a:off x="3349857" y="5124328"/>
            <a:ext cx="108346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GRU2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131CF8F-C4B1-43A3-A002-6699BDA77BB3}"/>
              </a:ext>
            </a:extLst>
          </p:cNvPr>
          <p:cNvSpPr/>
          <p:nvPr/>
        </p:nvSpPr>
        <p:spPr bwMode="auto">
          <a:xfrm>
            <a:off x="6202930" y="5083179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D4EF75D-C5DB-469B-866A-FEABF09E141B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rot="16200000" flipH="1">
            <a:off x="2440395" y="3673136"/>
            <a:ext cx="36999" cy="2865385"/>
          </a:xfrm>
          <a:prstGeom prst="bentConnector3">
            <a:avLst>
              <a:gd name="adj1" fmla="val -61785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F83D7D-6BC0-48CB-A131-D0A5E29D7E13}"/>
              </a:ext>
            </a:extLst>
          </p:cNvPr>
          <p:cNvSpPr/>
          <p:nvPr/>
        </p:nvSpPr>
        <p:spPr bwMode="auto">
          <a:xfrm>
            <a:off x="4576604" y="5124328"/>
            <a:ext cx="106890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GRU3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9833885-ED93-485B-BCE8-35624EC54FBA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 bwMode="auto">
          <a:xfrm rot="16200000" flipH="1">
            <a:off x="5074504" y="3186074"/>
            <a:ext cx="63954" cy="4888019"/>
          </a:xfrm>
          <a:prstGeom prst="bentConnector3">
            <a:avLst>
              <a:gd name="adj1" fmla="val 45744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4047C3-6442-4A83-A886-55B6EFA4359F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>
            <a:off x="3891588" y="563510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21B825D-8782-4DBB-A995-358A6515B108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5111056" y="563510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B03FF75-0365-4EAE-B2BB-694805BE31B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396330" y="4842388"/>
            <a:ext cx="714726" cy="1008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B265E0D-49F2-42A4-AF42-779C7FDC87D9}"/>
              </a:ext>
            </a:extLst>
          </p:cNvPr>
          <p:cNvCxnSpPr>
            <a:cxnSpLocks/>
          </p:cNvCxnSpPr>
          <p:nvPr/>
        </p:nvCxnSpPr>
        <p:spPr bwMode="auto">
          <a:xfrm>
            <a:off x="3920166" y="4863125"/>
            <a:ext cx="1219469" cy="28194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B0EFB36-CF75-434B-82FA-87EC88B2797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52930" y="4461292"/>
            <a:ext cx="36999" cy="1229116"/>
          </a:xfrm>
          <a:prstGeom prst="bentConnector3">
            <a:avLst>
              <a:gd name="adj1" fmla="val -147007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流程图: 或者 30">
            <a:extLst>
              <a:ext uri="{FF2B5EF4-FFF2-40B4-BE49-F238E27FC236}">
                <a16:creationId xmlns:a16="http://schemas.microsoft.com/office/drawing/2014/main" id="{4CC4B982-DCAB-4294-9E15-224E49D597A4}"/>
              </a:ext>
            </a:extLst>
          </p:cNvPr>
          <p:cNvSpPr/>
          <p:nvPr/>
        </p:nvSpPr>
        <p:spPr bwMode="auto">
          <a:xfrm>
            <a:off x="3247463" y="4345452"/>
            <a:ext cx="362058" cy="31174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34C5FE3-DEB3-49DE-9601-E69FC693E66A}"/>
              </a:ext>
            </a:extLst>
          </p:cNvPr>
          <p:cNvCxnSpPr>
            <a:cxnSpLocks/>
          </p:cNvCxnSpPr>
          <p:nvPr/>
        </p:nvCxnSpPr>
        <p:spPr bwMode="auto">
          <a:xfrm>
            <a:off x="4095945" y="4505763"/>
            <a:ext cx="1497978" cy="618564"/>
          </a:xfrm>
          <a:prstGeom prst="bentConnector3">
            <a:avLst>
              <a:gd name="adj1" fmla="val 10192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D48CAD0-7826-4840-9A40-1647BB59A6BA}"/>
              </a:ext>
            </a:extLst>
          </p:cNvPr>
          <p:cNvSpPr/>
          <p:nvPr/>
        </p:nvSpPr>
        <p:spPr bwMode="auto">
          <a:xfrm>
            <a:off x="126638" y="5124328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D2E3F1-27ED-4E39-A109-0AA20E09C786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2536558" y="3650337"/>
            <a:ext cx="494429" cy="8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79AFCE-2AA8-4DEA-8EFB-36C15B4D6D7D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5006112" y="3650337"/>
            <a:ext cx="6581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D2F927A-5FB8-429F-ACF9-83A3F1816468}"/>
              </a:ext>
            </a:extLst>
          </p:cNvPr>
          <p:cNvCxnSpPr>
            <a:stCxn id="10" idx="3"/>
            <a:endCxn id="7" idx="1"/>
          </p:cNvCxnSpPr>
          <p:nvPr/>
        </p:nvCxnSpPr>
        <p:spPr bwMode="auto">
          <a:xfrm>
            <a:off x="7639381" y="3650337"/>
            <a:ext cx="2231518" cy="267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E3EC426-DE5E-47B9-95AA-55E44AE11027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8986941" y="2081643"/>
            <a:ext cx="883958" cy="15954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EA1BF38-A9CB-4FFC-BA4C-87BA2B124AED}"/>
              </a:ext>
            </a:extLst>
          </p:cNvPr>
          <p:cNvCxnSpPr>
            <a:stCxn id="22" idx="3"/>
            <a:endCxn id="7" idx="1"/>
          </p:cNvCxnSpPr>
          <p:nvPr/>
        </p:nvCxnSpPr>
        <p:spPr bwMode="auto">
          <a:xfrm flipV="1">
            <a:off x="8898051" y="3677090"/>
            <a:ext cx="972848" cy="1695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4FF2079-0220-4722-B75F-6A954E82D4CF}"/>
              </a:ext>
            </a:extLst>
          </p:cNvPr>
          <p:cNvCxnSpPr>
            <a:stCxn id="12" idx="3"/>
            <a:endCxn id="6" idx="1"/>
          </p:cNvCxnSpPr>
          <p:nvPr/>
        </p:nvCxnSpPr>
        <p:spPr bwMode="auto">
          <a:xfrm flipV="1">
            <a:off x="5645508" y="2081643"/>
            <a:ext cx="646312" cy="80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0503EC-4F25-408B-8035-3D42D31CC837}"/>
              </a:ext>
            </a:extLst>
          </p:cNvPr>
          <p:cNvCxnSpPr>
            <a:stCxn id="24" idx="3"/>
            <a:endCxn id="22" idx="1"/>
          </p:cNvCxnSpPr>
          <p:nvPr/>
        </p:nvCxnSpPr>
        <p:spPr bwMode="auto">
          <a:xfrm flipV="1">
            <a:off x="5645508" y="5372620"/>
            <a:ext cx="557422" cy="70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27D99CD-06D4-4BFF-813D-041150A21DCC}"/>
              </a:ext>
            </a:extLst>
          </p:cNvPr>
          <p:cNvCxnSpPr/>
          <p:nvPr/>
        </p:nvCxnSpPr>
        <p:spPr bwMode="auto">
          <a:xfrm>
            <a:off x="10601180" y="6176988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sp>
        <p:nvSpPr>
          <p:cNvPr id="42" name="流程图: 或者 41">
            <a:extLst>
              <a:ext uri="{FF2B5EF4-FFF2-40B4-BE49-F238E27FC236}">
                <a16:creationId xmlns:a16="http://schemas.microsoft.com/office/drawing/2014/main" id="{33031184-3D09-44D6-9644-60D7F26383CA}"/>
              </a:ext>
            </a:extLst>
          </p:cNvPr>
          <p:cNvSpPr/>
          <p:nvPr/>
        </p:nvSpPr>
        <p:spPr bwMode="auto">
          <a:xfrm>
            <a:off x="3123475" y="1062782"/>
            <a:ext cx="362058" cy="31174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AC712E-43B4-4400-8A5F-68EA2B68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b="1" dirty="0"/>
              <a:t>Decomposable Attention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91E031-EFC7-4C6E-A7D9-299F113DEBCB}"/>
              </a:ext>
            </a:extLst>
          </p:cNvPr>
          <p:cNvSpPr/>
          <p:nvPr/>
        </p:nvSpPr>
        <p:spPr bwMode="auto">
          <a:xfrm>
            <a:off x="338667" y="1752114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8705E8-DB1B-4DE9-91A2-306790ACE088}"/>
              </a:ext>
            </a:extLst>
          </p:cNvPr>
          <p:cNvSpPr/>
          <p:nvPr/>
        </p:nvSpPr>
        <p:spPr bwMode="auto">
          <a:xfrm>
            <a:off x="2375568" y="1752114"/>
            <a:ext cx="166565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Highway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73313D-C104-40D8-8194-A4DF1B78417E}"/>
              </a:ext>
            </a:extLst>
          </p:cNvPr>
          <p:cNvSpPr/>
          <p:nvPr/>
        </p:nvSpPr>
        <p:spPr bwMode="auto">
          <a:xfrm>
            <a:off x="4474134" y="1765249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MLP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2AB736-B130-4795-81A9-1B29562ADE34}"/>
              </a:ext>
            </a:extLst>
          </p:cNvPr>
          <p:cNvSpPr/>
          <p:nvPr/>
        </p:nvSpPr>
        <p:spPr bwMode="auto">
          <a:xfrm>
            <a:off x="6532409" y="1428621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0F4AAA-8C2E-4B86-A261-0129AC2BEC62}"/>
              </a:ext>
            </a:extLst>
          </p:cNvPr>
          <p:cNvSpPr/>
          <p:nvPr/>
        </p:nvSpPr>
        <p:spPr bwMode="auto">
          <a:xfrm>
            <a:off x="6532409" y="2262892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475AF0-5422-4EE9-A47C-D1AC031206E2}"/>
              </a:ext>
            </a:extLst>
          </p:cNvPr>
          <p:cNvSpPr/>
          <p:nvPr/>
        </p:nvSpPr>
        <p:spPr bwMode="auto">
          <a:xfrm>
            <a:off x="338667" y="4910473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E581A4-7A14-47E9-8DEB-6329CE0707FE}"/>
              </a:ext>
            </a:extLst>
          </p:cNvPr>
          <p:cNvSpPr/>
          <p:nvPr/>
        </p:nvSpPr>
        <p:spPr bwMode="auto">
          <a:xfrm>
            <a:off x="2375567" y="4910473"/>
            <a:ext cx="166565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Highway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83DFB05-CDD5-4778-B99D-8C1B69F953BB}"/>
              </a:ext>
            </a:extLst>
          </p:cNvPr>
          <p:cNvSpPr/>
          <p:nvPr/>
        </p:nvSpPr>
        <p:spPr bwMode="auto">
          <a:xfrm>
            <a:off x="2418430" y="5639830"/>
            <a:ext cx="3258569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79C1B16-83DC-4470-AE80-5D75A0613D88}"/>
              </a:ext>
            </a:extLst>
          </p:cNvPr>
          <p:cNvSpPr/>
          <p:nvPr/>
        </p:nvSpPr>
        <p:spPr bwMode="auto">
          <a:xfrm>
            <a:off x="4474134" y="4944525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MLP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F6BBA7-A2A2-4505-BE25-46BB98C07F34}"/>
              </a:ext>
            </a:extLst>
          </p:cNvPr>
          <p:cNvSpPr/>
          <p:nvPr/>
        </p:nvSpPr>
        <p:spPr bwMode="auto">
          <a:xfrm>
            <a:off x="6532408" y="4586980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8811BD-2942-456D-B02E-D7BAAF723AE7}"/>
              </a:ext>
            </a:extLst>
          </p:cNvPr>
          <p:cNvSpPr/>
          <p:nvPr/>
        </p:nvSpPr>
        <p:spPr bwMode="auto">
          <a:xfrm>
            <a:off x="6532408" y="5421251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53807A-8271-4725-89BB-5CEA1A32CB57}"/>
              </a:ext>
            </a:extLst>
          </p:cNvPr>
          <p:cNvSpPr/>
          <p:nvPr/>
        </p:nvSpPr>
        <p:spPr bwMode="auto">
          <a:xfrm>
            <a:off x="10071959" y="2481884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35FE4-337A-4584-AB1D-90C69F24A23C}"/>
              </a:ext>
            </a:extLst>
          </p:cNvPr>
          <p:cNvSpPr/>
          <p:nvPr/>
        </p:nvSpPr>
        <p:spPr bwMode="auto">
          <a:xfrm>
            <a:off x="771088" y="3392829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DF44B16-E778-413D-A2F4-A291F9A07094}"/>
              </a:ext>
            </a:extLst>
          </p:cNvPr>
          <p:cNvSpPr/>
          <p:nvPr/>
        </p:nvSpPr>
        <p:spPr bwMode="auto">
          <a:xfrm>
            <a:off x="5130640" y="3374436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C36AEA-8D27-4C3E-9B02-ED157E43B497}"/>
              </a:ext>
            </a:extLst>
          </p:cNvPr>
          <p:cNvSpPr/>
          <p:nvPr/>
        </p:nvSpPr>
        <p:spPr bwMode="auto">
          <a:xfrm>
            <a:off x="7364205" y="3374436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3733AD-1A8E-4E43-98A7-C9B1C2EB49D0}"/>
              </a:ext>
            </a:extLst>
          </p:cNvPr>
          <p:cNvSpPr/>
          <p:nvPr/>
        </p:nvSpPr>
        <p:spPr bwMode="auto">
          <a:xfrm>
            <a:off x="3249162" y="3315741"/>
            <a:ext cx="1634856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Attention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04EC66-04AF-4F07-95CD-8C4C7842FAAC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 bwMode="auto">
          <a:xfrm>
            <a:off x="3208393" y="2330996"/>
            <a:ext cx="858197" cy="9847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8352F6C-FD21-4354-A450-B5DB962E4265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 bwMode="auto">
          <a:xfrm flipV="1">
            <a:off x="3208393" y="3826519"/>
            <a:ext cx="858197" cy="10839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E11DC3-A2CE-4E47-966F-8F470651DA32}"/>
              </a:ext>
            </a:extLst>
          </p:cNvPr>
          <p:cNvCxnSpPr>
            <a:stCxn id="19" idx="0"/>
            <a:endCxn id="6" idx="2"/>
          </p:cNvCxnSpPr>
          <p:nvPr/>
        </p:nvCxnSpPr>
        <p:spPr bwMode="auto">
          <a:xfrm flipV="1">
            <a:off x="4066590" y="2276027"/>
            <a:ext cx="1064050" cy="10397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1B2B76-44C1-4DFA-8819-CBBE90537A67}"/>
              </a:ext>
            </a:extLst>
          </p:cNvPr>
          <p:cNvSpPr/>
          <p:nvPr/>
        </p:nvSpPr>
        <p:spPr bwMode="auto">
          <a:xfrm>
            <a:off x="2609628" y="1195776"/>
            <a:ext cx="304996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03910B-B59C-4373-8921-7F2266773FE5}"/>
              </a:ext>
            </a:extLst>
          </p:cNvPr>
          <p:cNvCxnSpPr>
            <a:stCxn id="7" idx="3"/>
            <a:endCxn id="15" idx="1"/>
          </p:cNvCxnSpPr>
          <p:nvPr/>
        </p:nvCxnSpPr>
        <p:spPr bwMode="auto">
          <a:xfrm>
            <a:off x="9227530" y="1718062"/>
            <a:ext cx="844429" cy="1877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24034F3-383C-4B6F-9D86-6B4FDF2EDF4D}"/>
              </a:ext>
            </a:extLst>
          </p:cNvPr>
          <p:cNvCxnSpPr>
            <a:stCxn id="8" idx="3"/>
            <a:endCxn id="15" idx="1"/>
          </p:cNvCxnSpPr>
          <p:nvPr/>
        </p:nvCxnSpPr>
        <p:spPr bwMode="auto">
          <a:xfrm>
            <a:off x="9227530" y="2552333"/>
            <a:ext cx="844429" cy="10434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9DF1E9-E849-4AEA-9AAD-F800C2C7B972}"/>
              </a:ext>
            </a:extLst>
          </p:cNvPr>
          <p:cNvCxnSpPr>
            <a:stCxn id="18" idx="3"/>
            <a:endCxn id="15" idx="1"/>
          </p:cNvCxnSpPr>
          <p:nvPr/>
        </p:nvCxnSpPr>
        <p:spPr bwMode="auto">
          <a:xfrm>
            <a:off x="9339330" y="3595773"/>
            <a:ext cx="73262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2164B61-DC0E-4622-ABF7-BBD87C7934E8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9227529" y="3595773"/>
            <a:ext cx="844430" cy="12806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CD869A-368C-4829-8532-A839D88F0651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V="1">
            <a:off x="9227529" y="3595773"/>
            <a:ext cx="844430" cy="21149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804AB8-51B8-4794-88EB-90F5EB1D3076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 flipV="1">
            <a:off x="2746213" y="3595773"/>
            <a:ext cx="2384427" cy="183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62E8C9B-E4D7-401C-B857-CDF39DEDF4F8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7105765" y="3595773"/>
            <a:ext cx="25844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AFED08-ACAA-4F5E-A708-EF0518FFB544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5787146" y="1718062"/>
            <a:ext cx="745263" cy="2894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0D76985-F221-4B31-9D07-DC5136B1CE45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5787146" y="2020638"/>
            <a:ext cx="745263" cy="5316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318DA02-7E4D-4CA0-9B44-43A828EE9FB1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787146" y="4876421"/>
            <a:ext cx="745262" cy="3234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0104512-7442-4FF9-882E-0BB2B718C15F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5787146" y="5199914"/>
            <a:ext cx="745262" cy="5107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9CE85F8-7188-4E32-A169-29E13AC611E9}"/>
              </a:ext>
            </a:extLst>
          </p:cNvPr>
          <p:cNvCxnSpPr>
            <a:stCxn id="19" idx="2"/>
            <a:endCxn id="12" idx="0"/>
          </p:cNvCxnSpPr>
          <p:nvPr/>
        </p:nvCxnSpPr>
        <p:spPr bwMode="auto">
          <a:xfrm>
            <a:off x="4066590" y="3826519"/>
            <a:ext cx="1064050" cy="11180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6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2518-5F53-4BC5-B95C-53A26ACA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ESIM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F3E8D1-26EB-44A2-9B99-66E5C4C261C2}"/>
              </a:ext>
            </a:extLst>
          </p:cNvPr>
          <p:cNvSpPr/>
          <p:nvPr/>
        </p:nvSpPr>
        <p:spPr bwMode="auto">
          <a:xfrm>
            <a:off x="304800" y="1747570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BF726A2-DC32-4930-A084-86AC60F3E380}"/>
              </a:ext>
            </a:extLst>
          </p:cNvPr>
          <p:cNvSpPr/>
          <p:nvPr/>
        </p:nvSpPr>
        <p:spPr bwMode="auto">
          <a:xfrm>
            <a:off x="2341701" y="1747570"/>
            <a:ext cx="1313012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8FE27B-FC49-4EB7-85C0-18E33AE32AF4}"/>
              </a:ext>
            </a:extLst>
          </p:cNvPr>
          <p:cNvSpPr/>
          <p:nvPr/>
        </p:nvSpPr>
        <p:spPr bwMode="auto">
          <a:xfrm>
            <a:off x="4440267" y="1760705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022C9E-011C-4BC7-A015-3632856F5AFB}"/>
              </a:ext>
            </a:extLst>
          </p:cNvPr>
          <p:cNvSpPr/>
          <p:nvPr/>
        </p:nvSpPr>
        <p:spPr bwMode="auto">
          <a:xfrm>
            <a:off x="6498542" y="1424077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B64B4A-44C4-44D4-85E2-6105A716AC4A}"/>
              </a:ext>
            </a:extLst>
          </p:cNvPr>
          <p:cNvSpPr/>
          <p:nvPr/>
        </p:nvSpPr>
        <p:spPr bwMode="auto">
          <a:xfrm>
            <a:off x="6498542" y="2258348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884715-803D-4540-9BA3-F858EFE12332}"/>
              </a:ext>
            </a:extLst>
          </p:cNvPr>
          <p:cNvSpPr/>
          <p:nvPr/>
        </p:nvSpPr>
        <p:spPr bwMode="auto">
          <a:xfrm>
            <a:off x="304800" y="4905929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4A98AB5-807E-4F1B-8151-2C25192477CA}"/>
              </a:ext>
            </a:extLst>
          </p:cNvPr>
          <p:cNvSpPr/>
          <p:nvPr/>
        </p:nvSpPr>
        <p:spPr bwMode="auto">
          <a:xfrm>
            <a:off x="2341701" y="4905929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DD7E94-8C1F-4250-A1F8-6F7CCB2B157B}"/>
              </a:ext>
            </a:extLst>
          </p:cNvPr>
          <p:cNvSpPr/>
          <p:nvPr/>
        </p:nvSpPr>
        <p:spPr bwMode="auto">
          <a:xfrm>
            <a:off x="2384563" y="5635286"/>
            <a:ext cx="3258569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69C935-AADD-44A4-B8B5-606223EC3886}"/>
              </a:ext>
            </a:extLst>
          </p:cNvPr>
          <p:cNvSpPr/>
          <p:nvPr/>
        </p:nvSpPr>
        <p:spPr bwMode="auto">
          <a:xfrm>
            <a:off x="4420121" y="4905929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812A24-EFAA-4649-8D26-8D7A147BB6A4}"/>
              </a:ext>
            </a:extLst>
          </p:cNvPr>
          <p:cNvSpPr/>
          <p:nvPr/>
        </p:nvSpPr>
        <p:spPr bwMode="auto">
          <a:xfrm>
            <a:off x="6498541" y="4582436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A6A8D-2BC2-45E0-A99F-BD62E7BD9EED}"/>
              </a:ext>
            </a:extLst>
          </p:cNvPr>
          <p:cNvSpPr/>
          <p:nvPr/>
        </p:nvSpPr>
        <p:spPr bwMode="auto">
          <a:xfrm>
            <a:off x="6498541" y="5416707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70278CA-790E-42FD-B073-B4F67A24D1AF}"/>
              </a:ext>
            </a:extLst>
          </p:cNvPr>
          <p:cNvSpPr/>
          <p:nvPr/>
        </p:nvSpPr>
        <p:spPr bwMode="auto">
          <a:xfrm>
            <a:off x="10159794" y="2477887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F915CF-A91F-4E9C-883C-AB48EEE31428}"/>
              </a:ext>
            </a:extLst>
          </p:cNvPr>
          <p:cNvSpPr/>
          <p:nvPr/>
        </p:nvSpPr>
        <p:spPr bwMode="auto">
          <a:xfrm>
            <a:off x="263537" y="3398898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53A8D8C-8A61-46FD-AA52-5A4A40D423DA}"/>
              </a:ext>
            </a:extLst>
          </p:cNvPr>
          <p:cNvSpPr/>
          <p:nvPr/>
        </p:nvSpPr>
        <p:spPr bwMode="auto">
          <a:xfrm>
            <a:off x="5108437" y="339226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6A2D47F-D120-4489-8659-4BE0E2861899}"/>
              </a:ext>
            </a:extLst>
          </p:cNvPr>
          <p:cNvSpPr/>
          <p:nvPr/>
        </p:nvSpPr>
        <p:spPr bwMode="auto">
          <a:xfrm>
            <a:off x="7443288" y="339984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A0FAFA-17F2-4F54-963E-C3C50E21CE91}"/>
              </a:ext>
            </a:extLst>
          </p:cNvPr>
          <p:cNvSpPr/>
          <p:nvPr/>
        </p:nvSpPr>
        <p:spPr bwMode="auto">
          <a:xfrm>
            <a:off x="2969852" y="3364846"/>
            <a:ext cx="1634856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Attention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C2E136-72FE-4313-BADE-E86E5ED6ED79}"/>
              </a:ext>
            </a:extLst>
          </p:cNvPr>
          <p:cNvCxnSpPr>
            <a:stCxn id="6" idx="2"/>
            <a:endCxn id="20" idx="0"/>
          </p:cNvCxnSpPr>
          <p:nvPr/>
        </p:nvCxnSpPr>
        <p:spPr bwMode="auto">
          <a:xfrm>
            <a:off x="2998207" y="2326452"/>
            <a:ext cx="789073" cy="10383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ACB0D2B-6E3E-4143-9E17-D0284CFD2347}"/>
              </a:ext>
            </a:extLst>
          </p:cNvPr>
          <p:cNvCxnSpPr>
            <a:stCxn id="11" idx="0"/>
            <a:endCxn id="20" idx="2"/>
          </p:cNvCxnSpPr>
          <p:nvPr/>
        </p:nvCxnSpPr>
        <p:spPr bwMode="auto">
          <a:xfrm flipV="1">
            <a:off x="2998207" y="3875624"/>
            <a:ext cx="789073" cy="1030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84CA1C-CF86-45F6-8527-A6847FA030AB}"/>
              </a:ext>
            </a:extLst>
          </p:cNvPr>
          <p:cNvCxnSpPr>
            <a:stCxn id="20" idx="0"/>
            <a:endCxn id="7" idx="2"/>
          </p:cNvCxnSpPr>
          <p:nvPr/>
        </p:nvCxnSpPr>
        <p:spPr bwMode="auto">
          <a:xfrm flipV="1">
            <a:off x="3787280" y="2271483"/>
            <a:ext cx="1309493" cy="10933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9904477-A00E-487E-B607-EDC6E1E22D73}"/>
              </a:ext>
            </a:extLst>
          </p:cNvPr>
          <p:cNvSpPr/>
          <p:nvPr/>
        </p:nvSpPr>
        <p:spPr bwMode="auto">
          <a:xfrm>
            <a:off x="2490145" y="1136276"/>
            <a:ext cx="304996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1FF383-D4A8-4CF4-A104-3B9521378AAA}"/>
              </a:ext>
            </a:extLst>
          </p:cNvPr>
          <p:cNvCxnSpPr>
            <a:stCxn id="20" idx="3"/>
          </p:cNvCxnSpPr>
          <p:nvPr/>
        </p:nvCxnSpPr>
        <p:spPr bwMode="auto">
          <a:xfrm>
            <a:off x="4604708" y="3620235"/>
            <a:ext cx="399182" cy="2464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BA9AB2C-E0F4-495D-A056-B2B0EFB6274D}"/>
              </a:ext>
            </a:extLst>
          </p:cNvPr>
          <p:cNvCxnSpPr>
            <a:stCxn id="20" idx="2"/>
            <a:endCxn id="13" idx="0"/>
          </p:cNvCxnSpPr>
          <p:nvPr/>
        </p:nvCxnSpPr>
        <p:spPr bwMode="auto">
          <a:xfrm>
            <a:off x="3787280" y="3875624"/>
            <a:ext cx="1289347" cy="1030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049374C-2CAA-49F3-ABC4-B7064812D2E5}"/>
              </a:ext>
            </a:extLst>
          </p:cNvPr>
          <p:cNvCxnSpPr>
            <a:stCxn id="20" idx="3"/>
            <a:endCxn id="18" idx="1"/>
          </p:cNvCxnSpPr>
          <p:nvPr/>
        </p:nvCxnSpPr>
        <p:spPr bwMode="auto">
          <a:xfrm flipV="1">
            <a:off x="4604708" y="3613597"/>
            <a:ext cx="503729" cy="663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E71D864-05FA-4294-A7C1-23FFD2E1A624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3562" y="3613597"/>
            <a:ext cx="359726" cy="75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997C7DF-B2A3-42F9-81FE-9D5CCC0B8A41}"/>
              </a:ext>
            </a:extLst>
          </p:cNvPr>
          <p:cNvCxnSpPr>
            <a:stCxn id="8" idx="3"/>
            <a:endCxn id="16" idx="1"/>
          </p:cNvCxnSpPr>
          <p:nvPr/>
        </p:nvCxnSpPr>
        <p:spPr bwMode="auto">
          <a:xfrm>
            <a:off x="9193663" y="1713518"/>
            <a:ext cx="966131" cy="187825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1ECD286-19CB-4958-8EF1-45A1956F47D3}"/>
              </a:ext>
            </a:extLst>
          </p:cNvPr>
          <p:cNvCxnSpPr>
            <a:stCxn id="8" idx="3"/>
            <a:endCxn id="16" idx="1"/>
          </p:cNvCxnSpPr>
          <p:nvPr/>
        </p:nvCxnSpPr>
        <p:spPr bwMode="auto">
          <a:xfrm>
            <a:off x="9193663" y="1713518"/>
            <a:ext cx="966131" cy="18782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71F90B-FA61-4F88-87AC-AC694C2CEA36}"/>
              </a:ext>
            </a:extLst>
          </p:cNvPr>
          <p:cNvCxnSpPr>
            <a:stCxn id="9" idx="3"/>
            <a:endCxn id="16" idx="1"/>
          </p:cNvCxnSpPr>
          <p:nvPr/>
        </p:nvCxnSpPr>
        <p:spPr bwMode="auto">
          <a:xfrm>
            <a:off x="9193663" y="2547789"/>
            <a:ext cx="966131" cy="1043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628400D-82D2-456F-8F77-15D560F45B62}"/>
              </a:ext>
            </a:extLst>
          </p:cNvPr>
          <p:cNvCxnSpPr>
            <a:stCxn id="19" idx="3"/>
            <a:endCxn id="16" idx="1"/>
          </p:cNvCxnSpPr>
          <p:nvPr/>
        </p:nvCxnSpPr>
        <p:spPr bwMode="auto">
          <a:xfrm flipV="1">
            <a:off x="9418413" y="3591776"/>
            <a:ext cx="741381" cy="294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340F596-862D-45BC-8F3D-B514DFB51B2F}"/>
              </a:ext>
            </a:extLst>
          </p:cNvPr>
          <p:cNvCxnSpPr/>
          <p:nvPr/>
        </p:nvCxnSpPr>
        <p:spPr bwMode="auto">
          <a:xfrm flipV="1">
            <a:off x="9222148" y="3644878"/>
            <a:ext cx="892696" cy="12269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89A0A91-6C03-489D-BC7A-7E293507A48F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9193662" y="3591776"/>
            <a:ext cx="966132" cy="21143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3D8E86B-AC36-4F24-8B9C-FFF2F8C60235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5753279" y="1713518"/>
            <a:ext cx="745263" cy="3025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2EE7038-FB0F-464F-8AA2-6137523DF293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5753279" y="2016094"/>
            <a:ext cx="745263" cy="5316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DFF60A7-7F86-433D-A6F5-B41B51800BF7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733133" y="4871877"/>
            <a:ext cx="765408" cy="2894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D992994-5431-4FC7-A95B-FC147A3C270B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>
            <a:off x="5733133" y="5161318"/>
            <a:ext cx="765408" cy="544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949CDF8-D3F1-4CE7-8781-F0D18742085A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2238662" y="3613597"/>
            <a:ext cx="2869775" cy="66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8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BAD0B0E-555F-43B8-BBB1-736D850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</a:t>
            </a:r>
            <a:r>
              <a:rPr lang="zh-CN" altLang="en-US" dirty="0"/>
              <a:t>集成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3A1761-9550-4229-8E8D-74E25D329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9" r="15741"/>
          <a:stretch/>
        </p:blipFill>
        <p:spPr>
          <a:xfrm>
            <a:off x="343508" y="1478845"/>
            <a:ext cx="11209867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C2EE3B4-4318-43DB-A3D5-006F05E5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研究室：大连理工大学信息检索研究室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>
                <a:hlinkClick r:id="rId2"/>
              </a:rPr>
              <a:t>http://ir.dlut.edu.cn/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指导教师：林鸿飞教授</a:t>
            </a:r>
            <a:endParaRPr lang="en-US" altLang="zh-CN" sz="2400" dirty="0"/>
          </a:p>
          <a:p>
            <a:r>
              <a:rPr lang="zh-CN" altLang="en-US" sz="2400" dirty="0"/>
              <a:t>汶东震：大连理工大学研究生</a:t>
            </a:r>
            <a:r>
              <a:rPr lang="en-US" altLang="zh-CN" sz="2400" dirty="0"/>
              <a:t>2016</a:t>
            </a:r>
            <a:r>
              <a:rPr lang="zh-CN" altLang="en-US" sz="2400" dirty="0"/>
              <a:t>级</a:t>
            </a:r>
            <a:endParaRPr lang="en-US" altLang="zh-CN" sz="2400" dirty="0"/>
          </a:p>
          <a:p>
            <a:r>
              <a:rPr lang="zh-CN" altLang="en-US" sz="2400" dirty="0"/>
              <a:t>岳天驰：大连理工大学研究生</a:t>
            </a:r>
            <a:r>
              <a:rPr lang="en-US" altLang="zh-CN" sz="2400" dirty="0"/>
              <a:t>2017</a:t>
            </a:r>
            <a:r>
              <a:rPr lang="zh-CN" altLang="en-US" sz="2400" dirty="0"/>
              <a:t>级</a:t>
            </a:r>
            <a:endParaRPr lang="en-US" altLang="zh-CN" sz="2400" dirty="0"/>
          </a:p>
          <a:p>
            <a:r>
              <a:rPr lang="zh-CN" altLang="en-US" sz="2400" dirty="0"/>
              <a:t>李英东：大连理工大学研究生</a:t>
            </a:r>
            <a:r>
              <a:rPr lang="en-US" altLang="zh-CN" sz="2400" dirty="0"/>
              <a:t>2017</a:t>
            </a:r>
            <a:r>
              <a:rPr lang="zh-CN" altLang="en-US" sz="2400" dirty="0"/>
              <a:t>级</a:t>
            </a:r>
            <a:endParaRPr lang="en-US" altLang="zh-CN" sz="2400" dirty="0"/>
          </a:p>
          <a:p>
            <a:r>
              <a:rPr lang="zh-CN" altLang="en-US" sz="2400" dirty="0"/>
              <a:t>李政：大连萃火科技</a:t>
            </a:r>
            <a:endParaRPr lang="en-US" altLang="zh-CN" sz="2400" dirty="0"/>
          </a:p>
          <a:p>
            <a:r>
              <a:rPr lang="zh-CN" altLang="en-US" sz="2400" dirty="0"/>
              <a:t>吴飞：解放军总医院第八医学中心信息科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24671D5-CDE5-4D61-87CF-A86E6161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成员介绍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30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0840CA-0433-4966-910A-5B8951F8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</a:p>
        </p:txBody>
      </p:sp>
      <p:pic>
        <p:nvPicPr>
          <p:cNvPr id="4" name="内容占位符 15">
            <a:extLst>
              <a:ext uri="{FF2B5EF4-FFF2-40B4-BE49-F238E27FC236}">
                <a16:creationId xmlns:a16="http://schemas.microsoft.com/office/drawing/2014/main" id="{37E85632-5A9B-4C51-9887-101F3CED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6" y="1438754"/>
            <a:ext cx="2704329" cy="429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1279BD-C611-4AE5-AB6D-EE4F84DDBFA5}"/>
              </a:ext>
            </a:extLst>
          </p:cNvPr>
          <p:cNvSpPr/>
          <p:nvPr/>
        </p:nvSpPr>
        <p:spPr bwMode="auto">
          <a:xfrm>
            <a:off x="562797" y="1438754"/>
            <a:ext cx="1998259" cy="42950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4D4D4D"/>
              </a:solidFill>
              <a:latin typeface="Segoe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B9F9C-9D06-474D-9930-489227A85C57}"/>
              </a:ext>
            </a:extLst>
          </p:cNvPr>
          <p:cNvSpPr txBox="1"/>
          <p:nvPr/>
        </p:nvSpPr>
        <p:spPr bwMode="gray">
          <a:xfrm>
            <a:off x="1145617" y="1680645"/>
            <a:ext cx="956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Feature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0C8AFE-639A-4AA2-96F8-623F38DF54DC}"/>
              </a:ext>
            </a:extLst>
          </p:cNvPr>
          <p:cNvSpPr/>
          <p:nvPr/>
        </p:nvSpPr>
        <p:spPr bwMode="auto">
          <a:xfrm>
            <a:off x="1308334" y="3015947"/>
            <a:ext cx="725214" cy="40862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latin typeface="Segoe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834B48-FE84-4CAD-9784-65D670A8247F}"/>
              </a:ext>
            </a:extLst>
          </p:cNvPr>
          <p:cNvSpPr/>
          <p:nvPr/>
        </p:nvSpPr>
        <p:spPr bwMode="auto">
          <a:xfrm>
            <a:off x="787077" y="2094920"/>
            <a:ext cx="1673523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Token Count</a:t>
            </a:r>
            <a:endParaRPr lang="zh-CN" altLang="en-US" sz="16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75EF-12E5-48C3-8802-CE18D44A8B08}"/>
              </a:ext>
            </a:extLst>
          </p:cNvPr>
          <p:cNvSpPr/>
          <p:nvPr/>
        </p:nvSpPr>
        <p:spPr bwMode="auto">
          <a:xfrm>
            <a:off x="787077" y="3325041"/>
            <a:ext cx="1660327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TFIDF Distance</a:t>
            </a: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PCA</a:t>
            </a: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9EE2A-330C-4A28-A6A3-4E8ECFB09D81}"/>
              </a:ext>
            </a:extLst>
          </p:cNvPr>
          <p:cNvSpPr/>
          <p:nvPr/>
        </p:nvSpPr>
        <p:spPr bwMode="auto">
          <a:xfrm>
            <a:off x="773881" y="4277842"/>
            <a:ext cx="1673522" cy="10002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Embedding Distance</a:t>
            </a:r>
          </a:p>
          <a:p>
            <a:pPr algn="ctr">
              <a:spcBef>
                <a:spcPct val="5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GLOVE</a:t>
            </a: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W2V</a:t>
            </a:r>
            <a:r>
              <a:rPr lang="zh-CN" altLang="en-US" dirty="0">
                <a:solidFill>
                  <a:schemeClr val="bg1"/>
                </a:solidFill>
                <a:latin typeface="Segoe" pitchFamily="34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3BBDC6-B63C-40BF-A14A-430798D1BAAF}"/>
              </a:ext>
            </a:extLst>
          </p:cNvPr>
          <p:cNvSpPr txBox="1"/>
          <p:nvPr/>
        </p:nvSpPr>
        <p:spPr bwMode="gray">
          <a:xfrm>
            <a:off x="4261621" y="1666968"/>
            <a:ext cx="1713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Stacking Layer 1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81FA37-E783-4B0A-BF43-17CE0804716C}"/>
              </a:ext>
            </a:extLst>
          </p:cNvPr>
          <p:cNvSpPr/>
          <p:nvPr/>
        </p:nvSpPr>
        <p:spPr bwMode="auto">
          <a:xfrm>
            <a:off x="3851716" y="4013337"/>
            <a:ext cx="237533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Decom Attention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639117-2E23-487C-B139-59E09F0C9E85}"/>
              </a:ext>
            </a:extLst>
          </p:cNvPr>
          <p:cNvSpPr/>
          <p:nvPr/>
        </p:nvSpPr>
        <p:spPr bwMode="auto">
          <a:xfrm>
            <a:off x="3851717" y="2100761"/>
            <a:ext cx="237533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Stacked CNN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D7C0D-4564-4E8C-998E-39332B5B6632}"/>
              </a:ext>
            </a:extLst>
          </p:cNvPr>
          <p:cNvSpPr/>
          <p:nvPr/>
        </p:nvSpPr>
        <p:spPr bwMode="auto">
          <a:xfrm>
            <a:off x="3851717" y="2725009"/>
            <a:ext cx="2375337" cy="3793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Stacked GRU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A86FAD-A67F-4122-8DFA-64746A47DBDC}"/>
              </a:ext>
            </a:extLst>
          </p:cNvPr>
          <p:cNvSpPr/>
          <p:nvPr/>
        </p:nvSpPr>
        <p:spPr bwMode="auto">
          <a:xfrm>
            <a:off x="3851716" y="3351329"/>
            <a:ext cx="237533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CNN &amp; GRU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3A146B-0ADB-450D-8446-D61A907F0F64}"/>
              </a:ext>
            </a:extLst>
          </p:cNvPr>
          <p:cNvSpPr/>
          <p:nvPr/>
        </p:nvSpPr>
        <p:spPr bwMode="auto">
          <a:xfrm>
            <a:off x="3874321" y="4593313"/>
            <a:ext cx="237533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ESIM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211EE2-997E-4591-94E9-1B757E8F42F4}"/>
              </a:ext>
            </a:extLst>
          </p:cNvPr>
          <p:cNvSpPr/>
          <p:nvPr/>
        </p:nvSpPr>
        <p:spPr bwMode="auto">
          <a:xfrm>
            <a:off x="3874320" y="5163537"/>
            <a:ext cx="237533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CAGRU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pic>
        <p:nvPicPr>
          <p:cNvPr id="18" name="内容占位符 15">
            <a:extLst>
              <a:ext uri="{FF2B5EF4-FFF2-40B4-BE49-F238E27FC236}">
                <a16:creationId xmlns:a16="http://schemas.microsoft.com/office/drawing/2014/main" id="{C1E21A54-41C1-4AD8-BFB3-082410FC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3543" y="1438754"/>
            <a:ext cx="1623846" cy="429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3B1FEE-B7B6-4449-BD47-D032B776295A}"/>
              </a:ext>
            </a:extLst>
          </p:cNvPr>
          <p:cNvSpPr txBox="1"/>
          <p:nvPr/>
        </p:nvSpPr>
        <p:spPr bwMode="gray">
          <a:xfrm>
            <a:off x="7663543" y="1680645"/>
            <a:ext cx="1713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Stacking Layer 2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C1B397-5C93-4F0E-90C9-803D8805B4D8}"/>
              </a:ext>
            </a:extLst>
          </p:cNvPr>
          <p:cNvSpPr/>
          <p:nvPr/>
        </p:nvSpPr>
        <p:spPr bwMode="auto">
          <a:xfrm>
            <a:off x="7825408" y="2282482"/>
            <a:ext cx="1300116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Logistic Regression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892F2F-BC83-4D76-A117-65231DDF1A5C}"/>
              </a:ext>
            </a:extLst>
          </p:cNvPr>
          <p:cNvSpPr/>
          <p:nvPr/>
        </p:nvSpPr>
        <p:spPr bwMode="auto">
          <a:xfrm>
            <a:off x="7825408" y="4303826"/>
            <a:ext cx="130011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Segoe" pitchFamily="34" charset="0"/>
              </a:rPr>
              <a:t>LightGBM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6F833C-49ED-4C0B-9BD4-57387A4996D5}"/>
              </a:ext>
            </a:extLst>
          </p:cNvPr>
          <p:cNvSpPr/>
          <p:nvPr/>
        </p:nvSpPr>
        <p:spPr bwMode="auto">
          <a:xfrm>
            <a:off x="7825408" y="5093450"/>
            <a:ext cx="130011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Segoe" pitchFamily="34" charset="0"/>
              </a:rPr>
              <a:t>XGBoost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73027B-229E-4D60-8F20-CF1926B84F30}"/>
              </a:ext>
            </a:extLst>
          </p:cNvPr>
          <p:cNvSpPr/>
          <p:nvPr/>
        </p:nvSpPr>
        <p:spPr bwMode="auto">
          <a:xfrm>
            <a:off x="7825408" y="3378058"/>
            <a:ext cx="130011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Linear SVC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AA91DA6-1E19-4A1B-B29B-352B0DB8D361}"/>
              </a:ext>
            </a:extLst>
          </p:cNvPr>
          <p:cNvSpPr/>
          <p:nvPr/>
        </p:nvSpPr>
        <p:spPr bwMode="auto">
          <a:xfrm>
            <a:off x="10369070" y="3331683"/>
            <a:ext cx="1408386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4D4D4D"/>
                </a:solidFill>
                <a:latin typeface="Segoe" pitchFamily="34" charset="0"/>
              </a:rPr>
              <a:t>    </a:t>
            </a:r>
            <a:r>
              <a:rPr lang="en-US" altLang="zh-CN" b="1" dirty="0">
                <a:solidFill>
                  <a:srgbClr val="4D4D4D"/>
                </a:solidFill>
                <a:latin typeface="Segoe" pitchFamily="34" charset="0"/>
              </a:rPr>
              <a:t>Predict</a:t>
            </a:r>
            <a:endParaRPr lang="zh-CN" altLang="en-US" b="1" dirty="0">
              <a:solidFill>
                <a:srgbClr val="4D4D4D"/>
              </a:solidFill>
              <a:latin typeface="Segoe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B9EC52-BC9A-4FA1-BB60-10FD3FF753A6}"/>
              </a:ext>
            </a:extLst>
          </p:cNvPr>
          <p:cNvSpPr/>
          <p:nvPr/>
        </p:nvSpPr>
        <p:spPr bwMode="auto">
          <a:xfrm>
            <a:off x="773881" y="2689020"/>
            <a:ext cx="167352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Common Token</a:t>
            </a:r>
            <a:endParaRPr lang="zh-CN" altLang="en-US" sz="16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AAAE3C7-5F8A-4108-869A-244D5E817E84}"/>
              </a:ext>
            </a:extLst>
          </p:cNvPr>
          <p:cNvSpPr/>
          <p:nvPr/>
        </p:nvSpPr>
        <p:spPr bwMode="auto">
          <a:xfrm>
            <a:off x="2239074" y="1630762"/>
            <a:ext cx="1470752" cy="3077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4D4D4D"/>
              </a:solidFill>
              <a:latin typeface="Segoe" pitchFamily="34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C7EC8C6-0966-4941-B6E8-B1F1C1E10C63}"/>
              </a:ext>
            </a:extLst>
          </p:cNvPr>
          <p:cNvSpPr/>
          <p:nvPr/>
        </p:nvSpPr>
        <p:spPr bwMode="auto">
          <a:xfrm>
            <a:off x="6247705" y="1666968"/>
            <a:ext cx="1436489" cy="3492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4D4D4D"/>
              </a:solidFill>
              <a:latin typeface="Segoe" pitchFamily="3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226D02-841B-4EDA-84CC-1F54A969E22B}"/>
              </a:ext>
            </a:extLst>
          </p:cNvPr>
          <p:cNvCxnSpPr>
            <a:stCxn id="20" idx="3"/>
            <a:endCxn id="24" idx="1"/>
          </p:cNvCxnSpPr>
          <p:nvPr/>
        </p:nvCxnSpPr>
        <p:spPr bwMode="auto">
          <a:xfrm>
            <a:off x="9125524" y="2605648"/>
            <a:ext cx="1243546" cy="9303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435878F-269A-4ED9-AE00-A9AE5E44734F}"/>
              </a:ext>
            </a:extLst>
          </p:cNvPr>
          <p:cNvCxnSpPr>
            <a:stCxn id="21" idx="3"/>
            <a:endCxn id="24" idx="1"/>
          </p:cNvCxnSpPr>
          <p:nvPr/>
        </p:nvCxnSpPr>
        <p:spPr bwMode="auto">
          <a:xfrm flipV="1">
            <a:off x="9125524" y="3535995"/>
            <a:ext cx="1243546" cy="9524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84F0EC-8DA3-4B53-8ED6-8BD41538C8A6}"/>
              </a:ext>
            </a:extLst>
          </p:cNvPr>
          <p:cNvCxnSpPr>
            <a:stCxn id="22" idx="3"/>
            <a:endCxn id="24" idx="1"/>
          </p:cNvCxnSpPr>
          <p:nvPr/>
        </p:nvCxnSpPr>
        <p:spPr bwMode="auto">
          <a:xfrm flipV="1">
            <a:off x="9125524" y="3535995"/>
            <a:ext cx="1243546" cy="17421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FFC0CAA-FE9A-42C1-95A2-910E56E605AE}"/>
              </a:ext>
            </a:extLst>
          </p:cNvPr>
          <p:cNvCxnSpPr>
            <a:stCxn id="23" idx="3"/>
            <a:endCxn id="24" idx="1"/>
          </p:cNvCxnSpPr>
          <p:nvPr/>
        </p:nvCxnSpPr>
        <p:spPr bwMode="auto">
          <a:xfrm flipV="1">
            <a:off x="9125524" y="3535995"/>
            <a:ext cx="1243546" cy="267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50A95-5A1A-4F52-B5D7-13B2E135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最终结果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7379E6-DBD8-4740-9B44-300BA751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70103"/>
              </p:ext>
            </p:extLst>
          </p:nvPr>
        </p:nvGraphicFramePr>
        <p:xfrm>
          <a:off x="253196" y="1104032"/>
          <a:ext cx="6096000" cy="51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901">
                  <a:extLst>
                    <a:ext uri="{9D8B030D-6E8A-4147-A177-3AD203B41FA5}">
                      <a16:colId xmlns:a16="http://schemas.microsoft.com/office/drawing/2014/main" val="3896458646"/>
                    </a:ext>
                  </a:extLst>
                </a:gridCol>
                <a:gridCol w="1646099">
                  <a:extLst>
                    <a:ext uri="{9D8B030D-6E8A-4147-A177-3AD203B41FA5}">
                      <a16:colId xmlns:a16="http://schemas.microsoft.com/office/drawing/2014/main" val="135577940"/>
                    </a:ext>
                  </a:extLst>
                </a:gridCol>
              </a:tblGrid>
              <a:tr h="448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98438"/>
                  </a:ext>
                </a:extLst>
              </a:tr>
              <a:tr h="48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features </a:t>
                      </a:r>
                      <a:r>
                        <a:rPr lang="en-US" altLang="zh-CN" sz="2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word+char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0.8781</a:t>
                      </a:r>
                      <a:endParaRPr lang="zh-CN" alt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89733"/>
                  </a:ext>
                </a:extLst>
              </a:tr>
              <a:tr h="48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ESIM(LSTM) features </a:t>
                      </a:r>
                      <a:r>
                        <a:rPr lang="en-US" altLang="zh-CN" sz="2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word+char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0.8776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21007"/>
                  </a:ext>
                </a:extLst>
              </a:tr>
              <a:tr h="48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features 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0.8773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00399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</a:t>
                      </a:r>
                      <a:r>
                        <a:rPr lang="en-US" altLang="zh-CN" sz="2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word+char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0.8742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8333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Decomposable Attention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0.8759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50480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0.8731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78051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CNN_RNN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0.8699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60462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CNN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0.8661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5963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RNN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0.8730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6115"/>
                  </a:ext>
                </a:extLst>
              </a:tr>
              <a:tr h="527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0.8832</a:t>
                      </a:r>
                      <a:endParaRPr lang="zh-CN" alt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61025"/>
                  </a:ext>
                </a:extLst>
              </a:tr>
            </a:tbl>
          </a:graphicData>
        </a:graphic>
      </p:graphicFrame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B0D8361C-D29F-48A8-A584-BE6C121A8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06" y="2267582"/>
            <a:ext cx="4458095" cy="17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4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415136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98B9D07-C678-41CC-A00E-C44ED9542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547231"/>
              </p:ext>
            </p:extLst>
          </p:nvPr>
        </p:nvGraphicFramePr>
        <p:xfrm>
          <a:off x="304800" y="1333500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ECF29F7-A1F5-4264-9A5C-07B66A12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2467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FC5C6-FCFD-423E-8E8C-CACC50E0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" y="1446389"/>
            <a:ext cx="11548533" cy="4902200"/>
          </a:xfrm>
        </p:spPr>
        <p:txBody>
          <a:bodyPr/>
          <a:lstStyle/>
          <a:p>
            <a:r>
              <a:rPr lang="zh-CN" altLang="en-US" sz="2400" dirty="0"/>
              <a:t>特征</a:t>
            </a:r>
            <a:endParaRPr lang="en-US" altLang="zh-CN" sz="2400" dirty="0"/>
          </a:p>
          <a:p>
            <a:pPr lvl="1"/>
            <a:r>
              <a:rPr lang="en-US" altLang="zh-CN" sz="2000" dirty="0"/>
              <a:t>NLP</a:t>
            </a:r>
            <a:r>
              <a:rPr lang="zh-CN" altLang="en-US" sz="2000" dirty="0"/>
              <a:t>特征和统计特征的加入对深度模型的提升是明显的。</a:t>
            </a:r>
            <a:endParaRPr lang="en-US" altLang="zh-CN" sz="2000" dirty="0"/>
          </a:p>
          <a:p>
            <a:pPr lvl="1"/>
            <a:r>
              <a:rPr lang="zh-CN" altLang="en-US" sz="2000" dirty="0"/>
              <a:t>对特征进行归一化，</a:t>
            </a:r>
            <a:r>
              <a:rPr lang="en-US" altLang="zh-CN" sz="2000" dirty="0"/>
              <a:t>highway net</a:t>
            </a:r>
            <a:r>
              <a:rPr lang="zh-CN" altLang="en-US" sz="2000" dirty="0"/>
              <a:t>层提取表示。</a:t>
            </a:r>
            <a:endParaRPr lang="en-US" altLang="zh-CN" sz="2000" dirty="0"/>
          </a:p>
          <a:p>
            <a:pPr lvl="1"/>
            <a:r>
              <a:rPr lang="en-US" altLang="zh-CN" sz="2000" dirty="0"/>
              <a:t>LDA</a:t>
            </a:r>
            <a:r>
              <a:rPr lang="zh-CN" altLang="en-US" sz="2000" dirty="0"/>
              <a:t>特征，</a:t>
            </a:r>
            <a:r>
              <a:rPr lang="en-US" altLang="zh-CN" sz="2000" dirty="0"/>
              <a:t>NMF</a:t>
            </a:r>
            <a:r>
              <a:rPr lang="zh-CN" altLang="en-US" sz="2000" dirty="0"/>
              <a:t>特征，拼接</a:t>
            </a:r>
            <a:r>
              <a:rPr lang="en-US" altLang="zh-CN" sz="2000" dirty="0"/>
              <a:t>exact match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单模型</a:t>
            </a:r>
            <a:endParaRPr lang="en-US" altLang="zh-CN" sz="2400" dirty="0"/>
          </a:p>
          <a:p>
            <a:pPr lvl="1"/>
            <a:r>
              <a:rPr lang="zh-CN" altLang="en-US" sz="2000" dirty="0"/>
              <a:t>最优的单模型的得分决定了最后结果。加入更多模型集成并无提升。</a:t>
            </a:r>
            <a:endParaRPr lang="en-US" altLang="zh-CN" sz="2000" dirty="0"/>
          </a:p>
          <a:p>
            <a:pPr lvl="1"/>
            <a:r>
              <a:rPr lang="zh-CN" altLang="en-US" sz="2000" dirty="0"/>
              <a:t>尝试多种</a:t>
            </a:r>
            <a:r>
              <a:rPr lang="en-US" altLang="zh-CN" sz="2000" dirty="0"/>
              <a:t>finetune</a:t>
            </a:r>
            <a:r>
              <a:rPr lang="zh-CN" altLang="en-US" sz="2000" dirty="0"/>
              <a:t>方式，但过拟合严重，交叉验证有显著提升测试集下降。</a:t>
            </a:r>
            <a:endParaRPr lang="en-US" altLang="zh-CN" sz="2000" dirty="0"/>
          </a:p>
          <a:p>
            <a:pPr lvl="1"/>
            <a:r>
              <a:rPr lang="zh-CN" altLang="en-US" sz="2000" dirty="0"/>
              <a:t>词向量层固定的效果更好，分析原因测试集有大量的</a:t>
            </a:r>
            <a:r>
              <a:rPr lang="en-US" altLang="zh-CN" sz="2000" dirty="0"/>
              <a:t>token</a:t>
            </a:r>
            <a:r>
              <a:rPr lang="zh-CN" altLang="en-US" sz="2000" dirty="0"/>
              <a:t>在训练集中并未出现。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DC0B48-67C9-41EC-B6DB-BF52522D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6694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2C3344-40F9-4879-95E3-8C43658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集成方式</a:t>
            </a:r>
            <a:endParaRPr lang="en-US" altLang="zh-CN" sz="2400" dirty="0"/>
          </a:p>
          <a:p>
            <a:pPr lvl="1"/>
            <a:r>
              <a:rPr lang="zh-CN" altLang="en-US" sz="2000" dirty="0"/>
              <a:t>尝试了多种</a:t>
            </a:r>
            <a:r>
              <a:rPr lang="en-US" altLang="zh-CN" sz="2000" dirty="0"/>
              <a:t>voting</a:t>
            </a:r>
            <a:r>
              <a:rPr lang="zh-CN" altLang="en-US" sz="2000" dirty="0"/>
              <a:t>，</a:t>
            </a:r>
            <a:r>
              <a:rPr lang="en-US" altLang="zh-CN" sz="2000" dirty="0"/>
              <a:t>bagging</a:t>
            </a:r>
            <a:r>
              <a:rPr lang="zh-CN" altLang="en-US" sz="2000" dirty="0"/>
              <a:t>等集成方法容易过拟合。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第二层简单的</a:t>
            </a:r>
            <a:r>
              <a:rPr lang="en-US" altLang="zh-CN" sz="2000" dirty="0"/>
              <a:t>soft voting</a:t>
            </a:r>
            <a:r>
              <a:rPr lang="zh-CN" altLang="en-US" sz="2000" dirty="0"/>
              <a:t> 或 </a:t>
            </a:r>
            <a:r>
              <a:rPr lang="en-US" altLang="zh-CN" sz="2000" dirty="0" err="1"/>
              <a:t>lr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lsvc</a:t>
            </a:r>
            <a:r>
              <a:rPr lang="zh-CN" altLang="en-US" sz="2000" dirty="0"/>
              <a:t>进行集成效果就很好。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句子链路关系</a:t>
            </a:r>
            <a:endParaRPr lang="en-US" altLang="zh-CN" sz="2400" dirty="0"/>
          </a:p>
          <a:p>
            <a:pPr lvl="1"/>
            <a:r>
              <a:rPr lang="zh-CN" altLang="en-US" sz="2000" dirty="0"/>
              <a:t>图特征，句子</a:t>
            </a:r>
            <a:r>
              <a:rPr lang="en-US" altLang="zh-CN" sz="2000" dirty="0"/>
              <a:t>id</a:t>
            </a:r>
            <a:r>
              <a:rPr lang="zh-CN" altLang="en-US" sz="2000" dirty="0"/>
              <a:t>的连边数。 无效果，未采用。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利用句子链路关系进行数据扩展。 无效果，未采用。</a:t>
            </a:r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822834-88B9-43BB-B2FB-8123FF7F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9BFE5-5D36-4217-BE27-BE84BB65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78" y="3080805"/>
            <a:ext cx="4153098" cy="31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F99C9-A8BB-4103-AB6D-6C18B7CF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展望：</a:t>
            </a:r>
            <a:endParaRPr lang="en-US" altLang="zh-CN" sz="2400" dirty="0"/>
          </a:p>
          <a:p>
            <a:pPr lvl="1"/>
            <a:r>
              <a:rPr lang="zh-CN" altLang="en-US" sz="2000" dirty="0"/>
              <a:t>神经网络模型的优化和参数调优。</a:t>
            </a:r>
            <a:endParaRPr lang="en-US" altLang="zh-CN" sz="2000" dirty="0"/>
          </a:p>
          <a:p>
            <a:pPr lvl="1"/>
            <a:r>
              <a:rPr lang="zh-CN" altLang="en-US" sz="2000" dirty="0"/>
              <a:t>匹配特征的抽取以及选择。</a:t>
            </a:r>
            <a:endParaRPr lang="en-US" altLang="zh-CN" sz="2000" dirty="0"/>
          </a:p>
          <a:p>
            <a:pPr lvl="1"/>
            <a:r>
              <a:rPr lang="zh-CN" altLang="en-US" sz="2000" dirty="0"/>
              <a:t>探索将外部知识和特征更好的融入到深度模型中。</a:t>
            </a:r>
            <a:endParaRPr lang="en-US" altLang="zh-CN" sz="2000" dirty="0"/>
          </a:p>
          <a:p>
            <a:pPr lvl="1"/>
            <a:r>
              <a:rPr lang="zh-CN" altLang="en-US" sz="2000" dirty="0"/>
              <a:t>原始文本的语言特征是很重要的，医药等核心相关实体的语义匹配。词性句法特征的引入。</a:t>
            </a:r>
            <a:endParaRPr lang="en-US" altLang="zh-CN" sz="2000" dirty="0"/>
          </a:p>
          <a:p>
            <a:pPr marL="338455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致谢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000" dirty="0"/>
              <a:t>感谢主办方。</a:t>
            </a:r>
            <a:endParaRPr lang="en-US" altLang="zh-CN" sz="2000" dirty="0"/>
          </a:p>
          <a:p>
            <a:pPr lvl="1"/>
            <a:r>
              <a:rPr lang="zh-CN" altLang="en-US" sz="2000" dirty="0"/>
              <a:t>感谢本次比赛的运营人员。</a:t>
            </a:r>
            <a:endParaRPr lang="en-US" altLang="zh-CN" sz="2000" dirty="0"/>
          </a:p>
          <a:p>
            <a:pPr lvl="1"/>
            <a:r>
              <a:rPr lang="zh-CN" altLang="en-US" sz="2000" dirty="0"/>
              <a:t>感谢指导的老师和队友。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5CBA58-AA1C-4C75-92A0-4B497216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展望与致谢</a:t>
            </a:r>
          </a:p>
        </p:txBody>
      </p:sp>
    </p:spTree>
    <p:extLst>
      <p:ext uri="{BB962C8B-B14F-4D97-AF65-F5344CB8AC3E}">
        <p14:creationId xmlns:p14="http://schemas.microsoft.com/office/powerpoint/2010/main" val="27472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78EB6-BC74-4950-8C55-64E1B268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1. Shortcut-Stacked Sentence Encoders for Multi-Domain Inference  - EMNLP 2017 </a:t>
            </a:r>
            <a:r>
              <a:rPr lang="en-US" altLang="zh-CN" b="0" dirty="0" err="1"/>
              <a:t>RepEval</a:t>
            </a:r>
            <a:r>
              <a:rPr lang="en-US" altLang="zh-CN" b="0" dirty="0"/>
              <a:t> Multi-NLI Shared Task</a:t>
            </a:r>
          </a:p>
          <a:p>
            <a:pPr marL="0" indent="0">
              <a:buNone/>
            </a:pPr>
            <a:r>
              <a:rPr lang="en-US" altLang="zh-CN" b="0" dirty="0"/>
              <a:t>2. A Decomposable Attention Model for Natural Language Inference  - EMNLP 2016</a:t>
            </a:r>
          </a:p>
          <a:p>
            <a:pPr marL="0" indent="0">
              <a:buNone/>
            </a:pPr>
            <a:r>
              <a:rPr lang="en-US" altLang="zh-CN" b="0" dirty="0"/>
              <a:t>3. Enhanced LSTM for Natural Language Inference - ACL 2017</a:t>
            </a:r>
          </a:p>
          <a:p>
            <a:pPr marL="0" indent="0">
              <a:buNone/>
            </a:pPr>
            <a:r>
              <a:rPr lang="en-US" altLang="zh-CN" b="0" dirty="0"/>
              <a:t>4. CIKM2018 rank2: https://github.com/zake7749/Closer</a:t>
            </a:r>
          </a:p>
          <a:p>
            <a:pPr marL="0" indent="0">
              <a:buNone/>
            </a:pPr>
            <a:r>
              <a:rPr lang="en-US" altLang="zh-CN" b="0" dirty="0"/>
              <a:t>5. Kaggle Quora question pair rank4</a:t>
            </a:r>
            <a:r>
              <a:rPr lang="zh-CN" altLang="en-US" b="0" dirty="0"/>
              <a:t>：</a:t>
            </a:r>
            <a:r>
              <a:rPr lang="en-US" altLang="zh-CN" b="0" dirty="0"/>
              <a:t>https://github.com/HouJP/kaggle-quora-question-pairs</a:t>
            </a:r>
          </a:p>
          <a:p>
            <a:pPr marL="0" indent="0">
              <a:buNone/>
            </a:pPr>
            <a:r>
              <a:rPr lang="en-US" altLang="zh-CN" b="0" dirty="0"/>
              <a:t>6. </a:t>
            </a:r>
            <a:r>
              <a:rPr lang="zh-CN" altLang="en-US" b="0" dirty="0"/>
              <a:t>庞亮</a:t>
            </a:r>
            <a:r>
              <a:rPr lang="en-US" altLang="zh-CN" b="0" dirty="0"/>
              <a:t>, </a:t>
            </a:r>
            <a:r>
              <a:rPr lang="zh-CN" altLang="en-US" b="0" dirty="0"/>
              <a:t>兰艳艳</a:t>
            </a:r>
            <a:r>
              <a:rPr lang="en-US" altLang="zh-CN" b="0" dirty="0"/>
              <a:t>, </a:t>
            </a:r>
            <a:r>
              <a:rPr lang="zh-CN" altLang="en-US" b="0" dirty="0"/>
              <a:t>徐君</a:t>
            </a:r>
            <a:r>
              <a:rPr lang="en-US" altLang="zh-CN" b="0" dirty="0"/>
              <a:t>,</a:t>
            </a:r>
            <a:r>
              <a:rPr lang="zh-CN" altLang="en-US" b="0" dirty="0"/>
              <a:t>等</a:t>
            </a:r>
            <a:r>
              <a:rPr lang="en-US" altLang="zh-CN" b="0" dirty="0"/>
              <a:t>. </a:t>
            </a:r>
            <a:r>
              <a:rPr lang="zh-CN" altLang="en-US" b="0" dirty="0"/>
              <a:t>深度文本匹配综述</a:t>
            </a:r>
            <a:r>
              <a:rPr lang="en-US" altLang="zh-CN" b="0" dirty="0"/>
              <a:t>[J]. </a:t>
            </a:r>
            <a:r>
              <a:rPr lang="zh-CN" altLang="en-US" b="0" dirty="0"/>
              <a:t>计算机学报</a:t>
            </a:r>
            <a:r>
              <a:rPr lang="en-US" altLang="zh-CN" b="0" dirty="0"/>
              <a:t>, 2017, 40(4):985-1003.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6E6320-CE59-4A35-93ED-71D8A1EB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60374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3D6D09-DF1A-46D8-88EC-300C5B1B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B850-D183-4B60-BAB6-CCEC935C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37B4A-C20A-4553-9F34-326F0D8E5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模型方案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3BB71-383C-4680-8DE5-3DBD1799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8B00F2-CB34-4573-86D6-89BF848A78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B45FFF-B2A6-49A6-BC93-F30EA6553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48114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任务介绍</a:t>
            </a:r>
            <a:endParaRPr lang="zh-CN" alt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3BC6C4-866A-413A-B98E-E682FA35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B991110E-E894-4BB9-9628-C0D08A7A7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164371"/>
              </p:ext>
            </p:extLst>
          </p:nvPr>
        </p:nvGraphicFramePr>
        <p:xfrm>
          <a:off x="0" y="1175844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AD5346-2FB5-49EE-A886-67124DB59D06}"/>
              </a:ext>
            </a:extLst>
          </p:cNvPr>
          <p:cNvSpPr/>
          <p:nvPr/>
        </p:nvSpPr>
        <p:spPr bwMode="auto">
          <a:xfrm>
            <a:off x="5496910" y="1418897"/>
            <a:ext cx="5938345" cy="2378802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4EBE25-08E4-42D0-AB6C-3722CAEB3BE3}"/>
              </a:ext>
            </a:extLst>
          </p:cNvPr>
          <p:cNvSpPr/>
          <p:nvPr/>
        </p:nvSpPr>
        <p:spPr bwMode="auto">
          <a:xfrm>
            <a:off x="7485992" y="4928660"/>
            <a:ext cx="1960179" cy="4204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相似与否（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0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AEECEB-EC73-47E0-BF0D-E2B7DA224D0A}"/>
              </a:ext>
            </a:extLst>
          </p:cNvPr>
          <p:cNvSpPr/>
          <p:nvPr/>
        </p:nvSpPr>
        <p:spPr bwMode="auto">
          <a:xfrm>
            <a:off x="5691683" y="1615444"/>
            <a:ext cx="2532994" cy="194095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  <a:p>
            <a:pPr marL="355600" indent="-355600">
              <a:spcBef>
                <a:spcPct val="50000"/>
              </a:spcBef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词： </a:t>
            </a:r>
            <a:r>
              <a:rPr lang="pl-PL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W105587 W101644 W102193 W106548 W104416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ct val="50000"/>
              </a:spcBef>
            </a:pPr>
            <a:r>
              <a:rPr lang="zh-CN" altLang="en-US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字： </a:t>
            </a:r>
            <a:r>
              <a:rPr lang="en-US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C101295 C101168 C100955 C101340 C102226 C100886 C102216 C101350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CD3CA0-AB86-4356-A9EA-F611A4F09B90}"/>
              </a:ext>
            </a:extLst>
          </p:cNvPr>
          <p:cNvSpPr/>
          <p:nvPr/>
        </p:nvSpPr>
        <p:spPr bwMode="auto">
          <a:xfrm>
            <a:off x="8625363" y="1564365"/>
            <a:ext cx="2406868" cy="20431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  <a:p>
            <a:pPr marL="355600" indent="-355600">
              <a:spcBef>
                <a:spcPct val="50000"/>
              </a:spcBef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词： </a:t>
            </a:r>
            <a:r>
              <a:rPr lang="pl-PL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W105587 W101644 W102193 W104454</a:t>
            </a:r>
            <a:endParaRPr lang="en-US" altLang="zh-CN" sz="1200" b="1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ct val="50000"/>
              </a:spcBef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ct val="50000"/>
              </a:spcBef>
            </a:pPr>
            <a:r>
              <a:rPr lang="zh-CN" altLang="en-US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字：</a:t>
            </a:r>
            <a:r>
              <a:rPr lang="en-US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C101295 C101168 C100955 C101340 C102226 C101205 C100993 C100491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F9939B-4BE2-475C-89C0-D5016F7CEFD0}"/>
              </a:ext>
            </a:extLst>
          </p:cNvPr>
          <p:cNvCxnSpPr>
            <a:endCxn id="7" idx="0"/>
          </p:cNvCxnSpPr>
          <p:nvPr/>
        </p:nvCxnSpPr>
        <p:spPr bwMode="auto">
          <a:xfrm>
            <a:off x="6958180" y="3825766"/>
            <a:ext cx="1507902" cy="1102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EAFE1F-7E74-484E-83AE-C4930C05478D}"/>
              </a:ext>
            </a:extLst>
          </p:cNvPr>
          <p:cNvCxnSpPr>
            <a:endCxn id="7" idx="0"/>
          </p:cNvCxnSpPr>
          <p:nvPr/>
        </p:nvCxnSpPr>
        <p:spPr bwMode="auto">
          <a:xfrm flipH="1">
            <a:off x="8466082" y="3835445"/>
            <a:ext cx="1518746" cy="10932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D8928-BE3D-4726-9F0D-B6249446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数据分布</a:t>
            </a:r>
            <a:endParaRPr lang="en-US" altLang="zh-CN" dirty="0"/>
          </a:p>
          <a:p>
            <a:pPr lvl="1"/>
            <a:r>
              <a:rPr lang="zh-CN" altLang="en-US" dirty="0"/>
              <a:t>训练集共两万条，正负样本比例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endParaRPr lang="en-US" altLang="zh-CN" dirty="0"/>
          </a:p>
          <a:p>
            <a:pPr lvl="2"/>
            <a:r>
              <a:rPr lang="en-US" altLang="zh-CN" dirty="0"/>
              <a:t>qid1</a:t>
            </a:r>
            <a:r>
              <a:rPr lang="zh-CN" altLang="en-US" dirty="0"/>
              <a:t>，</a:t>
            </a:r>
            <a:r>
              <a:rPr lang="en-US" altLang="zh-CN" dirty="0"/>
              <a:t>14915</a:t>
            </a:r>
            <a:r>
              <a:rPr lang="zh-CN" altLang="en-US" dirty="0"/>
              <a:t>条；</a:t>
            </a:r>
            <a:r>
              <a:rPr lang="en-US" altLang="zh-CN" dirty="0"/>
              <a:t>qid2</a:t>
            </a:r>
            <a:r>
              <a:rPr lang="zh-CN" altLang="en-US" dirty="0"/>
              <a:t>，</a:t>
            </a:r>
            <a:r>
              <a:rPr lang="en-US" altLang="zh-CN" dirty="0"/>
              <a:t>14884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zh-CN" altLang="en-US" dirty="0"/>
              <a:t>测试集共一万条。</a:t>
            </a:r>
            <a:endParaRPr lang="en-US" altLang="zh-CN" dirty="0"/>
          </a:p>
          <a:p>
            <a:pPr lvl="2"/>
            <a:r>
              <a:rPr lang="en-US" altLang="zh-CN" dirty="0"/>
              <a:t>qid1</a:t>
            </a:r>
            <a:r>
              <a:rPr lang="zh-CN" altLang="en-US" dirty="0"/>
              <a:t>，</a:t>
            </a:r>
            <a:r>
              <a:rPr lang="en-US" altLang="zh-CN" dirty="0"/>
              <a:t>8276</a:t>
            </a:r>
            <a:r>
              <a:rPr lang="zh-CN" altLang="en-US" dirty="0"/>
              <a:t>条；</a:t>
            </a:r>
            <a:r>
              <a:rPr lang="en-US" altLang="zh-CN" dirty="0"/>
              <a:t>qid2</a:t>
            </a:r>
            <a:r>
              <a:rPr lang="zh-CN" altLang="en-US" dirty="0"/>
              <a:t>，</a:t>
            </a:r>
            <a:r>
              <a:rPr lang="en-US" altLang="zh-CN" dirty="0"/>
              <a:t>8301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zh-CN" altLang="en-US" dirty="0"/>
              <a:t>网络分析</a:t>
            </a:r>
            <a:endParaRPr lang="en-US" altLang="zh-CN" dirty="0"/>
          </a:p>
          <a:p>
            <a:pPr lvl="1"/>
            <a:r>
              <a:rPr lang="en-US" altLang="zh-CN" dirty="0"/>
              <a:t>train/test</a:t>
            </a:r>
            <a:r>
              <a:rPr lang="zh-CN" altLang="en-US" dirty="0"/>
              <a:t>集合无重复节点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图相关特征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通过传播相似得到扩展数据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4712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条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r>
              <a:rPr lang="en-US" altLang="zh-CN" dirty="0"/>
              <a:t>P1:(A,B) ==&gt;1;</a:t>
            </a:r>
          </a:p>
          <a:p>
            <a:pPr lvl="2"/>
            <a:r>
              <a:rPr lang="en-US" altLang="zh-CN" dirty="0"/>
              <a:t>P2:(B,C) ==&gt;1;</a:t>
            </a:r>
          </a:p>
          <a:p>
            <a:pPr lvl="2"/>
            <a:r>
              <a:rPr lang="en-US" altLang="zh-CN" dirty="0"/>
              <a:t>H:(A,C) ==&gt;1;</a:t>
            </a:r>
            <a:endParaRPr lang="zh-CN" altLang="en-US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C0A4C8-11F8-4CEA-903B-D5761327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2A563-B1D8-4288-A216-69F56F0D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066" y="2816645"/>
            <a:ext cx="4153098" cy="31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D8928-BE3D-4726-9F0D-B6249446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数据分布</a:t>
            </a:r>
            <a:endParaRPr lang="en-US" altLang="zh-CN" dirty="0"/>
          </a:p>
          <a:p>
            <a:pPr lvl="1"/>
            <a:r>
              <a:rPr lang="zh-CN" altLang="en-US" dirty="0"/>
              <a:t>词表，</a:t>
            </a:r>
            <a:r>
              <a:rPr lang="en-US" altLang="zh-CN" dirty="0"/>
              <a:t>9647</a:t>
            </a:r>
            <a:r>
              <a:rPr lang="zh-CN" altLang="en-US" dirty="0"/>
              <a:t>；字表，</a:t>
            </a:r>
            <a:r>
              <a:rPr lang="en-US" altLang="zh-CN" dirty="0"/>
              <a:t>2307</a:t>
            </a:r>
          </a:p>
          <a:p>
            <a:pPr lvl="1"/>
            <a:r>
              <a:rPr lang="zh-CN" altLang="en-US" dirty="0"/>
              <a:t>测试集相对集外词：</a:t>
            </a:r>
            <a:r>
              <a:rPr lang="en-US" altLang="zh-CN" dirty="0"/>
              <a:t>2042</a:t>
            </a:r>
          </a:p>
          <a:p>
            <a:pPr lvl="2"/>
            <a:r>
              <a:rPr lang="zh-CN" altLang="en-US" dirty="0"/>
              <a:t>占训练集总字数比：</a:t>
            </a:r>
            <a:r>
              <a:rPr lang="en-US" altLang="zh-CN" dirty="0"/>
              <a:t>26.82%</a:t>
            </a:r>
          </a:p>
          <a:p>
            <a:pPr lvl="1"/>
            <a:r>
              <a:rPr lang="zh-CN" altLang="en-US" dirty="0"/>
              <a:t>测试集相对训练集集外字：</a:t>
            </a:r>
            <a:r>
              <a:rPr lang="en-US" altLang="zh-CN" dirty="0"/>
              <a:t>223</a:t>
            </a:r>
          </a:p>
          <a:p>
            <a:pPr lvl="2"/>
            <a:r>
              <a:rPr lang="zh-CN" altLang="en-US" dirty="0"/>
              <a:t>占训练集总字数比：</a:t>
            </a:r>
            <a:r>
              <a:rPr lang="en-US" altLang="zh-CN" dirty="0"/>
              <a:t>10.69%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句子长度分布</a:t>
            </a:r>
            <a:endParaRPr lang="en-US" altLang="zh-CN" dirty="0"/>
          </a:p>
          <a:p>
            <a:pPr lvl="1"/>
            <a:r>
              <a:rPr lang="zh-CN" altLang="en-US" dirty="0"/>
              <a:t>短文本，词数</a:t>
            </a:r>
            <a:r>
              <a:rPr lang="en-US" altLang="zh-CN" dirty="0"/>
              <a:t>&lt;10</a:t>
            </a:r>
            <a:r>
              <a:rPr lang="zh-CN" altLang="en-US" dirty="0"/>
              <a:t>，字数</a:t>
            </a:r>
            <a:r>
              <a:rPr lang="en-US" altLang="zh-CN" dirty="0"/>
              <a:t>~10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C0A4C8-11F8-4CEA-903B-D5761327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842F1B-5549-4F06-8E73-46B45DD5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17" y="3798130"/>
            <a:ext cx="3685724" cy="2437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D4574A-C3BB-4225-8CE3-FDF5CDC6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84" y="3784600"/>
            <a:ext cx="3677248" cy="2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特征工程</a:t>
            </a:r>
            <a:endParaRPr lang="zh-CN" alt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ED4B18-739D-4E1E-8CB9-6862B19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188915"/>
            <a:ext cx="7184569" cy="707886"/>
          </a:xfrm>
        </p:spPr>
        <p:txBody>
          <a:bodyPr>
            <a:noAutofit/>
          </a:bodyPr>
          <a:lstStyle/>
          <a:p>
            <a:r>
              <a:rPr lang="zh-CN" altLang="en-US" dirty="0"/>
              <a:t>向量化</a:t>
            </a:r>
            <a:endParaRPr lang="zh-CN" altLang="en-US" sz="4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D6FCFAE-96CA-46CF-A1A1-EAB02CB8317B}"/>
              </a:ext>
            </a:extLst>
          </p:cNvPr>
          <p:cNvGrpSpPr/>
          <p:nvPr/>
        </p:nvGrpSpPr>
        <p:grpSpPr>
          <a:xfrm>
            <a:off x="940288" y="2544234"/>
            <a:ext cx="1298087" cy="1769532"/>
            <a:chOff x="1092688" y="2544234"/>
            <a:chExt cx="1808366" cy="17695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6286AC-FFAD-430C-B37B-3CA5F37C94E8}"/>
                </a:ext>
              </a:extLst>
            </p:cNvPr>
            <p:cNvSpPr/>
            <p:nvPr/>
          </p:nvSpPr>
          <p:spPr bwMode="auto">
            <a:xfrm>
              <a:off x="1092688" y="2544234"/>
              <a:ext cx="1808366" cy="17695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075B96-4FAC-45EB-9896-A9D1FE541715}"/>
                </a:ext>
              </a:extLst>
            </p:cNvPr>
            <p:cNvGrpSpPr/>
            <p:nvPr/>
          </p:nvGrpSpPr>
          <p:grpSpPr>
            <a:xfrm>
              <a:off x="1259916" y="2776974"/>
              <a:ext cx="1473910" cy="1304051"/>
              <a:chOff x="443492" y="3216074"/>
              <a:chExt cx="622888" cy="5235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19F0B1A-0E60-4FBB-956A-241B71D6F95F}"/>
                  </a:ext>
                </a:extLst>
              </p:cNvPr>
              <p:cNvSpPr/>
              <p:nvPr/>
            </p:nvSpPr>
            <p:spPr bwMode="auto">
              <a:xfrm>
                <a:off x="443492" y="3216074"/>
                <a:ext cx="622888" cy="2100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Segoe" pitchFamily="34" charset="0"/>
                  </a:rPr>
                  <a:t>Char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EF827D-1B1B-4935-913F-8ADA264780FC}"/>
                  </a:ext>
                </a:extLst>
              </p:cNvPr>
              <p:cNvSpPr/>
              <p:nvPr/>
            </p:nvSpPr>
            <p:spPr bwMode="auto">
              <a:xfrm>
                <a:off x="443492" y="3529535"/>
                <a:ext cx="622888" cy="2100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Segoe" pitchFamily="34" charset="0"/>
                  </a:rPr>
                  <a:t>Word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A1FE0BA-ABE3-4841-B6D8-9803520988CB}"/>
              </a:ext>
            </a:extLst>
          </p:cNvPr>
          <p:cNvSpPr/>
          <p:nvPr/>
        </p:nvSpPr>
        <p:spPr bwMode="auto">
          <a:xfrm>
            <a:off x="40111" y="3218919"/>
            <a:ext cx="615553" cy="5051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E37C52-676D-46D0-883D-5867A0C1B54C}"/>
              </a:ext>
            </a:extLst>
          </p:cNvPr>
          <p:cNvGrpSpPr/>
          <p:nvPr/>
        </p:nvGrpSpPr>
        <p:grpSpPr>
          <a:xfrm>
            <a:off x="2433614" y="2544232"/>
            <a:ext cx="1690675" cy="1769532"/>
            <a:chOff x="3347074" y="2544234"/>
            <a:chExt cx="1808366" cy="17695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347074" y="2544234"/>
              <a:ext cx="1808366" cy="17695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1CA411F-1ABA-48BB-9BBA-74BA7BCABA28}"/>
                </a:ext>
              </a:extLst>
            </p:cNvPr>
            <p:cNvGrpSpPr/>
            <p:nvPr/>
          </p:nvGrpSpPr>
          <p:grpSpPr>
            <a:xfrm>
              <a:off x="3514302" y="2776974"/>
              <a:ext cx="1473910" cy="1304051"/>
              <a:chOff x="443492" y="3216074"/>
              <a:chExt cx="622888" cy="5235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1910569-935A-4B3E-8852-6CFD07EC4900}"/>
                  </a:ext>
                </a:extLst>
              </p:cNvPr>
              <p:cNvSpPr/>
              <p:nvPr/>
            </p:nvSpPr>
            <p:spPr bwMode="auto">
              <a:xfrm>
                <a:off x="443492" y="3216074"/>
                <a:ext cx="622888" cy="2100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 err="1">
                    <a:solidFill>
                      <a:schemeClr val="bg1"/>
                    </a:solidFill>
                    <a:latin typeface="Segoe" pitchFamily="34" charset="0"/>
                  </a:rPr>
                  <a:t>Onehot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0FCBD-12D4-42DA-80C2-5883E5E9C31A}"/>
                  </a:ext>
                </a:extLst>
              </p:cNvPr>
              <p:cNvSpPr/>
              <p:nvPr/>
            </p:nvSpPr>
            <p:spPr bwMode="auto">
              <a:xfrm>
                <a:off x="443492" y="3529535"/>
                <a:ext cx="622888" cy="2100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 err="1">
                    <a:solidFill>
                      <a:schemeClr val="bg1"/>
                    </a:solidFill>
                    <a:latin typeface="Segoe" pitchFamily="34" charset="0"/>
                  </a:rPr>
                  <a:t>Tfidf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A1D28E-155C-4633-8ECC-AE547E6A19F0}"/>
              </a:ext>
            </a:extLst>
          </p:cNvPr>
          <p:cNvGrpSpPr/>
          <p:nvPr/>
        </p:nvGrpSpPr>
        <p:grpSpPr>
          <a:xfrm>
            <a:off x="8322459" y="1779698"/>
            <a:ext cx="1221728" cy="2003206"/>
            <a:chOff x="5544572" y="2544234"/>
            <a:chExt cx="1221728" cy="249449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94A001-06E7-4364-85BA-145393FB3426}"/>
                </a:ext>
              </a:extLst>
            </p:cNvPr>
            <p:cNvSpPr/>
            <p:nvPr/>
          </p:nvSpPr>
          <p:spPr bwMode="auto">
            <a:xfrm>
              <a:off x="5544572" y="2544234"/>
              <a:ext cx="1221728" cy="24944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CD5811C-C787-4C7C-88B5-F3EE8AF5EED1}"/>
                </a:ext>
              </a:extLst>
            </p:cNvPr>
            <p:cNvSpPr/>
            <p:nvPr/>
          </p:nvSpPr>
          <p:spPr bwMode="auto">
            <a:xfrm>
              <a:off x="5652365" y="2776974"/>
              <a:ext cx="986560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50d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C01B12-4669-4F1F-A881-21FD111B1CA5}"/>
                </a:ext>
              </a:extLst>
            </p:cNvPr>
            <p:cNvSpPr/>
            <p:nvPr/>
          </p:nvSpPr>
          <p:spPr bwMode="auto">
            <a:xfrm>
              <a:off x="5652365" y="3557805"/>
              <a:ext cx="986560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150d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0C3293-90E7-4344-B1A1-805B264FFBD6}"/>
                </a:ext>
              </a:extLst>
            </p:cNvPr>
            <p:cNvSpPr/>
            <p:nvPr/>
          </p:nvSpPr>
          <p:spPr bwMode="auto">
            <a:xfrm>
              <a:off x="5652365" y="4338636"/>
              <a:ext cx="986560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300d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38ADC8-1186-45E9-BCAD-267E89CC0BC3}"/>
              </a:ext>
            </a:extLst>
          </p:cNvPr>
          <p:cNvGrpSpPr/>
          <p:nvPr/>
        </p:nvGrpSpPr>
        <p:grpSpPr>
          <a:xfrm>
            <a:off x="6134100" y="2181754"/>
            <a:ext cx="1690675" cy="2494491"/>
            <a:chOff x="6114196" y="2403910"/>
            <a:chExt cx="1690675" cy="24944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4CCC324-508C-4B8D-A5F5-1BAF8937E432}"/>
                </a:ext>
              </a:extLst>
            </p:cNvPr>
            <p:cNvSpPr/>
            <p:nvPr/>
          </p:nvSpPr>
          <p:spPr bwMode="auto">
            <a:xfrm>
              <a:off x="6114196" y="2403910"/>
              <a:ext cx="1690675" cy="24944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B7224F-B4EA-4A0D-8667-0E43B4598E13}"/>
                </a:ext>
              </a:extLst>
            </p:cNvPr>
            <p:cNvSpPr/>
            <p:nvPr/>
          </p:nvSpPr>
          <p:spPr bwMode="auto">
            <a:xfrm>
              <a:off x="6270541" y="2636650"/>
              <a:ext cx="1377986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PCA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E01E7C-F3EF-4857-9FAC-BA3CC4E958BE}"/>
                </a:ext>
              </a:extLst>
            </p:cNvPr>
            <p:cNvSpPr/>
            <p:nvPr/>
          </p:nvSpPr>
          <p:spPr bwMode="auto">
            <a:xfrm>
              <a:off x="6270541" y="3417481"/>
              <a:ext cx="1377986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NMF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BC339B-1FC9-41EF-9871-6ED5389C810B}"/>
                </a:ext>
              </a:extLst>
            </p:cNvPr>
            <p:cNvSpPr/>
            <p:nvPr/>
          </p:nvSpPr>
          <p:spPr bwMode="auto">
            <a:xfrm>
              <a:off x="6270541" y="4195709"/>
              <a:ext cx="1377986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TSNE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C4132F-3CF0-4321-AA24-16AE4F94FA03}"/>
              </a:ext>
            </a:extLst>
          </p:cNvPr>
          <p:cNvGrpSpPr/>
          <p:nvPr/>
        </p:nvGrpSpPr>
        <p:grpSpPr>
          <a:xfrm>
            <a:off x="4318770" y="2181753"/>
            <a:ext cx="1588318" cy="2494491"/>
            <a:chOff x="5544572" y="2544234"/>
            <a:chExt cx="1221728" cy="249449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C1B297-F8B7-492B-89D6-F768905BC9C1}"/>
                </a:ext>
              </a:extLst>
            </p:cNvPr>
            <p:cNvSpPr/>
            <p:nvPr/>
          </p:nvSpPr>
          <p:spPr bwMode="auto">
            <a:xfrm>
              <a:off x="5544572" y="2544234"/>
              <a:ext cx="1221728" cy="24944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1274F2-3FAA-4A0C-81C4-C45030742266}"/>
                </a:ext>
              </a:extLst>
            </p:cNvPr>
            <p:cNvSpPr/>
            <p:nvPr/>
          </p:nvSpPr>
          <p:spPr bwMode="auto">
            <a:xfrm>
              <a:off x="5652365" y="2776974"/>
              <a:ext cx="986560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1gram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405BF1-6911-447D-87A3-5B326D71CD10}"/>
                </a:ext>
              </a:extLst>
            </p:cNvPr>
            <p:cNvSpPr/>
            <p:nvPr/>
          </p:nvSpPr>
          <p:spPr bwMode="auto">
            <a:xfrm>
              <a:off x="5652365" y="3557805"/>
              <a:ext cx="986560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2gram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09843E-14A2-49EC-A8D2-189494AA4870}"/>
                </a:ext>
              </a:extLst>
            </p:cNvPr>
            <p:cNvSpPr/>
            <p:nvPr/>
          </p:nvSpPr>
          <p:spPr bwMode="auto">
            <a:xfrm>
              <a:off x="5652365" y="4338636"/>
              <a:ext cx="986560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3gram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3B7146AC-3A02-4A2F-9C1E-24243877BAE8}"/>
              </a:ext>
            </a:extLst>
          </p:cNvPr>
          <p:cNvGrpSpPr/>
          <p:nvPr/>
        </p:nvGrpSpPr>
        <p:grpSpPr>
          <a:xfrm>
            <a:off x="8464213" y="4063865"/>
            <a:ext cx="918637" cy="2003206"/>
            <a:chOff x="8127780" y="4061890"/>
            <a:chExt cx="918637" cy="200320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127780" y="4061890"/>
              <a:ext cx="918637" cy="2003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7C680CF-1AE3-4A6C-8BFF-51008770D21A}"/>
                </a:ext>
              </a:extLst>
            </p:cNvPr>
            <p:cNvSpPr/>
            <p:nvPr/>
          </p:nvSpPr>
          <p:spPr bwMode="auto">
            <a:xfrm>
              <a:off x="8242429" y="4214180"/>
              <a:ext cx="653921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1d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4AA2033-AFDF-4E5D-BAA9-310E9EFB637F}"/>
                </a:ext>
              </a:extLst>
            </p:cNvPr>
            <p:cNvSpPr/>
            <p:nvPr/>
          </p:nvSpPr>
          <p:spPr bwMode="auto">
            <a:xfrm>
              <a:off x="8242429" y="4822820"/>
              <a:ext cx="653921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2d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0E6D29C-064D-4813-9910-7B44F302199C}"/>
                </a:ext>
              </a:extLst>
            </p:cNvPr>
            <p:cNvSpPr/>
            <p:nvPr/>
          </p:nvSpPr>
          <p:spPr bwMode="auto">
            <a:xfrm>
              <a:off x="8242428" y="5431460"/>
              <a:ext cx="653921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3d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E6676A-F9AF-4F57-A22C-374632713F3D}"/>
              </a:ext>
            </a:extLst>
          </p:cNvPr>
          <p:cNvCxnSpPr>
            <a:stCxn id="9" idx="3"/>
            <a:endCxn id="7" idx="1"/>
          </p:cNvCxnSpPr>
          <p:nvPr/>
        </p:nvCxnSpPr>
        <p:spPr bwMode="auto">
          <a:xfrm flipV="1">
            <a:off x="655664" y="3038584"/>
            <a:ext cx="404664" cy="432888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AD1C1D-DCC7-45CE-96D7-75032B680F7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 bwMode="auto">
          <a:xfrm>
            <a:off x="655664" y="3471472"/>
            <a:ext cx="404664" cy="347943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5C33113-11B7-427D-95E4-E0D8478FCE2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 bwMode="auto">
          <a:xfrm flipV="1">
            <a:off x="2118335" y="3038582"/>
            <a:ext cx="471624" cy="2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A27E3C4-EF5D-460D-AE0D-25F48549DF26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 bwMode="auto">
          <a:xfrm flipV="1">
            <a:off x="2118335" y="3819413"/>
            <a:ext cx="471624" cy="2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BC2F6E1-4131-4E79-97D2-6B1AD284F075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 bwMode="auto">
          <a:xfrm flipH="1" flipV="1">
            <a:off x="2118335" y="3038584"/>
            <a:ext cx="471624" cy="780829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20E380B-C43B-4A15-B27A-697333D950F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 bwMode="auto">
          <a:xfrm flipV="1">
            <a:off x="2118335" y="3038582"/>
            <a:ext cx="471624" cy="780833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2002B10-AF08-4474-A56E-BD08A81BA1B7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 bwMode="auto">
          <a:xfrm flipV="1">
            <a:off x="3967945" y="2676103"/>
            <a:ext cx="490962" cy="36247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79DCBA5-D2B7-45ED-BC82-696C1D45D52C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 bwMode="auto">
          <a:xfrm>
            <a:off x="3967945" y="3038582"/>
            <a:ext cx="490962" cy="41835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2DCBEF4-F155-4889-B308-BA66B7FE7156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 bwMode="auto">
          <a:xfrm>
            <a:off x="3967945" y="3038582"/>
            <a:ext cx="490962" cy="119918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6552C43-CBDD-4911-9CD3-ED1AD2342F67}"/>
              </a:ext>
            </a:extLst>
          </p:cNvPr>
          <p:cNvCxnSpPr>
            <a:cxnSpLocks/>
            <a:stCxn id="18" idx="3"/>
            <a:endCxn id="43" idx="1"/>
          </p:cNvCxnSpPr>
          <p:nvPr/>
        </p:nvCxnSpPr>
        <p:spPr bwMode="auto">
          <a:xfrm flipV="1">
            <a:off x="3967945" y="2676103"/>
            <a:ext cx="490962" cy="11433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01CA521-4A14-4575-A3AE-C39F91AA33EE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 bwMode="auto">
          <a:xfrm flipV="1">
            <a:off x="3967945" y="3456934"/>
            <a:ext cx="490962" cy="36247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457B5EE-B1EB-4CE2-A7C1-05677B52FCF5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 bwMode="auto">
          <a:xfrm>
            <a:off x="3967945" y="3819413"/>
            <a:ext cx="490962" cy="41835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E328E50-C2BD-4C68-99A8-921E4D03BF53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 bwMode="auto">
          <a:xfrm>
            <a:off x="5741493" y="2676103"/>
            <a:ext cx="548952" cy="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F882042-A682-4222-99F4-E01B76357DAA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 bwMode="auto">
          <a:xfrm>
            <a:off x="5741493" y="3456934"/>
            <a:ext cx="548952" cy="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E2C6D57-FAD1-4D2A-B040-C6ED97269507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 bwMode="auto">
          <a:xfrm flipV="1">
            <a:off x="5741493" y="4235163"/>
            <a:ext cx="548952" cy="260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9CE0F84-4053-4857-A7AC-3D28343A8572}"/>
              </a:ext>
            </a:extLst>
          </p:cNvPr>
          <p:cNvCxnSpPr>
            <a:cxnSpLocks/>
            <a:stCxn id="44" idx="3"/>
            <a:endCxn id="31" idx="1"/>
          </p:cNvCxnSpPr>
          <p:nvPr/>
        </p:nvCxnSpPr>
        <p:spPr bwMode="auto">
          <a:xfrm flipV="1">
            <a:off x="5741493" y="2676104"/>
            <a:ext cx="548952" cy="78083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A3EF861-443F-4324-A97F-3C72F2BB4754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 bwMode="auto">
          <a:xfrm flipV="1">
            <a:off x="5741493" y="3456935"/>
            <a:ext cx="548952" cy="78083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730581A-320C-4757-BA7F-359A1CB5CB06}"/>
              </a:ext>
            </a:extLst>
          </p:cNvPr>
          <p:cNvCxnSpPr>
            <a:cxnSpLocks/>
            <a:stCxn id="44" idx="3"/>
            <a:endCxn id="34" idx="1"/>
          </p:cNvCxnSpPr>
          <p:nvPr/>
        </p:nvCxnSpPr>
        <p:spPr bwMode="auto">
          <a:xfrm>
            <a:off x="5741493" y="3456934"/>
            <a:ext cx="548952" cy="77822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9A58955-0299-451D-BD02-6BE492C2E2D9}"/>
              </a:ext>
            </a:extLst>
          </p:cNvPr>
          <p:cNvCxnSpPr>
            <a:cxnSpLocks/>
            <a:stCxn id="43" idx="3"/>
            <a:endCxn id="32" idx="1"/>
          </p:cNvCxnSpPr>
          <p:nvPr/>
        </p:nvCxnSpPr>
        <p:spPr bwMode="auto">
          <a:xfrm>
            <a:off x="5741493" y="2676103"/>
            <a:ext cx="548952" cy="78083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294075F-F277-4962-A116-0F924889BE96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 bwMode="auto">
          <a:xfrm>
            <a:off x="5741493" y="2676103"/>
            <a:ext cx="548952" cy="155906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D960E41-86A8-4728-8B69-0DB6BD1CF71A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 bwMode="auto">
          <a:xfrm flipV="1">
            <a:off x="5741493" y="2676104"/>
            <a:ext cx="548952" cy="156166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C2328B8-BAB2-4D28-8540-4EA9C6DDDC90}"/>
              </a:ext>
            </a:extLst>
          </p:cNvPr>
          <p:cNvGrpSpPr/>
          <p:nvPr/>
        </p:nvGrpSpPr>
        <p:grpSpPr>
          <a:xfrm>
            <a:off x="10363199" y="2937713"/>
            <a:ext cx="1506047" cy="1559060"/>
            <a:chOff x="10453511" y="2937713"/>
            <a:chExt cx="1506047" cy="15590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4E31D01-E5C3-495B-BC7D-C2A2F5A08833}"/>
                </a:ext>
              </a:extLst>
            </p:cNvPr>
            <p:cNvSpPr/>
            <p:nvPr/>
          </p:nvSpPr>
          <p:spPr bwMode="auto">
            <a:xfrm>
              <a:off x="10453511" y="2937713"/>
              <a:ext cx="1506047" cy="15590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8CFA035-CD79-4796-9C4D-E77F708FB84A}"/>
                </a:ext>
              </a:extLst>
            </p:cNvPr>
            <p:cNvSpPr/>
            <p:nvPr/>
          </p:nvSpPr>
          <p:spPr bwMode="auto">
            <a:xfrm>
              <a:off x="10585919" y="3107713"/>
              <a:ext cx="1221727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Vec_1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9BA013E-9788-4905-9C44-F7BEC4AE679E}"/>
                </a:ext>
              </a:extLst>
            </p:cNvPr>
            <p:cNvSpPr/>
            <p:nvPr/>
          </p:nvSpPr>
          <p:spPr bwMode="auto">
            <a:xfrm>
              <a:off x="10585918" y="3819413"/>
              <a:ext cx="1221727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Vec_2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C931169-A02A-48BF-83DC-683B2E1067B5}"/>
              </a:ext>
            </a:extLst>
          </p:cNvPr>
          <p:cNvCxnSpPr>
            <a:cxnSpLocks/>
            <a:stCxn id="31" idx="3"/>
            <a:endCxn id="24" idx="1"/>
          </p:cNvCxnSpPr>
          <p:nvPr/>
        </p:nvCxnSpPr>
        <p:spPr bwMode="auto">
          <a:xfrm flipV="1">
            <a:off x="7668431" y="2176687"/>
            <a:ext cx="761821" cy="499417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4CDFA4C6-6C07-4135-8216-9EA203B38353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 bwMode="auto">
          <a:xfrm flipV="1">
            <a:off x="7668431" y="2803735"/>
            <a:ext cx="761821" cy="65320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A11AC24-BC29-4E65-B062-469A70641B60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 bwMode="auto">
          <a:xfrm>
            <a:off x="7668431" y="2676104"/>
            <a:ext cx="761821" cy="127631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50952E0-6612-4D25-A93B-A352927E9A6A}"/>
              </a:ext>
            </a:extLst>
          </p:cNvPr>
          <p:cNvCxnSpPr>
            <a:cxnSpLocks/>
            <a:stCxn id="31" idx="3"/>
            <a:endCxn id="26" idx="1"/>
          </p:cNvCxnSpPr>
          <p:nvPr/>
        </p:nvCxnSpPr>
        <p:spPr bwMode="auto">
          <a:xfrm>
            <a:off x="7668431" y="2676104"/>
            <a:ext cx="761821" cy="754679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CBCBE23-A923-4FE0-9704-649D9EB17B6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 bwMode="auto">
          <a:xfrm flipV="1">
            <a:off x="7668431" y="2176687"/>
            <a:ext cx="761821" cy="1280248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64271DD-F845-4751-B45D-B07D1CAE69C0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 bwMode="auto">
          <a:xfrm flipV="1">
            <a:off x="7668431" y="3430783"/>
            <a:ext cx="761821" cy="26152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4884B83-94DB-41A5-B6EC-E6152FCF54F3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 bwMode="auto">
          <a:xfrm>
            <a:off x="7668431" y="4235163"/>
            <a:ext cx="910431" cy="24260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5941CC5-83AC-4CF7-80CB-19A91B8089D0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 bwMode="auto">
          <a:xfrm>
            <a:off x="7668431" y="4235163"/>
            <a:ext cx="910431" cy="85124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1E781F40-42AC-439C-BEB5-2B64396204F3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 bwMode="auto">
          <a:xfrm>
            <a:off x="7668431" y="4235163"/>
            <a:ext cx="910430" cy="145988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986D171-380D-493D-9211-8A56921ABA1A}"/>
              </a:ext>
            </a:extLst>
          </p:cNvPr>
          <p:cNvCxnSpPr>
            <a:cxnSpLocks/>
            <a:stCxn id="24" idx="3"/>
            <a:endCxn id="160" idx="1"/>
          </p:cNvCxnSpPr>
          <p:nvPr/>
        </p:nvCxnSpPr>
        <p:spPr bwMode="auto">
          <a:xfrm>
            <a:off x="9416812" y="2176687"/>
            <a:ext cx="946387" cy="1540556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DAE7DE27-7AB6-4E5B-B46E-6FF351B0820C}"/>
              </a:ext>
            </a:extLst>
          </p:cNvPr>
          <p:cNvCxnSpPr>
            <a:cxnSpLocks/>
            <a:stCxn id="25" idx="3"/>
            <a:endCxn id="160" idx="1"/>
          </p:cNvCxnSpPr>
          <p:nvPr/>
        </p:nvCxnSpPr>
        <p:spPr bwMode="auto">
          <a:xfrm>
            <a:off x="9416812" y="2803735"/>
            <a:ext cx="946387" cy="913508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4761157-037D-41B1-9BD7-43DA44924D2F}"/>
              </a:ext>
            </a:extLst>
          </p:cNvPr>
          <p:cNvCxnSpPr>
            <a:cxnSpLocks/>
            <a:stCxn id="26" idx="3"/>
            <a:endCxn id="160" idx="1"/>
          </p:cNvCxnSpPr>
          <p:nvPr/>
        </p:nvCxnSpPr>
        <p:spPr bwMode="auto">
          <a:xfrm>
            <a:off x="9416812" y="3430783"/>
            <a:ext cx="946387" cy="28646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EE619B57-9A3A-4480-BED3-6CAA0E5908C0}"/>
              </a:ext>
            </a:extLst>
          </p:cNvPr>
          <p:cNvCxnSpPr>
            <a:cxnSpLocks/>
            <a:stCxn id="48" idx="3"/>
            <a:endCxn id="160" idx="1"/>
          </p:cNvCxnSpPr>
          <p:nvPr/>
        </p:nvCxnSpPr>
        <p:spPr bwMode="auto">
          <a:xfrm flipV="1">
            <a:off x="9232783" y="3717243"/>
            <a:ext cx="1130416" cy="76052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79FA3F2-CB6D-479D-AAA7-49E990BEDB70}"/>
              </a:ext>
            </a:extLst>
          </p:cNvPr>
          <p:cNvCxnSpPr>
            <a:cxnSpLocks/>
            <a:stCxn id="51" idx="3"/>
            <a:endCxn id="160" idx="1"/>
          </p:cNvCxnSpPr>
          <p:nvPr/>
        </p:nvCxnSpPr>
        <p:spPr bwMode="auto">
          <a:xfrm flipV="1">
            <a:off x="9232783" y="3717243"/>
            <a:ext cx="1130416" cy="136916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461C628-D3AE-43B2-BAB6-A4666D82778A}"/>
              </a:ext>
            </a:extLst>
          </p:cNvPr>
          <p:cNvCxnSpPr>
            <a:cxnSpLocks/>
            <a:stCxn id="52" idx="3"/>
            <a:endCxn id="160" idx="1"/>
          </p:cNvCxnSpPr>
          <p:nvPr/>
        </p:nvCxnSpPr>
        <p:spPr bwMode="auto">
          <a:xfrm flipV="1">
            <a:off x="9232782" y="3717243"/>
            <a:ext cx="1130417" cy="197780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3594DE9C-69EF-4F56-8BD5-B2B27F0306CB}"/>
              </a:ext>
            </a:extLst>
          </p:cNvPr>
          <p:cNvSpPr txBox="1"/>
          <p:nvPr/>
        </p:nvSpPr>
        <p:spPr bwMode="gray">
          <a:xfrm>
            <a:off x="861672" y="1320406"/>
            <a:ext cx="15408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Granularity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18070A4-B5CE-499B-A580-19C8F549267D}"/>
              </a:ext>
            </a:extLst>
          </p:cNvPr>
          <p:cNvSpPr txBox="1"/>
          <p:nvPr/>
        </p:nvSpPr>
        <p:spPr bwMode="gray">
          <a:xfrm>
            <a:off x="2497259" y="1320406"/>
            <a:ext cx="169815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Vec_method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5CF98A4-3183-45E7-9A34-6908B128B9B8}"/>
              </a:ext>
            </a:extLst>
          </p:cNvPr>
          <p:cNvSpPr txBox="1"/>
          <p:nvPr/>
        </p:nvSpPr>
        <p:spPr bwMode="gray">
          <a:xfrm>
            <a:off x="4582269" y="1338264"/>
            <a:ext cx="103586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CBA4AA3-17D9-42C3-A822-F3B0CAF642B0}"/>
              </a:ext>
            </a:extLst>
          </p:cNvPr>
          <p:cNvSpPr txBox="1"/>
          <p:nvPr/>
        </p:nvSpPr>
        <p:spPr bwMode="gray">
          <a:xfrm>
            <a:off x="6209034" y="1349060"/>
            <a:ext cx="16305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DR_method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32E2733-67ED-4294-AA27-A9ABA21C86A7}"/>
              </a:ext>
            </a:extLst>
          </p:cNvPr>
          <p:cNvSpPr txBox="1"/>
          <p:nvPr/>
        </p:nvSpPr>
        <p:spPr bwMode="gray">
          <a:xfrm>
            <a:off x="8153852" y="1325665"/>
            <a:ext cx="150393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CA97854-AA9C-417F-A932-6766835F29DB}"/>
              </a:ext>
            </a:extLst>
          </p:cNvPr>
          <p:cNvSpPr txBox="1"/>
          <p:nvPr/>
        </p:nvSpPr>
        <p:spPr bwMode="gray">
          <a:xfrm>
            <a:off x="25246" y="1329689"/>
            <a:ext cx="69442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10621528" y="1320406"/>
            <a:ext cx="96988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383538"/>
      </p:ext>
    </p:extLst>
  </p:cSld>
  <p:clrMapOvr>
    <a:masterClrMapping/>
  </p:clrMapOvr>
</p:sld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</TotalTime>
  <Words>1326</Words>
  <PresentationFormat>宽屏</PresentationFormat>
  <Paragraphs>330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 Unicode MS</vt:lpstr>
      <vt:lpstr>Segoe</vt:lpstr>
      <vt:lpstr>Segoe Semibold</vt:lpstr>
      <vt:lpstr>微软雅黑</vt:lpstr>
      <vt:lpstr>Arial</vt:lpstr>
      <vt:lpstr>Arial Narrow</vt:lpstr>
      <vt:lpstr>Times New Roman</vt:lpstr>
      <vt:lpstr>Wingdings</vt:lpstr>
      <vt:lpstr>简洁白模板</vt:lpstr>
      <vt:lpstr>平安医疗科技问句匹配 CHIP2018-评测任务2                                    </vt:lpstr>
      <vt:lpstr>成员介绍 </vt:lpstr>
      <vt:lpstr>目录</vt:lpstr>
      <vt:lpstr>PowerPoint 演示文稿</vt:lpstr>
      <vt:lpstr>任务描述</vt:lpstr>
      <vt:lpstr>数据分析</vt:lpstr>
      <vt:lpstr>数据分析</vt:lpstr>
      <vt:lpstr>PowerPoint 演示文稿</vt:lpstr>
      <vt:lpstr>向量化</vt:lpstr>
      <vt:lpstr>向量交互</vt:lpstr>
      <vt:lpstr>特征工程</vt:lpstr>
      <vt:lpstr>特征工程</vt:lpstr>
      <vt:lpstr>Stacking</vt:lpstr>
      <vt:lpstr>PowerPoint 演示文稿</vt:lpstr>
      <vt:lpstr>Stacked 2-Layers CNN</vt:lpstr>
      <vt:lpstr>Stacked 3-Layers BiGRU</vt:lpstr>
      <vt:lpstr>Decomposable Attention</vt:lpstr>
      <vt:lpstr>ESIM</vt:lpstr>
      <vt:lpstr>Stacking集成</vt:lpstr>
      <vt:lpstr>总体框架</vt:lpstr>
      <vt:lpstr>最终结果</vt:lpstr>
      <vt:lpstr>PowerPoint 演示文稿</vt:lpstr>
      <vt:lpstr>总结</vt:lpstr>
      <vt:lpstr>总结</vt:lpstr>
      <vt:lpstr>总结</vt:lpstr>
      <vt:lpstr>展望与致谢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2015-10-25T02:17:00Z</dcterms:created>
  <dcterms:modified xsi:type="dcterms:W3CDTF">2018-11-30T00:47:33Z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