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 id="2147483650" r:id="rId3"/>
    <p:sldMasterId id="2147483652" r:id="rId4"/>
    <p:sldMasterId id="2147483655" r:id="rId5"/>
  </p:sldMasterIdLst>
  <p:notesMasterIdLst>
    <p:notesMasterId r:id="rId7"/>
  </p:notesMasterIdLst>
  <p:handoutMasterIdLst>
    <p:handoutMasterId r:id="rId37"/>
  </p:handoutMasterIdLst>
  <p:sldIdLst>
    <p:sldId id="281" r:id="rId6"/>
    <p:sldId id="365" r:id="rId8"/>
    <p:sldId id="339" r:id="rId9"/>
    <p:sldId id="364" r:id="rId10"/>
    <p:sldId id="383" r:id="rId11"/>
    <p:sldId id="384" r:id="rId12"/>
    <p:sldId id="385" r:id="rId13"/>
    <p:sldId id="391" r:id="rId14"/>
    <p:sldId id="394" r:id="rId15"/>
    <p:sldId id="395" r:id="rId16"/>
    <p:sldId id="396" r:id="rId17"/>
    <p:sldId id="397" r:id="rId18"/>
    <p:sldId id="403" r:id="rId19"/>
    <p:sldId id="404" r:id="rId20"/>
    <p:sldId id="405" r:id="rId21"/>
    <p:sldId id="406" r:id="rId22"/>
    <p:sldId id="407" r:id="rId23"/>
    <p:sldId id="408" r:id="rId24"/>
    <p:sldId id="386" r:id="rId25"/>
    <p:sldId id="387" r:id="rId26"/>
    <p:sldId id="388" r:id="rId27"/>
    <p:sldId id="389" r:id="rId28"/>
    <p:sldId id="390" r:id="rId29"/>
    <p:sldId id="392" r:id="rId30"/>
    <p:sldId id="398" r:id="rId31"/>
    <p:sldId id="399" r:id="rId32"/>
    <p:sldId id="400" r:id="rId33"/>
    <p:sldId id="401" r:id="rId34"/>
    <p:sldId id="402" r:id="rId35"/>
    <p:sldId id="280" r:id="rId36"/>
  </p:sldIdLst>
  <p:sldSz cx="9144000" cy="5143500"/>
  <p:notesSz cx="6858000" cy="9144000"/>
  <p:embeddedFontLst>
    <p:embeddedFont>
      <p:font typeface="Calibri" panose="020F0502020204030204" pitchFamily="34" charset="0"/>
      <p:regular r:id="rId41"/>
      <p:bold r:id="rId42"/>
      <p:italic r:id="rId43"/>
      <p:boldItalic r:id="rId44"/>
    </p:embeddedFont>
    <p:embeddedFont>
      <p:font typeface="黑体" panose="02010609060101010101" pitchFamily="49" charset="-122"/>
      <p:regular r:id="rId45"/>
    </p:embeddedFont>
    <p:embeddedFont>
      <p:font typeface="微软雅黑" panose="020B0503020204020204" pitchFamily="34" charset="-122"/>
      <p:regular r:id="rId46"/>
    </p:embeddedFont>
  </p:embeddedFontLst>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srgbClr val="FF0000"/>
    </p:penClr>
    <p:extLst>
      <p:ext uri="{2FDB2607-1784-4EEB-B798-7EB5836EED8A}">
        <p14:showMediaCtrls xmlns:p14="http://schemas.microsoft.com/office/powerpoint/2010/main" val="1"/>
      </p:ext>
    </p:extLst>
  </p:showPr>
  <p:clrMru>
    <a:srgbClr val="FBD5D5"/>
    <a:srgbClr val="17375E"/>
    <a:srgbClr val="EFF7FF"/>
    <a:srgbClr val="79AFFF"/>
    <a:srgbClr val="E6F0FF"/>
    <a:srgbClr val="FFFFFF"/>
    <a:srgbClr val="F69898"/>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vertBarState="maximized" horzBarState="maximized">
    <p:restoredLeft sz="34587"/>
    <p:restoredTop sz="94619"/>
  </p:normalViewPr>
  <p:slideViewPr>
    <p:cSldViewPr showGuides="1">
      <p:cViewPr varScale="1">
        <p:scale>
          <a:sx n="101" d="100"/>
          <a:sy n="101" d="100"/>
        </p:scale>
        <p:origin x="-252" y="-90"/>
      </p:cViewPr>
      <p:guideLst>
        <p:guide orient="horz" pos="1588"/>
        <p:guide pos="2894"/>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3.xml"/><Relationship Id="rId8" Type="http://schemas.openxmlformats.org/officeDocument/2006/relationships/slide" Target="slides/slide2.xml"/><Relationship Id="rId7" Type="http://schemas.openxmlformats.org/officeDocument/2006/relationships/notesMaster" Target="notesMasters/notesMaster1.xml"/><Relationship Id="rId6" Type="http://schemas.openxmlformats.org/officeDocument/2006/relationships/slide" Target="slides/slide1.xml"/><Relationship Id="rId5" Type="http://schemas.openxmlformats.org/officeDocument/2006/relationships/slideMaster" Target="slideMasters/slideMaster4.xml"/><Relationship Id="rId46" Type="http://schemas.openxmlformats.org/officeDocument/2006/relationships/font" Target="fonts/font6.fntdata"/><Relationship Id="rId45" Type="http://schemas.openxmlformats.org/officeDocument/2006/relationships/font" Target="fonts/font5.fntdata"/><Relationship Id="rId44" Type="http://schemas.openxmlformats.org/officeDocument/2006/relationships/font" Target="fonts/font4.fntdata"/><Relationship Id="rId43" Type="http://schemas.openxmlformats.org/officeDocument/2006/relationships/font" Target="fonts/font3.fntdata"/><Relationship Id="rId42" Type="http://schemas.openxmlformats.org/officeDocument/2006/relationships/font" Target="fonts/font2.fntdata"/><Relationship Id="rId41" Type="http://schemas.openxmlformats.org/officeDocument/2006/relationships/font" Target="fonts/font1.fntdata"/><Relationship Id="rId40" Type="http://schemas.openxmlformats.org/officeDocument/2006/relationships/tableStyles" Target="tableStyles.xml"/><Relationship Id="rId4" Type="http://schemas.openxmlformats.org/officeDocument/2006/relationships/slideMaster" Target="slideMasters/slideMaster3.xml"/><Relationship Id="rId39" Type="http://schemas.openxmlformats.org/officeDocument/2006/relationships/viewProps" Target="viewProps.xml"/><Relationship Id="rId38" Type="http://schemas.openxmlformats.org/officeDocument/2006/relationships/presProps" Target="presProps.xml"/><Relationship Id="rId37" Type="http://schemas.openxmlformats.org/officeDocument/2006/relationships/handoutMaster" Target="handoutMasters/handoutMaster1.xml"/><Relationship Id="rId36" Type="http://schemas.openxmlformats.org/officeDocument/2006/relationships/slide" Target="slides/slide30.xml"/><Relationship Id="rId35" Type="http://schemas.openxmlformats.org/officeDocument/2006/relationships/slide" Target="slides/slide29.xml"/><Relationship Id="rId34" Type="http://schemas.openxmlformats.org/officeDocument/2006/relationships/slide" Target="slides/slide28.xml"/><Relationship Id="rId33" Type="http://schemas.openxmlformats.org/officeDocument/2006/relationships/slide" Target="slides/slide27.xml"/><Relationship Id="rId32" Type="http://schemas.openxmlformats.org/officeDocument/2006/relationships/slide" Target="slides/slide26.xml"/><Relationship Id="rId31" Type="http://schemas.openxmlformats.org/officeDocument/2006/relationships/slide" Target="slides/slide25.xml"/><Relationship Id="rId30" Type="http://schemas.openxmlformats.org/officeDocument/2006/relationships/slide" Target="slides/slide24.xml"/><Relationship Id="rId3" Type="http://schemas.openxmlformats.org/officeDocument/2006/relationships/slideMaster" Target="slideMasters/slideMaster2.xml"/><Relationship Id="rId29" Type="http://schemas.openxmlformats.org/officeDocument/2006/relationships/slide" Target="slides/slide23.xml"/><Relationship Id="rId28" Type="http://schemas.openxmlformats.org/officeDocument/2006/relationships/slide" Target="slides/slide22.xml"/><Relationship Id="rId27" Type="http://schemas.openxmlformats.org/officeDocument/2006/relationships/slide" Target="slides/slide21.xml"/><Relationship Id="rId26" Type="http://schemas.openxmlformats.org/officeDocument/2006/relationships/slide" Target="slides/slide20.xml"/><Relationship Id="rId25" Type="http://schemas.openxmlformats.org/officeDocument/2006/relationships/slide" Target="slides/slide19.xml"/><Relationship Id="rId24" Type="http://schemas.openxmlformats.org/officeDocument/2006/relationships/slide" Target="slides/slide18.xml"/><Relationship Id="rId23" Type="http://schemas.openxmlformats.org/officeDocument/2006/relationships/slide" Target="slides/slide17.xml"/><Relationship Id="rId22" Type="http://schemas.openxmlformats.org/officeDocument/2006/relationships/slide" Target="slides/slide16.xml"/><Relationship Id="rId21" Type="http://schemas.openxmlformats.org/officeDocument/2006/relationships/slide" Target="slides/slide15.xml"/><Relationship Id="rId20" Type="http://schemas.openxmlformats.org/officeDocument/2006/relationships/slide" Target="slides/slide14.xml"/><Relationship Id="rId2" Type="http://schemas.openxmlformats.org/officeDocument/2006/relationships/theme" Target="theme/theme1.xml"/><Relationship Id="rId19" Type="http://schemas.openxmlformats.org/officeDocument/2006/relationships/slide" Target="slides/slide13.xml"/><Relationship Id="rId18" Type="http://schemas.openxmlformats.org/officeDocument/2006/relationships/slide" Target="slides/slide12.xml"/><Relationship Id="rId17" Type="http://schemas.openxmlformats.org/officeDocument/2006/relationships/slide" Target="slides/slide11.xml"/><Relationship Id="rId16" Type="http://schemas.openxmlformats.org/officeDocument/2006/relationships/slide" Target="slides/slide10.xml"/><Relationship Id="rId15" Type="http://schemas.openxmlformats.org/officeDocument/2006/relationships/slide" Target="slides/slide9.xml"/><Relationship Id="rId14" Type="http://schemas.openxmlformats.org/officeDocument/2006/relationships/slide" Target="slides/slide8.xml"/><Relationship Id="rId13" Type="http://schemas.openxmlformats.org/officeDocument/2006/relationships/slide" Target="slides/slide7.xml"/><Relationship Id="rId12" Type="http://schemas.openxmlformats.org/officeDocument/2006/relationships/slide" Target="slides/slide6.xml"/><Relationship Id="rId11" Type="http://schemas.openxmlformats.org/officeDocument/2006/relationships/slide" Target="slides/slide5.xml"/><Relationship Id="rId10" Type="http://schemas.openxmlformats.org/officeDocument/2006/relationships/slide" Target="slides/slide4.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buFontTx/>
              <a:buNone/>
              <a:defRPr sz="120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1" hangingPunct="1">
              <a:buFontTx/>
              <a:buNone/>
              <a:defRPr sz="120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hangingPunct="1">
              <a:buFontTx/>
              <a:buNone/>
              <a:defRPr sz="120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
            <a:pPr lvl="0" algn="r" eaLnBrk="1" fontAlgn="base" hangingPunct="1">
              <a:buNone/>
            </a:pPr>
            <a:fld id="{9A0DB2DC-4C9A-4742-B13C-FB6460FD3503}" type="slidenum">
              <a:rPr lang="zh-CN" altLang="en-US" sz="1200" strike="noStrike" noProof="1" dirty="0">
                <a:latin typeface="Calibri" panose="020F0502020204030204" pitchFamily="34" charset="0"/>
                <a:ea typeface="宋体" panose="02010600030101010101" pitchFamily="2" charset="-122"/>
                <a:cs typeface="+mn-cs"/>
              </a:rPr>
            </a:fld>
            <a:endParaRPr lang="zh-CN" altLang="en-US" sz="1200" strike="noStrike" noProof="1"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0" hangingPunct="0">
              <a:buFontTx/>
              <a:buNone/>
              <a:defRPr sz="1200">
                <a:ea typeface="宋体" panose="02010600030101010101" pitchFamily="2" charset="-122"/>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eaLnBrk="0" hangingPunct="0">
              <a:buFontTx/>
              <a:buNone/>
              <a:defRPr sz="1200">
                <a:ea typeface="宋体" panose="02010600030101010101" pitchFamily="2" charset="-122"/>
              </a:defRPr>
            </a:lvl1pPr>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单击此处编辑母版文本样式</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第二级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第三级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第四级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第五级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0" hangingPunct="0">
              <a:buFontTx/>
              <a:buNone/>
              <a:defRPr sz="1200">
                <a:ea typeface="宋体" panose="02010600030101010101" pitchFamily="2" charset="-122"/>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
            <a:pPr lvl="0" algn="r" eaLnBrk="1" fontAlgn="base" hangingPunct="1">
              <a:buNone/>
            </a:pPr>
            <a:fld id="{9A0DB2DC-4C9A-4742-B13C-FB6460FD3503}" type="slidenum">
              <a:rPr lang="zh-CN" altLang="en-US" sz="1200" strike="noStrike" noProof="1" dirty="0">
                <a:latin typeface="Calibri" panose="020F0502020204030204" pitchFamily="34" charset="0"/>
                <a:ea typeface="宋体" panose="02010600030101010101" pitchFamily="2" charset="-122"/>
                <a:cs typeface="+mn-cs"/>
              </a:rPr>
            </a:fld>
            <a:endParaRPr lang="zh-CN" altLang="en-US" sz="1200" strike="noStrike" noProof="1" dirty="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193" name="幻灯片图像占位符 1"/>
          <p:cNvSpPr>
            <a:spLocks noGrp="1" noRot="1" noChangeAspect="1" noTextEdit="1"/>
          </p:cNvSpPr>
          <p:nvPr>
            <p:ph type="sldImg"/>
          </p:nvPr>
        </p:nvSpPr>
        <p:spPr>
          <a:ln>
            <a:solidFill>
              <a:srgbClr val="000000"/>
            </a:solidFill>
            <a:miter/>
          </a:ln>
        </p:spPr>
      </p:sp>
      <p:sp>
        <p:nvSpPr>
          <p:cNvPr id="8194" name="备注占位符 2"/>
          <p:cNvSpPr>
            <a:spLocks noGrp="1"/>
          </p:cNvSpPr>
          <p:nvPr>
            <p:ph type="body"/>
          </p:nvPr>
        </p:nvSpPr>
        <p:spPr>
          <a:noFill/>
          <a:ln>
            <a:noFill/>
          </a:ln>
        </p:spPr>
        <p:txBody>
          <a:bodyPr wrap="square" lIns="91440" tIns="45720" rIns="91440" bIns="45720" anchor="t" anchorCtr="0"/>
          <a:p>
            <a:pPr lvl="0"/>
            <a:endParaRPr lang="zh-CN" altLang="en-US" dirty="0"/>
          </a:p>
        </p:txBody>
      </p:sp>
      <p:sp>
        <p:nvSpPr>
          <p:cNvPr id="8195" name="灯片编号占位符 3"/>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p>
            <a:pPr lvl="0" algn="r"/>
            <a:fld id="{9A0DB2DC-4C9A-4742-B13C-FB6460FD3503}" type="slidenum">
              <a:rPr lang="zh-CN" altLang="en-US" dirty="0"/>
            </a:fld>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垂直排列标题与文本">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image" Target="../media/image8.emf"/><Relationship Id="rId8" Type="http://schemas.openxmlformats.org/officeDocument/2006/relationships/image" Target="../media/image7.emf"/><Relationship Id="rId7" Type="http://schemas.openxmlformats.org/officeDocument/2006/relationships/image" Target="../media/image6.emf"/><Relationship Id="rId6" Type="http://schemas.openxmlformats.org/officeDocument/2006/relationships/image" Target="../media/image5.emf"/><Relationship Id="rId5" Type="http://schemas.openxmlformats.org/officeDocument/2006/relationships/image" Target="../media/image4.emf"/><Relationship Id="rId4" Type="http://schemas.openxmlformats.org/officeDocument/2006/relationships/image" Target="../media/image3.png"/><Relationship Id="rId3" Type="http://schemas.openxmlformats.org/officeDocument/2006/relationships/image" Target="../media/image2.emf"/><Relationship Id="rId20" Type="http://schemas.openxmlformats.org/officeDocument/2006/relationships/theme" Target="../theme/theme1.xml"/><Relationship Id="rId2" Type="http://schemas.openxmlformats.org/officeDocument/2006/relationships/image" Target="../media/image1.emf"/><Relationship Id="rId19" Type="http://schemas.openxmlformats.org/officeDocument/2006/relationships/image" Target="../media/image18.emf"/><Relationship Id="rId18" Type="http://schemas.openxmlformats.org/officeDocument/2006/relationships/image" Target="../media/image17.emf"/><Relationship Id="rId17" Type="http://schemas.openxmlformats.org/officeDocument/2006/relationships/image" Target="../media/image16.emf"/><Relationship Id="rId16" Type="http://schemas.openxmlformats.org/officeDocument/2006/relationships/image" Target="../media/image15.emf"/><Relationship Id="rId15" Type="http://schemas.openxmlformats.org/officeDocument/2006/relationships/image" Target="../media/image14.emf"/><Relationship Id="rId14" Type="http://schemas.openxmlformats.org/officeDocument/2006/relationships/image" Target="../media/image13.emf"/><Relationship Id="rId13" Type="http://schemas.openxmlformats.org/officeDocument/2006/relationships/image" Target="../media/image12.emf"/><Relationship Id="rId12" Type="http://schemas.openxmlformats.org/officeDocument/2006/relationships/image" Target="../media/image11.emf"/><Relationship Id="rId11" Type="http://schemas.openxmlformats.org/officeDocument/2006/relationships/image" Target="../media/image10.emf"/><Relationship Id="rId10" Type="http://schemas.openxmlformats.org/officeDocument/2006/relationships/image" Target="../media/image9.emf"/><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image" Target="../media/image19.png"/><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4" Type="http://schemas.openxmlformats.org/officeDocument/2006/relationships/theme" Target="../theme/theme3.xml"/><Relationship Id="rId3" Type="http://schemas.openxmlformats.org/officeDocument/2006/relationships/image" Target="../media/image19.png"/><Relationship Id="rId2" Type="http://schemas.openxmlformats.org/officeDocument/2006/relationships/slideLayout" Target="../slideLayouts/slideLayout4.xml"/><Relationship Id="rId1" Type="http://schemas.openxmlformats.org/officeDocument/2006/relationships/slideLayout" Target="../slideLayouts/slideLayout3.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image" Target="../media/image20.png"/><Relationship Id="rId1"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pic>
        <p:nvPicPr>
          <p:cNvPr id="1026" name="Picture 3"/>
          <p:cNvPicPr>
            <a:picLocks noChangeAspect="1"/>
          </p:cNvPicPr>
          <p:nvPr/>
        </p:nvPicPr>
        <p:blipFill>
          <a:blip r:embed="rId2"/>
          <a:stretch>
            <a:fillRect/>
          </a:stretch>
        </p:blipFill>
        <p:spPr>
          <a:xfrm>
            <a:off x="2986088" y="641350"/>
            <a:ext cx="3127375" cy="3440113"/>
          </a:xfrm>
          <a:prstGeom prst="rect">
            <a:avLst/>
          </a:prstGeom>
          <a:noFill/>
          <a:ln w="9525">
            <a:noFill/>
          </a:ln>
        </p:spPr>
      </p:pic>
      <p:pic>
        <p:nvPicPr>
          <p:cNvPr id="1027" name="Picture 4"/>
          <p:cNvPicPr>
            <a:picLocks noChangeAspect="1"/>
          </p:cNvPicPr>
          <p:nvPr/>
        </p:nvPicPr>
        <p:blipFill>
          <a:blip r:embed="rId3"/>
          <a:stretch>
            <a:fillRect/>
          </a:stretch>
        </p:blipFill>
        <p:spPr>
          <a:xfrm>
            <a:off x="3449638" y="1065213"/>
            <a:ext cx="2200275" cy="2454275"/>
          </a:xfrm>
          <a:prstGeom prst="rect">
            <a:avLst/>
          </a:prstGeom>
          <a:noFill/>
          <a:ln w="9525">
            <a:noFill/>
          </a:ln>
        </p:spPr>
      </p:pic>
      <p:sp>
        <p:nvSpPr>
          <p:cNvPr id="4" name="椭圆 3"/>
          <p:cNvSpPr/>
          <p:nvPr/>
        </p:nvSpPr>
        <p:spPr bwMode="auto">
          <a:xfrm>
            <a:off x="6381750" y="1384300"/>
            <a:ext cx="463550" cy="463550"/>
          </a:xfrm>
          <a:prstGeom prst="ellipse">
            <a:avLst/>
          </a:prstGeom>
          <a:solidFill>
            <a:schemeClr val="tx1">
              <a:lumMod val="75000"/>
              <a:lumOff val="25000"/>
            </a:schemeClr>
          </a:solidFill>
          <a:ln w="9525" cap="flat" cmpd="sng" algn="ctr">
            <a:noFill/>
            <a:prstDash val="solid"/>
            <a:round/>
            <a:headEnd type="none" w="med" len="med"/>
            <a:tailEnd type="none" w="med" len="med"/>
          </a:ln>
          <a:effectLst/>
        </p:spPr>
        <p:txBody>
          <a:body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mn-ea"/>
              <a:ea typeface="+mn-ea"/>
              <a:cs typeface="+mn-cs"/>
            </a:endParaRPr>
          </a:p>
        </p:txBody>
      </p:sp>
      <p:sp>
        <p:nvSpPr>
          <p:cNvPr id="5" name="椭圆 4"/>
          <p:cNvSpPr/>
          <p:nvPr/>
        </p:nvSpPr>
        <p:spPr bwMode="auto">
          <a:xfrm>
            <a:off x="2451100" y="1749425"/>
            <a:ext cx="184150" cy="184150"/>
          </a:xfrm>
          <a:prstGeom prst="ellipse">
            <a:avLst/>
          </a:prstGeom>
          <a:solidFill>
            <a:schemeClr val="tx1">
              <a:lumMod val="75000"/>
              <a:lumOff val="25000"/>
              <a:alpha val="80000"/>
            </a:schemeClr>
          </a:solidFill>
          <a:ln w="9525" cap="flat" cmpd="sng" algn="ctr">
            <a:noFill/>
            <a:prstDash val="solid"/>
            <a:round/>
            <a:headEnd type="none" w="med" len="med"/>
            <a:tailEnd type="none" w="med" len="med"/>
          </a:ln>
          <a:effectLst/>
        </p:spPr>
        <p:txBody>
          <a:body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mn-ea"/>
              <a:ea typeface="+mn-ea"/>
              <a:cs typeface="+mn-cs"/>
            </a:endParaRPr>
          </a:p>
        </p:txBody>
      </p:sp>
      <p:sp>
        <p:nvSpPr>
          <p:cNvPr id="6" name="椭圆 10"/>
          <p:cNvSpPr>
            <a:spLocks noChangeArrowheads="1"/>
          </p:cNvSpPr>
          <p:nvPr/>
        </p:nvSpPr>
        <p:spPr bwMode="auto">
          <a:xfrm>
            <a:off x="5240338" y="3937000"/>
            <a:ext cx="219075" cy="219075"/>
          </a:xfrm>
          <a:prstGeom prst="ellipse">
            <a:avLst/>
          </a:prstGeom>
          <a:solidFill>
            <a:srgbClr val="C00000"/>
          </a:solidFill>
          <a:ln>
            <a:noFill/>
          </a:ln>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smtClean="0">
              <a:ln>
                <a:noFill/>
              </a:ln>
              <a:solidFill>
                <a:schemeClr val="tx1"/>
              </a:solidFill>
              <a:effectLst/>
              <a:uLnTx/>
              <a:uFillTx/>
              <a:latin typeface="+mn-ea"/>
              <a:ea typeface="+mn-ea"/>
              <a:cs typeface="+mn-cs"/>
            </a:endParaRPr>
          </a:p>
        </p:txBody>
      </p:sp>
      <p:sp>
        <p:nvSpPr>
          <p:cNvPr id="7" name="椭圆 6"/>
          <p:cNvSpPr/>
          <p:nvPr/>
        </p:nvSpPr>
        <p:spPr bwMode="auto">
          <a:xfrm>
            <a:off x="3265488" y="1939925"/>
            <a:ext cx="128588" cy="130175"/>
          </a:xfrm>
          <a:prstGeom prst="ellipse">
            <a:avLst/>
          </a:prstGeom>
          <a:solidFill>
            <a:schemeClr val="tx1">
              <a:lumMod val="75000"/>
              <a:lumOff val="25000"/>
            </a:schemeClr>
          </a:solidFill>
          <a:ln w="9525" cap="flat" cmpd="sng" algn="ctr">
            <a:noFill/>
            <a:prstDash val="solid"/>
            <a:round/>
            <a:headEnd type="none" w="med" len="med"/>
            <a:tailEnd type="none" w="med" len="med"/>
          </a:ln>
          <a:effectLst/>
        </p:spPr>
        <p:txBody>
          <a:body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mn-ea"/>
              <a:ea typeface="+mn-ea"/>
              <a:cs typeface="+mn-cs"/>
            </a:endParaRPr>
          </a:p>
        </p:txBody>
      </p:sp>
      <p:pic>
        <p:nvPicPr>
          <p:cNvPr id="1032" name="图片 17"/>
          <p:cNvPicPr>
            <a:picLocks noChangeAspect="1"/>
          </p:cNvPicPr>
          <p:nvPr/>
        </p:nvPicPr>
        <p:blipFill>
          <a:blip r:embed="rId4"/>
          <a:stretch>
            <a:fillRect/>
          </a:stretch>
        </p:blipFill>
        <p:spPr>
          <a:xfrm>
            <a:off x="3462338" y="1581150"/>
            <a:ext cx="2174875" cy="595313"/>
          </a:xfrm>
          <a:prstGeom prst="rect">
            <a:avLst/>
          </a:prstGeom>
          <a:noFill/>
          <a:ln w="9525">
            <a:noFill/>
          </a:ln>
        </p:spPr>
      </p:pic>
      <p:pic>
        <p:nvPicPr>
          <p:cNvPr id="1033" name="Picture 5"/>
          <p:cNvPicPr>
            <a:picLocks noChangeAspect="1"/>
          </p:cNvPicPr>
          <p:nvPr/>
        </p:nvPicPr>
        <p:blipFill>
          <a:blip r:embed="rId5"/>
          <a:stretch>
            <a:fillRect/>
          </a:stretch>
        </p:blipFill>
        <p:spPr>
          <a:xfrm>
            <a:off x="6507163" y="1460500"/>
            <a:ext cx="212725" cy="290513"/>
          </a:xfrm>
          <a:prstGeom prst="rect">
            <a:avLst/>
          </a:prstGeom>
          <a:noFill/>
          <a:ln w="9525">
            <a:noFill/>
          </a:ln>
        </p:spPr>
      </p:pic>
      <p:grpSp>
        <p:nvGrpSpPr>
          <p:cNvPr id="1034" name="组合 43"/>
          <p:cNvGrpSpPr/>
          <p:nvPr/>
        </p:nvGrpSpPr>
        <p:grpSpPr>
          <a:xfrm>
            <a:off x="6100763" y="1751013"/>
            <a:ext cx="130175" cy="128587"/>
            <a:chOff x="6101548" y="1750326"/>
            <a:chExt cx="129654" cy="129654"/>
          </a:xfrm>
        </p:grpSpPr>
        <p:sp>
          <p:nvSpPr>
            <p:cNvPr id="13" name="椭圆 12"/>
            <p:cNvSpPr/>
            <p:nvPr/>
          </p:nvSpPr>
          <p:spPr bwMode="auto">
            <a:xfrm>
              <a:off x="6101548" y="1750326"/>
              <a:ext cx="129654" cy="129654"/>
            </a:xfrm>
            <a:prstGeom prst="ellipse">
              <a:avLst/>
            </a:prstGeom>
            <a:solidFill>
              <a:schemeClr val="tx1">
                <a:lumMod val="75000"/>
                <a:lumOff val="25000"/>
                <a:alpha val="85000"/>
              </a:schemeClr>
            </a:solidFill>
            <a:ln w="9525" cap="flat" cmpd="sng" algn="ctr">
              <a:noFill/>
              <a:prstDash val="solid"/>
              <a:round/>
              <a:headEnd type="none" w="med" len="med"/>
              <a:tailEnd type="none" w="med" len="med"/>
            </a:ln>
            <a:effectLst/>
          </p:spPr>
          <p:txBody>
            <a:body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mn-ea"/>
                <a:ea typeface="+mn-ea"/>
                <a:cs typeface="+mn-cs"/>
              </a:endParaRPr>
            </a:p>
          </p:txBody>
        </p:sp>
        <p:pic>
          <p:nvPicPr>
            <p:cNvPr id="1036" name="Picture 6"/>
            <p:cNvPicPr>
              <a:picLocks noChangeAspect="1"/>
            </p:cNvPicPr>
            <p:nvPr/>
          </p:nvPicPr>
          <p:blipFill>
            <a:blip r:embed="rId6"/>
            <a:stretch>
              <a:fillRect/>
            </a:stretch>
          </p:blipFill>
          <p:spPr>
            <a:xfrm>
              <a:off x="6125394" y="1772988"/>
              <a:ext cx="84329" cy="84329"/>
            </a:xfrm>
            <a:prstGeom prst="rect">
              <a:avLst/>
            </a:prstGeom>
            <a:noFill/>
            <a:ln w="9525">
              <a:noFill/>
            </a:ln>
          </p:spPr>
        </p:pic>
      </p:grpSp>
      <p:pic>
        <p:nvPicPr>
          <p:cNvPr id="1037" name="Picture 7"/>
          <p:cNvPicPr>
            <a:picLocks noChangeAspect="1"/>
          </p:cNvPicPr>
          <p:nvPr/>
        </p:nvPicPr>
        <p:blipFill>
          <a:blip r:embed="rId7"/>
          <a:stretch>
            <a:fillRect/>
          </a:stretch>
        </p:blipFill>
        <p:spPr>
          <a:xfrm>
            <a:off x="5295900" y="3994150"/>
            <a:ext cx="117475" cy="136525"/>
          </a:xfrm>
          <a:prstGeom prst="rect">
            <a:avLst/>
          </a:prstGeom>
          <a:noFill/>
          <a:ln w="9525">
            <a:noFill/>
          </a:ln>
        </p:spPr>
      </p:pic>
      <p:grpSp>
        <p:nvGrpSpPr>
          <p:cNvPr id="1038" name="组合 41"/>
          <p:cNvGrpSpPr/>
          <p:nvPr/>
        </p:nvGrpSpPr>
        <p:grpSpPr>
          <a:xfrm>
            <a:off x="3040063" y="546100"/>
            <a:ext cx="225425" cy="225425"/>
            <a:chOff x="3039900" y="545911"/>
            <a:chExt cx="225188" cy="225188"/>
          </a:xfrm>
        </p:grpSpPr>
        <p:sp>
          <p:nvSpPr>
            <p:cNvPr id="17" name="椭圆 16"/>
            <p:cNvSpPr/>
            <p:nvPr/>
          </p:nvSpPr>
          <p:spPr bwMode="auto">
            <a:xfrm>
              <a:off x="3039900" y="545911"/>
              <a:ext cx="225188" cy="225188"/>
            </a:xfrm>
            <a:prstGeom prst="ellipse">
              <a:avLst/>
            </a:prstGeom>
            <a:solidFill>
              <a:schemeClr val="tx1">
                <a:lumMod val="75000"/>
                <a:lumOff val="25000"/>
                <a:alpha val="60000"/>
              </a:schemeClr>
            </a:solidFill>
            <a:ln w="9525" cap="flat" cmpd="sng" algn="ctr">
              <a:noFill/>
              <a:prstDash val="solid"/>
              <a:round/>
              <a:headEnd type="none" w="med" len="med"/>
              <a:tailEnd type="none" w="med" len="med"/>
            </a:ln>
            <a:effectLst/>
          </p:spPr>
          <p:txBody>
            <a:body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mn-ea"/>
                <a:ea typeface="+mn-ea"/>
                <a:cs typeface="+mn-cs"/>
              </a:endParaRPr>
            </a:p>
          </p:txBody>
        </p:sp>
        <p:pic>
          <p:nvPicPr>
            <p:cNvPr id="1040" name="Picture 8"/>
            <p:cNvPicPr>
              <a:picLocks noChangeAspect="1"/>
            </p:cNvPicPr>
            <p:nvPr/>
          </p:nvPicPr>
          <p:blipFill>
            <a:blip r:embed="rId8"/>
            <a:stretch>
              <a:fillRect/>
            </a:stretch>
          </p:blipFill>
          <p:spPr>
            <a:xfrm>
              <a:off x="3080775" y="600432"/>
              <a:ext cx="143438" cy="110046"/>
            </a:xfrm>
            <a:prstGeom prst="rect">
              <a:avLst/>
            </a:prstGeom>
            <a:noFill/>
            <a:ln w="9525">
              <a:noFill/>
            </a:ln>
          </p:spPr>
        </p:pic>
      </p:grpSp>
      <p:grpSp>
        <p:nvGrpSpPr>
          <p:cNvPr id="2" name="组合 37"/>
          <p:cNvGrpSpPr/>
          <p:nvPr/>
        </p:nvGrpSpPr>
        <p:grpSpPr bwMode="auto">
          <a:xfrm>
            <a:off x="2586035" y="3022598"/>
            <a:ext cx="185737" cy="185740"/>
            <a:chOff x="2586251" y="3022980"/>
            <a:chExt cx="88710" cy="88710"/>
          </a:xfrm>
          <a:solidFill>
            <a:srgbClr val="C00000"/>
          </a:solidFill>
        </p:grpSpPr>
        <p:sp>
          <p:nvSpPr>
            <p:cNvPr id="20" name="椭圆 9"/>
            <p:cNvSpPr>
              <a:spLocks noChangeArrowheads="1"/>
            </p:cNvSpPr>
            <p:nvPr/>
          </p:nvSpPr>
          <p:spPr bwMode="auto">
            <a:xfrm>
              <a:off x="2586251" y="3022980"/>
              <a:ext cx="88710" cy="8871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smtClean="0">
                <a:ln>
                  <a:noFill/>
                </a:ln>
                <a:solidFill>
                  <a:schemeClr val="tx1"/>
                </a:solidFill>
                <a:effectLst/>
                <a:uLnTx/>
                <a:uFillTx/>
                <a:latin typeface="+mn-ea"/>
                <a:ea typeface="+mn-ea"/>
                <a:cs typeface="+mn-cs"/>
              </a:endParaRPr>
            </a:p>
          </p:txBody>
        </p:sp>
        <p:pic>
          <p:nvPicPr>
            <p:cNvPr id="3" name="Picture 10"/>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611596" y="3041493"/>
              <a:ext cx="45720" cy="51684"/>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1042" name="Picture 11"/>
          <p:cNvPicPr>
            <a:picLocks noChangeAspect="1"/>
          </p:cNvPicPr>
          <p:nvPr/>
        </p:nvPicPr>
        <p:blipFill>
          <a:blip r:embed="rId10"/>
          <a:stretch>
            <a:fillRect/>
          </a:stretch>
        </p:blipFill>
        <p:spPr>
          <a:xfrm>
            <a:off x="3294063" y="1974850"/>
            <a:ext cx="71437" cy="77788"/>
          </a:xfrm>
          <a:prstGeom prst="rect">
            <a:avLst/>
          </a:prstGeom>
          <a:noFill/>
          <a:ln w="9525">
            <a:noFill/>
          </a:ln>
        </p:spPr>
      </p:pic>
      <p:sp>
        <p:nvSpPr>
          <p:cNvPr id="23" name="椭圆 22"/>
          <p:cNvSpPr/>
          <p:nvPr/>
        </p:nvSpPr>
        <p:spPr bwMode="auto">
          <a:xfrm>
            <a:off x="7113588" y="2630488"/>
            <a:ext cx="250825" cy="249238"/>
          </a:xfrm>
          <a:prstGeom prst="ellipse">
            <a:avLst/>
          </a:prstGeom>
          <a:solidFill>
            <a:schemeClr val="tx1">
              <a:lumMod val="75000"/>
              <a:lumOff val="25000"/>
              <a:alpha val="86000"/>
            </a:schemeClr>
          </a:solidFill>
          <a:ln w="9525" cap="flat" cmpd="sng" algn="ctr">
            <a:noFill/>
            <a:prstDash val="solid"/>
            <a:round/>
            <a:headEnd type="none" w="med" len="med"/>
            <a:tailEnd type="none" w="med" len="med"/>
          </a:ln>
          <a:effectLst/>
        </p:spPr>
        <p:txBody>
          <a:body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mn-ea"/>
              <a:ea typeface="+mn-ea"/>
              <a:cs typeface="+mn-cs"/>
            </a:endParaRPr>
          </a:p>
        </p:txBody>
      </p:sp>
      <p:pic>
        <p:nvPicPr>
          <p:cNvPr id="1044" name="Picture 15"/>
          <p:cNvPicPr>
            <a:picLocks noChangeAspect="1"/>
          </p:cNvPicPr>
          <p:nvPr/>
        </p:nvPicPr>
        <p:blipFill>
          <a:blip r:embed="rId11"/>
          <a:stretch>
            <a:fillRect/>
          </a:stretch>
        </p:blipFill>
        <p:spPr>
          <a:xfrm>
            <a:off x="7175500" y="2690813"/>
            <a:ext cx="133350" cy="128587"/>
          </a:xfrm>
          <a:prstGeom prst="rect">
            <a:avLst/>
          </a:prstGeom>
          <a:noFill/>
          <a:ln w="9525">
            <a:noFill/>
          </a:ln>
        </p:spPr>
      </p:pic>
      <p:grpSp>
        <p:nvGrpSpPr>
          <p:cNvPr id="1045" name="组合 46"/>
          <p:cNvGrpSpPr/>
          <p:nvPr/>
        </p:nvGrpSpPr>
        <p:grpSpPr>
          <a:xfrm>
            <a:off x="2327275" y="3386138"/>
            <a:ext cx="258763" cy="258762"/>
            <a:chOff x="1798978" y="3519004"/>
            <a:chExt cx="259307" cy="259307"/>
          </a:xfrm>
        </p:grpSpPr>
        <p:sp>
          <p:nvSpPr>
            <p:cNvPr id="26" name="椭圆 25"/>
            <p:cNvSpPr/>
            <p:nvPr/>
          </p:nvSpPr>
          <p:spPr bwMode="auto">
            <a:xfrm>
              <a:off x="1798978" y="3519004"/>
              <a:ext cx="259307" cy="259307"/>
            </a:xfrm>
            <a:prstGeom prst="ellipse">
              <a:avLst/>
            </a:prstGeom>
            <a:solidFill>
              <a:schemeClr val="tx1">
                <a:lumMod val="75000"/>
                <a:lumOff val="25000"/>
                <a:alpha val="73000"/>
              </a:schemeClr>
            </a:solidFill>
            <a:ln w="9525" cap="flat" cmpd="sng" algn="ctr">
              <a:noFill/>
              <a:prstDash val="solid"/>
              <a:round/>
              <a:headEnd type="none" w="med" len="med"/>
              <a:tailEnd type="none" w="med" len="med"/>
            </a:ln>
            <a:effectLst/>
          </p:spPr>
          <p:txBody>
            <a:body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mn-ea"/>
                <a:ea typeface="+mn-ea"/>
                <a:cs typeface="+mn-cs"/>
              </a:endParaRPr>
            </a:p>
          </p:txBody>
        </p:sp>
        <p:pic>
          <p:nvPicPr>
            <p:cNvPr id="1047" name="Picture 2"/>
            <p:cNvPicPr>
              <a:picLocks noChangeAspect="1"/>
            </p:cNvPicPr>
            <p:nvPr/>
          </p:nvPicPr>
          <p:blipFill>
            <a:blip r:embed="rId12"/>
            <a:stretch>
              <a:fillRect/>
            </a:stretch>
          </p:blipFill>
          <p:spPr>
            <a:xfrm>
              <a:off x="1842039" y="3616294"/>
              <a:ext cx="173184" cy="85983"/>
            </a:xfrm>
            <a:prstGeom prst="rect">
              <a:avLst/>
            </a:prstGeom>
            <a:noFill/>
            <a:ln w="9525">
              <a:noFill/>
            </a:ln>
          </p:spPr>
        </p:pic>
      </p:grpSp>
      <p:grpSp>
        <p:nvGrpSpPr>
          <p:cNvPr id="1048" name="组合 38"/>
          <p:cNvGrpSpPr/>
          <p:nvPr/>
        </p:nvGrpSpPr>
        <p:grpSpPr>
          <a:xfrm>
            <a:off x="976313" y="1046163"/>
            <a:ext cx="300037" cy="300037"/>
            <a:chOff x="748396" y="764271"/>
            <a:chExt cx="300782" cy="300782"/>
          </a:xfrm>
        </p:grpSpPr>
        <p:sp>
          <p:nvSpPr>
            <p:cNvPr id="29" name="椭圆 28"/>
            <p:cNvSpPr/>
            <p:nvPr/>
          </p:nvSpPr>
          <p:spPr bwMode="auto">
            <a:xfrm>
              <a:off x="748396" y="764271"/>
              <a:ext cx="300782" cy="300782"/>
            </a:xfrm>
            <a:prstGeom prst="ellipse">
              <a:avLst/>
            </a:prstGeom>
            <a:solidFill>
              <a:schemeClr val="tx1">
                <a:lumMod val="75000"/>
                <a:lumOff val="25000"/>
                <a:alpha val="4000"/>
              </a:schemeClr>
            </a:solidFill>
            <a:ln w="9525" cap="flat" cmpd="sng" algn="ctr">
              <a:noFill/>
              <a:prstDash val="solid"/>
              <a:round/>
              <a:headEnd type="none" w="med" len="med"/>
              <a:tailEnd type="none" w="med" len="med"/>
            </a:ln>
            <a:effectLst/>
          </p:spPr>
          <p:txBody>
            <a:body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mn-ea"/>
                <a:ea typeface="+mn-ea"/>
                <a:cs typeface="+mn-cs"/>
              </a:endParaRPr>
            </a:p>
          </p:txBody>
        </p:sp>
        <p:pic>
          <p:nvPicPr>
            <p:cNvPr id="1050" name="Picture 4"/>
            <p:cNvPicPr>
              <a:picLocks noChangeAspect="1"/>
            </p:cNvPicPr>
            <p:nvPr/>
          </p:nvPicPr>
          <p:blipFill>
            <a:blip r:embed="rId13"/>
            <a:stretch>
              <a:fillRect/>
            </a:stretch>
          </p:blipFill>
          <p:spPr>
            <a:xfrm>
              <a:off x="797106" y="856341"/>
              <a:ext cx="203362" cy="116643"/>
            </a:xfrm>
            <a:prstGeom prst="rect">
              <a:avLst/>
            </a:prstGeom>
            <a:noFill/>
            <a:ln w="9525">
              <a:noFill/>
            </a:ln>
          </p:spPr>
        </p:pic>
      </p:grpSp>
      <p:grpSp>
        <p:nvGrpSpPr>
          <p:cNvPr id="1051" name="组合 42"/>
          <p:cNvGrpSpPr/>
          <p:nvPr/>
        </p:nvGrpSpPr>
        <p:grpSpPr>
          <a:xfrm>
            <a:off x="1763713" y="4391025"/>
            <a:ext cx="300037" cy="300038"/>
            <a:chOff x="1365228" y="4292790"/>
            <a:chExt cx="300782" cy="300782"/>
          </a:xfrm>
        </p:grpSpPr>
        <p:sp>
          <p:nvSpPr>
            <p:cNvPr id="32" name="椭圆 31"/>
            <p:cNvSpPr/>
            <p:nvPr/>
          </p:nvSpPr>
          <p:spPr bwMode="auto">
            <a:xfrm>
              <a:off x="1365228" y="4292790"/>
              <a:ext cx="300782" cy="300782"/>
            </a:xfrm>
            <a:prstGeom prst="ellipse">
              <a:avLst/>
            </a:prstGeom>
            <a:solidFill>
              <a:schemeClr val="tx1">
                <a:lumMod val="75000"/>
                <a:lumOff val="25000"/>
                <a:alpha val="7000"/>
              </a:schemeClr>
            </a:solidFill>
            <a:ln w="9525" cap="flat" cmpd="sng" algn="ctr">
              <a:noFill/>
              <a:prstDash val="solid"/>
              <a:round/>
              <a:headEnd type="none" w="med" len="med"/>
              <a:tailEnd type="none" w="med" len="med"/>
            </a:ln>
            <a:effectLst/>
          </p:spPr>
          <p:txBody>
            <a:body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mn-ea"/>
                <a:ea typeface="+mn-ea"/>
                <a:cs typeface="+mn-cs"/>
              </a:endParaRPr>
            </a:p>
          </p:txBody>
        </p:sp>
        <p:pic>
          <p:nvPicPr>
            <p:cNvPr id="1053" name="Picture 5"/>
            <p:cNvPicPr>
              <a:picLocks noChangeAspect="1"/>
            </p:cNvPicPr>
            <p:nvPr/>
          </p:nvPicPr>
          <p:blipFill>
            <a:blip r:embed="rId14"/>
            <a:stretch>
              <a:fillRect/>
            </a:stretch>
          </p:blipFill>
          <p:spPr>
            <a:xfrm>
              <a:off x="1417391" y="4364115"/>
              <a:ext cx="196455" cy="158131"/>
            </a:xfrm>
            <a:prstGeom prst="rect">
              <a:avLst/>
            </a:prstGeom>
            <a:noFill/>
            <a:ln w="9525">
              <a:noFill/>
            </a:ln>
          </p:spPr>
        </p:pic>
      </p:grpSp>
      <p:grpSp>
        <p:nvGrpSpPr>
          <p:cNvPr id="1054" name="组合 1"/>
          <p:cNvGrpSpPr/>
          <p:nvPr/>
        </p:nvGrpSpPr>
        <p:grpSpPr>
          <a:xfrm>
            <a:off x="1169988" y="2619375"/>
            <a:ext cx="300037" cy="300038"/>
            <a:chOff x="1169908" y="2618983"/>
            <a:chExt cx="300782" cy="300782"/>
          </a:xfrm>
        </p:grpSpPr>
        <p:sp>
          <p:nvSpPr>
            <p:cNvPr id="35" name="椭圆 34"/>
            <p:cNvSpPr/>
            <p:nvPr/>
          </p:nvSpPr>
          <p:spPr bwMode="auto">
            <a:xfrm>
              <a:off x="1169908" y="2618983"/>
              <a:ext cx="300782" cy="300782"/>
            </a:xfrm>
            <a:prstGeom prst="ellipse">
              <a:avLst/>
            </a:prstGeom>
            <a:solidFill>
              <a:schemeClr val="tx1">
                <a:lumMod val="75000"/>
                <a:lumOff val="25000"/>
                <a:alpha val="80000"/>
              </a:schemeClr>
            </a:solidFill>
            <a:ln w="9525" cap="flat" cmpd="sng" algn="ctr">
              <a:noFill/>
              <a:prstDash val="solid"/>
              <a:round/>
              <a:headEnd type="none" w="med" len="med"/>
              <a:tailEnd type="none" w="med" len="med"/>
            </a:ln>
            <a:effectLst/>
          </p:spPr>
          <p:txBody>
            <a:body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mn-ea"/>
                <a:ea typeface="+mn-ea"/>
                <a:cs typeface="+mn-cs"/>
              </a:endParaRPr>
            </a:p>
          </p:txBody>
        </p:sp>
        <p:pic>
          <p:nvPicPr>
            <p:cNvPr id="1056" name="Picture 6"/>
            <p:cNvPicPr>
              <a:picLocks noChangeAspect="1"/>
            </p:cNvPicPr>
            <p:nvPr/>
          </p:nvPicPr>
          <p:blipFill>
            <a:blip r:embed="rId15"/>
            <a:stretch>
              <a:fillRect/>
            </a:stretch>
          </p:blipFill>
          <p:spPr>
            <a:xfrm>
              <a:off x="1214531" y="2690308"/>
              <a:ext cx="211536" cy="181165"/>
            </a:xfrm>
            <a:prstGeom prst="rect">
              <a:avLst/>
            </a:prstGeom>
            <a:noFill/>
            <a:ln w="9525">
              <a:noFill/>
            </a:ln>
          </p:spPr>
        </p:pic>
      </p:grpSp>
      <p:grpSp>
        <p:nvGrpSpPr>
          <p:cNvPr id="1057" name="组合 49"/>
          <p:cNvGrpSpPr/>
          <p:nvPr/>
        </p:nvGrpSpPr>
        <p:grpSpPr>
          <a:xfrm>
            <a:off x="7781925" y="4046538"/>
            <a:ext cx="320675" cy="320675"/>
            <a:chOff x="7874758" y="4418464"/>
            <a:chExt cx="320722" cy="320722"/>
          </a:xfrm>
        </p:grpSpPr>
        <p:sp>
          <p:nvSpPr>
            <p:cNvPr id="38" name="椭圆 37"/>
            <p:cNvSpPr/>
            <p:nvPr/>
          </p:nvSpPr>
          <p:spPr bwMode="auto">
            <a:xfrm>
              <a:off x="7874758" y="4418464"/>
              <a:ext cx="320722" cy="320722"/>
            </a:xfrm>
            <a:prstGeom prst="ellipse">
              <a:avLst/>
            </a:prstGeom>
            <a:solidFill>
              <a:schemeClr val="tx1">
                <a:lumMod val="75000"/>
                <a:lumOff val="25000"/>
                <a:alpha val="7000"/>
              </a:schemeClr>
            </a:solidFill>
            <a:ln w="9525" cap="flat" cmpd="sng" algn="ctr">
              <a:noFill/>
              <a:prstDash val="solid"/>
              <a:round/>
              <a:headEnd type="none" w="med" len="med"/>
              <a:tailEnd type="none" w="med" len="med"/>
            </a:ln>
            <a:effectLst/>
          </p:spPr>
          <p:txBody>
            <a:body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mn-ea"/>
                <a:ea typeface="+mn-ea"/>
                <a:cs typeface="+mn-cs"/>
              </a:endParaRPr>
            </a:p>
          </p:txBody>
        </p:sp>
        <p:pic>
          <p:nvPicPr>
            <p:cNvPr id="1059" name="Picture 7"/>
            <p:cNvPicPr>
              <a:picLocks noChangeAspect="1"/>
            </p:cNvPicPr>
            <p:nvPr/>
          </p:nvPicPr>
          <p:blipFill>
            <a:blip r:embed="rId16"/>
            <a:stretch>
              <a:fillRect/>
            </a:stretch>
          </p:blipFill>
          <p:spPr>
            <a:xfrm>
              <a:off x="7916542" y="4486356"/>
              <a:ext cx="237154" cy="184937"/>
            </a:xfrm>
            <a:prstGeom prst="rect">
              <a:avLst/>
            </a:prstGeom>
            <a:noFill/>
            <a:ln w="9525">
              <a:noFill/>
            </a:ln>
          </p:spPr>
        </p:pic>
      </p:grpSp>
      <p:pic>
        <p:nvPicPr>
          <p:cNvPr id="1060" name="Picture 9"/>
          <p:cNvPicPr>
            <a:picLocks noChangeAspect="1"/>
          </p:cNvPicPr>
          <p:nvPr/>
        </p:nvPicPr>
        <p:blipFill>
          <a:blip r:embed="rId17"/>
          <a:stretch>
            <a:fillRect/>
          </a:stretch>
        </p:blipFill>
        <p:spPr>
          <a:xfrm>
            <a:off x="2479675" y="1773238"/>
            <a:ext cx="127000" cy="136525"/>
          </a:xfrm>
          <a:prstGeom prst="rect">
            <a:avLst/>
          </a:prstGeom>
          <a:noFill/>
          <a:ln w="9525">
            <a:noFill/>
          </a:ln>
        </p:spPr>
      </p:pic>
      <p:grpSp>
        <p:nvGrpSpPr>
          <p:cNvPr id="1061" name="组合 45"/>
          <p:cNvGrpSpPr/>
          <p:nvPr/>
        </p:nvGrpSpPr>
        <p:grpSpPr>
          <a:xfrm>
            <a:off x="6613525" y="3433763"/>
            <a:ext cx="258763" cy="258762"/>
            <a:chOff x="8470946" y="4206098"/>
            <a:chExt cx="259071" cy="259071"/>
          </a:xfrm>
        </p:grpSpPr>
        <p:sp>
          <p:nvSpPr>
            <p:cNvPr id="42" name="椭圆 41"/>
            <p:cNvSpPr/>
            <p:nvPr/>
          </p:nvSpPr>
          <p:spPr bwMode="auto">
            <a:xfrm>
              <a:off x="8470946" y="4206098"/>
              <a:ext cx="259071" cy="259071"/>
            </a:xfrm>
            <a:prstGeom prst="ellipse">
              <a:avLst/>
            </a:prstGeom>
            <a:solidFill>
              <a:schemeClr val="tx1">
                <a:lumMod val="75000"/>
                <a:lumOff val="25000"/>
                <a:alpha val="23000"/>
              </a:schemeClr>
            </a:solidFill>
            <a:ln w="9525" cap="flat" cmpd="sng" algn="ctr">
              <a:noFill/>
              <a:prstDash val="solid"/>
              <a:round/>
              <a:headEnd type="none" w="med" len="med"/>
              <a:tailEnd type="none" w="med" len="med"/>
            </a:ln>
            <a:effectLst/>
          </p:spPr>
          <p:txBody>
            <a:body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mn-ea"/>
                <a:ea typeface="+mn-ea"/>
                <a:cs typeface="+mn-cs"/>
              </a:endParaRPr>
            </a:p>
          </p:txBody>
        </p:sp>
        <p:pic>
          <p:nvPicPr>
            <p:cNvPr id="1063" name="Picture 10"/>
            <p:cNvPicPr>
              <a:picLocks noChangeAspect="1"/>
            </p:cNvPicPr>
            <p:nvPr/>
          </p:nvPicPr>
          <p:blipFill>
            <a:blip r:embed="rId18"/>
            <a:stretch>
              <a:fillRect/>
            </a:stretch>
          </p:blipFill>
          <p:spPr>
            <a:xfrm>
              <a:off x="8530841" y="4263524"/>
              <a:ext cx="145353" cy="144217"/>
            </a:xfrm>
            <a:prstGeom prst="rect">
              <a:avLst/>
            </a:prstGeom>
            <a:noFill/>
            <a:ln w="9525">
              <a:noFill/>
            </a:ln>
          </p:spPr>
        </p:pic>
      </p:grpSp>
      <p:grpSp>
        <p:nvGrpSpPr>
          <p:cNvPr id="1064" name="组合 44"/>
          <p:cNvGrpSpPr/>
          <p:nvPr/>
        </p:nvGrpSpPr>
        <p:grpSpPr>
          <a:xfrm>
            <a:off x="7308850" y="912813"/>
            <a:ext cx="322263" cy="322262"/>
            <a:chOff x="7308304" y="912172"/>
            <a:chExt cx="323068" cy="323068"/>
          </a:xfrm>
        </p:grpSpPr>
        <p:sp>
          <p:nvSpPr>
            <p:cNvPr id="45" name="椭圆 44"/>
            <p:cNvSpPr/>
            <p:nvPr/>
          </p:nvSpPr>
          <p:spPr bwMode="auto">
            <a:xfrm>
              <a:off x="7308304" y="912172"/>
              <a:ext cx="323068" cy="323068"/>
            </a:xfrm>
            <a:prstGeom prst="ellipse">
              <a:avLst/>
            </a:prstGeom>
            <a:solidFill>
              <a:schemeClr val="tx1">
                <a:lumMod val="75000"/>
                <a:lumOff val="25000"/>
                <a:alpha val="31000"/>
              </a:schemeClr>
            </a:solidFill>
            <a:ln w="9525" cap="flat" cmpd="sng" algn="ctr">
              <a:noFill/>
              <a:prstDash val="solid"/>
              <a:round/>
              <a:headEnd type="none" w="med" len="med"/>
              <a:tailEnd type="none" w="med" len="med"/>
            </a:ln>
            <a:effectLst/>
          </p:spPr>
          <p:txBody>
            <a:body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mn-ea"/>
                <a:ea typeface="+mn-ea"/>
                <a:cs typeface="+mn-cs"/>
              </a:endParaRPr>
            </a:p>
          </p:txBody>
        </p:sp>
        <p:pic>
          <p:nvPicPr>
            <p:cNvPr id="1066" name="Picture 11"/>
            <p:cNvPicPr>
              <a:picLocks noChangeAspect="1"/>
            </p:cNvPicPr>
            <p:nvPr/>
          </p:nvPicPr>
          <p:blipFill>
            <a:blip r:embed="rId19"/>
            <a:stretch>
              <a:fillRect/>
            </a:stretch>
          </p:blipFill>
          <p:spPr>
            <a:xfrm>
              <a:off x="7368238" y="989568"/>
              <a:ext cx="203200" cy="168275"/>
            </a:xfrm>
            <a:prstGeom prst="rect">
              <a:avLst/>
            </a:prstGeom>
            <a:noFill/>
            <a:ln w="9525">
              <a:noFill/>
            </a:ln>
          </p:spPr>
        </p:pic>
      </p:grpSp>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黑体" panose="02010609060101010101" pitchFamily="49"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黑体" panose="02010609060101010101" pitchFamily="49"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黑体" panose="02010609060101010101" pitchFamily="49"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黑体" panose="02010609060101010101" pitchFamily="49"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grpSp>
        <p:nvGrpSpPr>
          <p:cNvPr id="2050" name="组合 18"/>
          <p:cNvGrpSpPr/>
          <p:nvPr/>
        </p:nvGrpSpPr>
        <p:grpSpPr>
          <a:xfrm>
            <a:off x="493713" y="219075"/>
            <a:ext cx="92075" cy="314325"/>
            <a:chOff x="457200" y="427038"/>
            <a:chExt cx="127000" cy="431800"/>
          </a:xfrm>
        </p:grpSpPr>
        <p:sp>
          <p:nvSpPr>
            <p:cNvPr id="8" name="圆角矩形 1"/>
            <p:cNvSpPr>
              <a:spLocks noChangeArrowheads="1"/>
            </p:cNvSpPr>
            <p:nvPr/>
          </p:nvSpPr>
          <p:spPr bwMode="auto">
            <a:xfrm>
              <a:off x="457200" y="427038"/>
              <a:ext cx="127000" cy="126487"/>
            </a:xfrm>
            <a:prstGeom prst="roundRect">
              <a:avLst>
                <a:gd name="adj" fmla="val 16667"/>
              </a:avLst>
            </a:prstGeom>
            <a:solidFill>
              <a:schemeClr val="tx1">
                <a:lumMod val="75000"/>
                <a:lumOff val="25000"/>
              </a:schemeClr>
            </a:solidFill>
            <a:ln>
              <a:noFill/>
            </a:ln>
            <a:effectLst/>
          </p:spPr>
          <p:txBody>
            <a:bodyPr/>
            <a:lstStyle>
              <a:lvl1pPr>
                <a:defRPr>
                  <a:solidFill>
                    <a:schemeClr val="tx1"/>
                  </a:solidFill>
                  <a:latin typeface="Segoe UI" panose="020B0502040204020203" pitchFamily="34" charset="0"/>
                  <a:ea typeface="微软雅黑" panose="020B0503020204020204" pitchFamily="34" charset="-122"/>
                </a:defRPr>
              </a:lvl1pPr>
              <a:lvl2pPr marL="742950" indent="-285750">
                <a:defRPr>
                  <a:solidFill>
                    <a:schemeClr val="tx1"/>
                  </a:solidFill>
                  <a:latin typeface="Segoe UI" panose="020B0502040204020203" pitchFamily="34" charset="0"/>
                  <a:ea typeface="微软雅黑" panose="020B0503020204020204" pitchFamily="34" charset="-122"/>
                </a:defRPr>
              </a:lvl2pPr>
              <a:lvl3pPr marL="1143000" indent="-228600">
                <a:defRPr>
                  <a:solidFill>
                    <a:schemeClr val="tx1"/>
                  </a:solidFill>
                  <a:latin typeface="Segoe UI" panose="020B0502040204020203" pitchFamily="34" charset="0"/>
                  <a:ea typeface="微软雅黑" panose="020B0503020204020204" pitchFamily="34" charset="-122"/>
                </a:defRPr>
              </a:lvl3pPr>
              <a:lvl4pPr marL="1600200" indent="-228600">
                <a:defRPr>
                  <a:solidFill>
                    <a:schemeClr val="tx1"/>
                  </a:solidFill>
                  <a:latin typeface="Segoe UI" panose="020B0502040204020203" pitchFamily="34" charset="0"/>
                  <a:ea typeface="微软雅黑" panose="020B0503020204020204" pitchFamily="34" charset="-122"/>
                </a:defRPr>
              </a:lvl4pPr>
              <a:lvl5pPr marL="2057400" indent="-228600">
                <a:defRPr>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Segoe UI" panose="020B0502040204020203" pitchFamily="34" charset="0"/>
                <a:ea typeface="微软雅黑" panose="020B0503020204020204" pitchFamily="34" charset="-122"/>
                <a:cs typeface="+mn-cs"/>
              </a:endParaRPr>
            </a:p>
          </p:txBody>
        </p:sp>
        <p:sp>
          <p:nvSpPr>
            <p:cNvPr id="9" name="圆角矩形 23"/>
            <p:cNvSpPr>
              <a:spLocks noChangeArrowheads="1"/>
            </p:cNvSpPr>
            <p:nvPr/>
          </p:nvSpPr>
          <p:spPr bwMode="auto">
            <a:xfrm>
              <a:off x="457200" y="579695"/>
              <a:ext cx="127000" cy="126487"/>
            </a:xfrm>
            <a:prstGeom prst="roundRect">
              <a:avLst>
                <a:gd name="adj" fmla="val 16667"/>
              </a:avLst>
            </a:pr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Segoe UI" panose="020B0502040204020203" pitchFamily="34" charset="0"/>
                <a:ea typeface="微软雅黑" panose="020B0503020204020204" pitchFamily="34" charset="-122"/>
                <a:cs typeface="+mn-cs"/>
              </a:endParaRPr>
            </a:p>
          </p:txBody>
        </p:sp>
        <p:sp>
          <p:nvSpPr>
            <p:cNvPr id="10" name="圆角矩形 24"/>
            <p:cNvSpPr>
              <a:spLocks noChangeArrowheads="1"/>
            </p:cNvSpPr>
            <p:nvPr/>
          </p:nvSpPr>
          <p:spPr bwMode="auto">
            <a:xfrm>
              <a:off x="457200" y="732351"/>
              <a:ext cx="127000" cy="126487"/>
            </a:xfrm>
            <a:prstGeom prst="roundRect">
              <a:avLst>
                <a:gd name="adj" fmla="val 16667"/>
              </a:avLst>
            </a:prstGeom>
            <a:solidFill>
              <a:schemeClr val="tx1">
                <a:lumMod val="75000"/>
                <a:lumOff val="25000"/>
              </a:schemeClr>
            </a:solidFill>
            <a:ln>
              <a:noFill/>
            </a:ln>
            <a:effectLst/>
          </p:spPr>
          <p:txBody>
            <a:bodyPr/>
            <a:lstStyle>
              <a:lvl1pPr>
                <a:defRPr>
                  <a:solidFill>
                    <a:schemeClr val="tx1"/>
                  </a:solidFill>
                  <a:latin typeface="Segoe UI" panose="020B0502040204020203" pitchFamily="34" charset="0"/>
                  <a:ea typeface="微软雅黑" panose="020B0503020204020204" pitchFamily="34" charset="-122"/>
                </a:defRPr>
              </a:lvl1pPr>
              <a:lvl2pPr marL="742950" indent="-285750">
                <a:defRPr>
                  <a:solidFill>
                    <a:schemeClr val="tx1"/>
                  </a:solidFill>
                  <a:latin typeface="Segoe UI" panose="020B0502040204020203" pitchFamily="34" charset="0"/>
                  <a:ea typeface="微软雅黑" panose="020B0503020204020204" pitchFamily="34" charset="-122"/>
                </a:defRPr>
              </a:lvl2pPr>
              <a:lvl3pPr marL="1143000" indent="-228600">
                <a:defRPr>
                  <a:solidFill>
                    <a:schemeClr val="tx1"/>
                  </a:solidFill>
                  <a:latin typeface="Segoe UI" panose="020B0502040204020203" pitchFamily="34" charset="0"/>
                  <a:ea typeface="微软雅黑" panose="020B0503020204020204" pitchFamily="34" charset="-122"/>
                </a:defRPr>
              </a:lvl3pPr>
              <a:lvl4pPr marL="1600200" indent="-228600">
                <a:defRPr>
                  <a:solidFill>
                    <a:schemeClr val="tx1"/>
                  </a:solidFill>
                  <a:latin typeface="Segoe UI" panose="020B0502040204020203" pitchFamily="34" charset="0"/>
                  <a:ea typeface="微软雅黑" panose="020B0503020204020204" pitchFamily="34" charset="-122"/>
                </a:defRPr>
              </a:lvl4pPr>
              <a:lvl5pPr marL="2057400" indent="-228600">
                <a:defRPr>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Segoe UI" panose="020B0502040204020203" pitchFamily="34" charset="0"/>
                <a:ea typeface="微软雅黑" panose="020B0503020204020204" pitchFamily="34" charset="-122"/>
                <a:cs typeface="+mn-cs"/>
              </a:endParaRPr>
            </a:p>
          </p:txBody>
        </p:sp>
      </p:grpSp>
      <p:sp>
        <p:nvSpPr>
          <p:cNvPr id="11" name="矩形 10"/>
          <p:cNvSpPr/>
          <p:nvPr/>
        </p:nvSpPr>
        <p:spPr bwMode="auto">
          <a:xfrm>
            <a:off x="8167688" y="5049838"/>
            <a:ext cx="976313" cy="93663"/>
          </a:xfrm>
          <a:prstGeom prst="rect">
            <a:avLst/>
          </a:prstGeom>
          <a:solidFill>
            <a:schemeClr val="tx1">
              <a:lumMod val="75000"/>
              <a:lumOff val="25000"/>
            </a:schemeClr>
          </a:solidFill>
          <a:ln w="9525" cap="flat" cmpd="sng" algn="ctr">
            <a:noFill/>
            <a:prstDash val="solid"/>
            <a:round/>
            <a:headEnd type="none" w="med" len="med"/>
            <a:tailEnd type="none" w="med" len="med"/>
          </a:ln>
          <a:effectLst/>
        </p:spPr>
        <p:txBody>
          <a:body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Segoe UI" panose="020B0502040204020203" pitchFamily="34" charset="0"/>
              <a:ea typeface="微软雅黑" panose="020B0503020204020204" pitchFamily="34" charset="-122"/>
              <a:cs typeface="+mn-cs"/>
            </a:endParaRPr>
          </a:p>
        </p:txBody>
      </p:sp>
      <p:sp>
        <p:nvSpPr>
          <p:cNvPr id="2055" name="圆角矩形 3"/>
          <p:cNvSpPr/>
          <p:nvPr/>
        </p:nvSpPr>
        <p:spPr>
          <a:xfrm>
            <a:off x="7375525" y="-19050"/>
            <a:ext cx="1281113" cy="627063"/>
          </a:xfrm>
          <a:custGeom>
            <a:avLst/>
            <a:gdLst/>
            <a:ahLst/>
            <a:cxnLst>
              <a:cxn ang="0">
                <a:pos x="20650433" y="0"/>
              </a:cxn>
              <a:cxn ang="0">
                <a:pos x="20650433" y="8216300"/>
              </a:cxn>
              <a:cxn ang="0">
                <a:pos x="18629782" y="10270462"/>
              </a:cxn>
              <a:cxn ang="0">
                <a:pos x="2020640" y="10270462"/>
              </a:cxn>
              <a:cxn ang="0">
                <a:pos x="0" y="8216300"/>
              </a:cxn>
              <a:cxn ang="0">
                <a:pos x="0" y="0"/>
              </a:cxn>
            </a:cxnLst>
            <a:pathLst>
              <a:path w="1180531" h="577560">
                <a:moveTo>
                  <a:pt x="1180531" y="0"/>
                </a:moveTo>
                <a:lnTo>
                  <a:pt x="1180531" y="462045"/>
                </a:lnTo>
                <a:cubicBezTo>
                  <a:pt x="1180531" y="525842"/>
                  <a:pt x="1128813" y="577560"/>
                  <a:pt x="1065016" y="577560"/>
                </a:cubicBezTo>
                <a:lnTo>
                  <a:pt x="115515" y="577560"/>
                </a:lnTo>
                <a:cubicBezTo>
                  <a:pt x="51718" y="577560"/>
                  <a:pt x="0" y="525842"/>
                  <a:pt x="0" y="462045"/>
                </a:cubicBezTo>
                <a:lnTo>
                  <a:pt x="0" y="0"/>
                </a:lnTo>
              </a:path>
            </a:pathLst>
          </a:custGeom>
          <a:solidFill>
            <a:srgbClr val="C00000"/>
          </a:solidFill>
          <a:ln w="9525">
            <a:noFill/>
          </a:ln>
        </p:spPr>
        <p:txBody>
          <a:bodyPr/>
          <a:p>
            <a:endParaRPr lang="zh-CN" altLang="en-US"/>
          </a:p>
        </p:txBody>
      </p:sp>
      <p:pic>
        <p:nvPicPr>
          <p:cNvPr id="2056" name="图片 1"/>
          <p:cNvPicPr>
            <a:picLocks noChangeAspect="1"/>
          </p:cNvPicPr>
          <p:nvPr/>
        </p:nvPicPr>
        <p:blipFill>
          <a:blip r:embed="rId2"/>
          <a:stretch>
            <a:fillRect/>
          </a:stretch>
        </p:blipFill>
        <p:spPr>
          <a:xfrm>
            <a:off x="7391400" y="50800"/>
            <a:ext cx="1265238" cy="520700"/>
          </a:xfrm>
          <a:prstGeom prst="rect">
            <a:avLst/>
          </a:prstGeom>
          <a:noFill/>
          <a:ln w="9525">
            <a:noFill/>
          </a:ln>
        </p:spPr>
      </p:pic>
      <p:sp>
        <p:nvSpPr>
          <p:cNvPr id="22" name="矩形 22"/>
          <p:cNvSpPr>
            <a:spLocks noChangeArrowheads="1"/>
          </p:cNvSpPr>
          <p:nvPr/>
        </p:nvSpPr>
        <p:spPr bwMode="auto">
          <a:xfrm>
            <a:off x="0" y="5049838"/>
            <a:ext cx="8113713" cy="93663"/>
          </a:xfrm>
          <a:prstGeom prst="rect">
            <a:avLst/>
          </a:prstGeom>
          <a:solidFill>
            <a:srgbClr val="C00000"/>
          </a:solidFill>
          <a:ln>
            <a:noFill/>
          </a:ln>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smtClean="0">
              <a:ln>
                <a:noFill/>
              </a:ln>
              <a:solidFill>
                <a:schemeClr val="tx1"/>
              </a:solidFill>
              <a:effectLst/>
              <a:uLnTx/>
              <a:uFillTx/>
              <a:latin typeface="Segoe UI" panose="020B0502040204020203" pitchFamily="34" charset="0"/>
              <a:ea typeface="微软雅黑" panose="020B0503020204020204" pitchFamily="34" charset="-122"/>
              <a:cs typeface="+mn-cs"/>
            </a:endParaRPr>
          </a:p>
        </p:txBody>
      </p:sp>
    </p:spTree>
  </p:cSld>
  <p:clrMap bg1="lt1" tx1="dk1" bg2="lt2" tx2="dk2" accent1="accent1" accent2="accent2" accent3="accent3" accent4="accent4" accent5="accent5" accent6="accent6" hlink="hlink" folHlink="folHlink"/>
  <p:sldLayoutIdLst>
    <p:sldLayoutId id="2147483651" r:id="rId1"/>
  </p:sldLayoutIdLst>
  <p:hf sldNum="0" hdr="0" ftr="0" dt="0"/>
  <p:txStyles>
    <p:titleStyle>
      <a:lvl1pPr algn="l" rtl="0" eaLnBrk="0" fontAlgn="base" hangingPunct="0">
        <a:spcBef>
          <a:spcPct val="0"/>
        </a:spcBef>
        <a:spcAft>
          <a:spcPct val="0"/>
        </a:spcAft>
        <a:defRPr sz="2400" b="1" kern="1200">
          <a:solidFill>
            <a:schemeClr val="tx1"/>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2400" b="1">
          <a:solidFill>
            <a:schemeClr val="tx1"/>
          </a:solidFill>
          <a:latin typeface="黑体" panose="02010609060101010101" pitchFamily="49" charset="-122"/>
          <a:ea typeface="黑体" panose="02010609060101010101" pitchFamily="49" charset="-122"/>
        </a:defRPr>
      </a:lvl2pPr>
      <a:lvl3pPr algn="l" rtl="0" eaLnBrk="0" fontAlgn="base" hangingPunct="0">
        <a:spcBef>
          <a:spcPct val="0"/>
        </a:spcBef>
        <a:spcAft>
          <a:spcPct val="0"/>
        </a:spcAft>
        <a:defRPr sz="2400" b="1">
          <a:solidFill>
            <a:schemeClr val="tx1"/>
          </a:solidFill>
          <a:latin typeface="黑体" panose="02010609060101010101" pitchFamily="49" charset="-122"/>
          <a:ea typeface="黑体" panose="02010609060101010101" pitchFamily="49" charset="-122"/>
        </a:defRPr>
      </a:lvl3pPr>
      <a:lvl4pPr algn="l" rtl="0" eaLnBrk="0" fontAlgn="base" hangingPunct="0">
        <a:spcBef>
          <a:spcPct val="0"/>
        </a:spcBef>
        <a:spcAft>
          <a:spcPct val="0"/>
        </a:spcAft>
        <a:defRPr sz="2400" b="1">
          <a:solidFill>
            <a:schemeClr val="tx1"/>
          </a:solidFill>
          <a:latin typeface="黑体" panose="02010609060101010101" pitchFamily="49" charset="-122"/>
          <a:ea typeface="黑体" panose="02010609060101010101" pitchFamily="49" charset="-122"/>
        </a:defRPr>
      </a:lvl4pPr>
      <a:lvl5pPr algn="l" rtl="0" eaLnBrk="0" fontAlgn="base" hangingPunct="0">
        <a:spcBef>
          <a:spcPct val="0"/>
        </a:spcBef>
        <a:spcAft>
          <a:spcPct val="0"/>
        </a:spcAft>
        <a:defRPr sz="2400" b="1">
          <a:solidFill>
            <a:schemeClr val="tx1"/>
          </a:solidFill>
          <a:latin typeface="黑体" panose="02010609060101010101" pitchFamily="49" charset="-122"/>
          <a:ea typeface="黑体" panose="02010609060101010101" pitchFamily="49" charset="-122"/>
        </a:defRPr>
      </a:lvl5pPr>
      <a:lvl6pPr marL="457200" algn="l" rtl="0" fontAlgn="base">
        <a:spcBef>
          <a:spcPct val="0"/>
        </a:spcBef>
        <a:spcAft>
          <a:spcPct val="0"/>
        </a:spcAft>
        <a:defRPr sz="2400" b="1">
          <a:solidFill>
            <a:schemeClr val="tx1"/>
          </a:solidFill>
          <a:latin typeface="黑体" panose="02010609060101010101" pitchFamily="49" charset="-122"/>
          <a:ea typeface="黑体" panose="02010609060101010101" pitchFamily="49" charset="-122"/>
        </a:defRPr>
      </a:lvl6pPr>
      <a:lvl7pPr marL="914400" algn="l" rtl="0" fontAlgn="base">
        <a:spcBef>
          <a:spcPct val="0"/>
        </a:spcBef>
        <a:spcAft>
          <a:spcPct val="0"/>
        </a:spcAft>
        <a:defRPr sz="2400" b="1">
          <a:solidFill>
            <a:schemeClr val="tx1"/>
          </a:solidFill>
          <a:latin typeface="黑体" panose="02010609060101010101" pitchFamily="49" charset="-122"/>
          <a:ea typeface="黑体" panose="02010609060101010101" pitchFamily="49" charset="-122"/>
        </a:defRPr>
      </a:lvl7pPr>
      <a:lvl8pPr marL="1371600" algn="l" rtl="0" fontAlgn="base">
        <a:spcBef>
          <a:spcPct val="0"/>
        </a:spcBef>
        <a:spcAft>
          <a:spcPct val="0"/>
        </a:spcAft>
        <a:defRPr sz="2400" b="1">
          <a:solidFill>
            <a:schemeClr val="tx1"/>
          </a:solidFill>
          <a:latin typeface="黑体" panose="02010609060101010101" pitchFamily="49" charset="-122"/>
          <a:ea typeface="黑体" panose="02010609060101010101" pitchFamily="49" charset="-122"/>
        </a:defRPr>
      </a:lvl8pPr>
      <a:lvl9pPr marL="1828800" algn="l" rtl="0" fontAlgn="base">
        <a:spcBef>
          <a:spcPct val="0"/>
        </a:spcBef>
        <a:spcAft>
          <a:spcPct val="0"/>
        </a:spcAft>
        <a:defRPr sz="2400" b="1">
          <a:solidFill>
            <a:schemeClr val="tx1"/>
          </a:solidFill>
          <a:latin typeface="黑体" panose="02010609060101010101" pitchFamily="49" charset="-122"/>
          <a:ea typeface="黑体" panose="02010609060101010101" pitchFamily="49"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3200" b="1" kern="1200">
          <a:solidFill>
            <a:schemeClr val="tx1"/>
          </a:solidFill>
          <a:latin typeface="黑体" panose="02010609060101010101" pitchFamily="49" charset="-122"/>
          <a:ea typeface="黑体" panose="02010609060101010101" pitchFamily="49" charset="-122"/>
          <a:cs typeface="+mn-cs"/>
        </a:defRPr>
      </a:lvl2pPr>
      <a:lvl3pPr marL="1143000" indent="-228600" algn="l" rtl="0" eaLnBrk="0" fontAlgn="base" hangingPunct="0">
        <a:spcBef>
          <a:spcPct val="20000"/>
        </a:spcBef>
        <a:spcAft>
          <a:spcPct val="0"/>
        </a:spcAft>
        <a:buFont typeface="Arial" panose="020B0604020202020204" pitchFamily="34" charset="0"/>
        <a:buChar char="•"/>
        <a:defRPr sz="1400" b="1" kern="1200">
          <a:solidFill>
            <a:schemeClr val="tx1"/>
          </a:solidFill>
          <a:latin typeface="黑体" panose="02010609060101010101" pitchFamily="49" charset="-122"/>
          <a:ea typeface="黑体" panose="02010609060101010101" pitchFamily="49" charset="-122"/>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sp>
        <p:nvSpPr>
          <p:cNvPr id="11" name="矩形 10"/>
          <p:cNvSpPr/>
          <p:nvPr/>
        </p:nvSpPr>
        <p:spPr bwMode="auto">
          <a:xfrm>
            <a:off x="8167688" y="5049838"/>
            <a:ext cx="976313" cy="93663"/>
          </a:xfrm>
          <a:prstGeom prst="rect">
            <a:avLst/>
          </a:prstGeom>
          <a:solidFill>
            <a:schemeClr val="tx1">
              <a:lumMod val="75000"/>
              <a:lumOff val="25000"/>
            </a:schemeClr>
          </a:solidFill>
          <a:ln w="9525" cap="flat" cmpd="sng" algn="ctr">
            <a:noFill/>
            <a:prstDash val="solid"/>
            <a:round/>
            <a:headEnd type="none" w="med" len="med"/>
            <a:tailEnd type="none" w="med" len="med"/>
          </a:ln>
          <a:effectLst/>
        </p:spPr>
        <p:txBody>
          <a:body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Segoe UI" panose="020B0502040204020203" pitchFamily="34" charset="0"/>
              <a:ea typeface="微软雅黑" panose="020B0503020204020204" pitchFamily="34" charset="-122"/>
              <a:cs typeface="+mn-cs"/>
            </a:endParaRPr>
          </a:p>
        </p:txBody>
      </p:sp>
      <p:sp>
        <p:nvSpPr>
          <p:cNvPr id="3075" name="圆角矩形 3"/>
          <p:cNvSpPr/>
          <p:nvPr/>
        </p:nvSpPr>
        <p:spPr>
          <a:xfrm>
            <a:off x="7375525" y="-19050"/>
            <a:ext cx="1281113" cy="627063"/>
          </a:xfrm>
          <a:custGeom>
            <a:avLst/>
            <a:gdLst/>
            <a:ahLst/>
            <a:cxnLst>
              <a:cxn ang="0">
                <a:pos x="20650433" y="0"/>
              </a:cxn>
              <a:cxn ang="0">
                <a:pos x="20650433" y="8216300"/>
              </a:cxn>
              <a:cxn ang="0">
                <a:pos x="18629782" y="10270462"/>
              </a:cxn>
              <a:cxn ang="0">
                <a:pos x="2020640" y="10270462"/>
              </a:cxn>
              <a:cxn ang="0">
                <a:pos x="0" y="8216300"/>
              </a:cxn>
              <a:cxn ang="0">
                <a:pos x="0" y="0"/>
              </a:cxn>
            </a:cxnLst>
            <a:pathLst>
              <a:path w="1180531" h="577560">
                <a:moveTo>
                  <a:pt x="1180531" y="0"/>
                </a:moveTo>
                <a:lnTo>
                  <a:pt x="1180531" y="462045"/>
                </a:lnTo>
                <a:cubicBezTo>
                  <a:pt x="1180531" y="525842"/>
                  <a:pt x="1128813" y="577560"/>
                  <a:pt x="1065016" y="577560"/>
                </a:cubicBezTo>
                <a:lnTo>
                  <a:pt x="115515" y="577560"/>
                </a:lnTo>
                <a:cubicBezTo>
                  <a:pt x="51718" y="577560"/>
                  <a:pt x="0" y="525842"/>
                  <a:pt x="0" y="462045"/>
                </a:cubicBezTo>
                <a:lnTo>
                  <a:pt x="0" y="0"/>
                </a:lnTo>
              </a:path>
            </a:pathLst>
          </a:custGeom>
          <a:solidFill>
            <a:srgbClr val="C00000"/>
          </a:solidFill>
          <a:ln w="9525">
            <a:noFill/>
          </a:ln>
        </p:spPr>
        <p:txBody>
          <a:bodyPr/>
          <a:p>
            <a:endParaRPr lang="zh-CN" altLang="en-US"/>
          </a:p>
        </p:txBody>
      </p:sp>
      <p:pic>
        <p:nvPicPr>
          <p:cNvPr id="3076" name="图片 1"/>
          <p:cNvPicPr>
            <a:picLocks noChangeAspect="1"/>
          </p:cNvPicPr>
          <p:nvPr/>
        </p:nvPicPr>
        <p:blipFill>
          <a:blip r:embed="rId3"/>
          <a:stretch>
            <a:fillRect/>
          </a:stretch>
        </p:blipFill>
        <p:spPr>
          <a:xfrm>
            <a:off x="7391400" y="50800"/>
            <a:ext cx="1265238" cy="520700"/>
          </a:xfrm>
          <a:prstGeom prst="rect">
            <a:avLst/>
          </a:prstGeom>
          <a:noFill/>
          <a:ln w="9525">
            <a:noFill/>
          </a:ln>
        </p:spPr>
      </p:pic>
      <p:sp>
        <p:nvSpPr>
          <p:cNvPr id="22" name="矩形 22"/>
          <p:cNvSpPr>
            <a:spLocks noChangeArrowheads="1"/>
          </p:cNvSpPr>
          <p:nvPr/>
        </p:nvSpPr>
        <p:spPr bwMode="auto">
          <a:xfrm>
            <a:off x="0" y="5049838"/>
            <a:ext cx="8113713" cy="93663"/>
          </a:xfrm>
          <a:prstGeom prst="rect">
            <a:avLst/>
          </a:prstGeom>
          <a:solidFill>
            <a:srgbClr val="C00000"/>
          </a:solidFill>
          <a:ln>
            <a:noFill/>
          </a:ln>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smtClean="0">
              <a:ln>
                <a:noFill/>
              </a:ln>
              <a:solidFill>
                <a:schemeClr val="tx1"/>
              </a:solidFill>
              <a:effectLst/>
              <a:uLnTx/>
              <a:uFillTx/>
              <a:latin typeface="Segoe UI" panose="020B0502040204020203" pitchFamily="34" charset="0"/>
              <a:ea typeface="微软雅黑" panose="020B0503020204020204" pitchFamily="34" charset="-122"/>
              <a:cs typeface="+mn-cs"/>
            </a:endParaRPr>
          </a:p>
        </p:txBody>
      </p:sp>
    </p:spTree>
  </p:cSld>
  <p:clrMap bg1="lt1" tx1="dk1" bg2="lt2" tx2="dk2" accent1="accent1" accent2="accent2" accent3="accent3" accent4="accent4" accent5="accent5" accent6="accent6" hlink="hlink" folHlink="folHlink"/>
  <p:sldLayoutIdLst>
    <p:sldLayoutId id="2147483653" r:id="rId1"/>
    <p:sldLayoutId id="2147483654" r:id="rId2"/>
  </p:sldLayoutIdLst>
  <p:hf sldNum="0" hdr="0" ftr="0" dt="0"/>
  <p:txStyles>
    <p:titleStyle>
      <a:lvl1pPr algn="l" rtl="0" eaLnBrk="0" fontAlgn="base" hangingPunct="0">
        <a:spcBef>
          <a:spcPct val="0"/>
        </a:spcBef>
        <a:spcAft>
          <a:spcPct val="0"/>
        </a:spcAft>
        <a:defRPr sz="2400" b="1" kern="1200">
          <a:solidFill>
            <a:schemeClr val="tx1"/>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2400" b="1">
          <a:solidFill>
            <a:schemeClr val="tx1"/>
          </a:solidFill>
          <a:latin typeface="黑体" panose="02010609060101010101" pitchFamily="49" charset="-122"/>
          <a:ea typeface="黑体" panose="02010609060101010101" pitchFamily="49" charset="-122"/>
        </a:defRPr>
      </a:lvl2pPr>
      <a:lvl3pPr algn="l" rtl="0" eaLnBrk="0" fontAlgn="base" hangingPunct="0">
        <a:spcBef>
          <a:spcPct val="0"/>
        </a:spcBef>
        <a:spcAft>
          <a:spcPct val="0"/>
        </a:spcAft>
        <a:defRPr sz="2400" b="1">
          <a:solidFill>
            <a:schemeClr val="tx1"/>
          </a:solidFill>
          <a:latin typeface="黑体" panose="02010609060101010101" pitchFamily="49" charset="-122"/>
          <a:ea typeface="黑体" panose="02010609060101010101" pitchFamily="49" charset="-122"/>
        </a:defRPr>
      </a:lvl3pPr>
      <a:lvl4pPr algn="l" rtl="0" eaLnBrk="0" fontAlgn="base" hangingPunct="0">
        <a:spcBef>
          <a:spcPct val="0"/>
        </a:spcBef>
        <a:spcAft>
          <a:spcPct val="0"/>
        </a:spcAft>
        <a:defRPr sz="2400" b="1">
          <a:solidFill>
            <a:schemeClr val="tx1"/>
          </a:solidFill>
          <a:latin typeface="黑体" panose="02010609060101010101" pitchFamily="49" charset="-122"/>
          <a:ea typeface="黑体" panose="02010609060101010101" pitchFamily="49" charset="-122"/>
        </a:defRPr>
      </a:lvl4pPr>
      <a:lvl5pPr algn="l" rtl="0" eaLnBrk="0" fontAlgn="base" hangingPunct="0">
        <a:spcBef>
          <a:spcPct val="0"/>
        </a:spcBef>
        <a:spcAft>
          <a:spcPct val="0"/>
        </a:spcAft>
        <a:defRPr sz="2400" b="1">
          <a:solidFill>
            <a:schemeClr val="tx1"/>
          </a:solidFill>
          <a:latin typeface="黑体" panose="02010609060101010101" pitchFamily="49" charset="-122"/>
          <a:ea typeface="黑体" panose="02010609060101010101" pitchFamily="49" charset="-122"/>
        </a:defRPr>
      </a:lvl5pPr>
      <a:lvl6pPr marL="457200" algn="l" rtl="0" fontAlgn="base">
        <a:spcBef>
          <a:spcPct val="0"/>
        </a:spcBef>
        <a:spcAft>
          <a:spcPct val="0"/>
        </a:spcAft>
        <a:defRPr sz="2400" b="1">
          <a:solidFill>
            <a:schemeClr val="tx1"/>
          </a:solidFill>
          <a:latin typeface="黑体" panose="02010609060101010101" pitchFamily="49" charset="-122"/>
          <a:ea typeface="黑体" panose="02010609060101010101" pitchFamily="49" charset="-122"/>
        </a:defRPr>
      </a:lvl6pPr>
      <a:lvl7pPr marL="914400" algn="l" rtl="0" fontAlgn="base">
        <a:spcBef>
          <a:spcPct val="0"/>
        </a:spcBef>
        <a:spcAft>
          <a:spcPct val="0"/>
        </a:spcAft>
        <a:defRPr sz="2400" b="1">
          <a:solidFill>
            <a:schemeClr val="tx1"/>
          </a:solidFill>
          <a:latin typeface="黑体" panose="02010609060101010101" pitchFamily="49" charset="-122"/>
          <a:ea typeface="黑体" panose="02010609060101010101" pitchFamily="49" charset="-122"/>
        </a:defRPr>
      </a:lvl7pPr>
      <a:lvl8pPr marL="1371600" algn="l" rtl="0" fontAlgn="base">
        <a:spcBef>
          <a:spcPct val="0"/>
        </a:spcBef>
        <a:spcAft>
          <a:spcPct val="0"/>
        </a:spcAft>
        <a:defRPr sz="2400" b="1">
          <a:solidFill>
            <a:schemeClr val="tx1"/>
          </a:solidFill>
          <a:latin typeface="黑体" panose="02010609060101010101" pitchFamily="49" charset="-122"/>
          <a:ea typeface="黑体" panose="02010609060101010101" pitchFamily="49" charset="-122"/>
        </a:defRPr>
      </a:lvl8pPr>
      <a:lvl9pPr marL="1828800" algn="l" rtl="0" fontAlgn="base">
        <a:spcBef>
          <a:spcPct val="0"/>
        </a:spcBef>
        <a:spcAft>
          <a:spcPct val="0"/>
        </a:spcAft>
        <a:defRPr sz="2400" b="1">
          <a:solidFill>
            <a:schemeClr val="tx1"/>
          </a:solidFill>
          <a:latin typeface="黑体" panose="02010609060101010101" pitchFamily="49" charset="-122"/>
          <a:ea typeface="黑体" panose="02010609060101010101" pitchFamily="49"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3200" b="1" kern="1200">
          <a:solidFill>
            <a:schemeClr val="tx1"/>
          </a:solidFill>
          <a:latin typeface="黑体" panose="02010609060101010101" pitchFamily="49" charset="-122"/>
          <a:ea typeface="黑体" panose="02010609060101010101" pitchFamily="49" charset="-122"/>
          <a:cs typeface="+mn-cs"/>
        </a:defRPr>
      </a:lvl2pPr>
      <a:lvl3pPr marL="1143000" indent="-228600" algn="l" rtl="0" eaLnBrk="0" fontAlgn="base" hangingPunct="0">
        <a:spcBef>
          <a:spcPct val="20000"/>
        </a:spcBef>
        <a:spcAft>
          <a:spcPct val="0"/>
        </a:spcAft>
        <a:buFont typeface="Arial" panose="020B0604020202020204" pitchFamily="34" charset="0"/>
        <a:buChar char="•"/>
        <a:defRPr sz="1400" b="1" kern="1200">
          <a:solidFill>
            <a:schemeClr val="tx1"/>
          </a:solidFill>
          <a:latin typeface="黑体" panose="02010609060101010101" pitchFamily="49" charset="-122"/>
          <a:ea typeface="黑体" panose="02010609060101010101" pitchFamily="49" charset="-122"/>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grpSp>
        <p:nvGrpSpPr>
          <p:cNvPr id="4098" name="组合 9"/>
          <p:cNvGrpSpPr/>
          <p:nvPr/>
        </p:nvGrpSpPr>
        <p:grpSpPr>
          <a:xfrm>
            <a:off x="1944688" y="1817688"/>
            <a:ext cx="5148262" cy="787400"/>
            <a:chOff x="1944836" y="1767215"/>
            <a:chExt cx="5147444" cy="787423"/>
          </a:xfrm>
        </p:grpSpPr>
        <p:pic>
          <p:nvPicPr>
            <p:cNvPr id="4099" name="图片 5"/>
            <p:cNvPicPr>
              <a:picLocks noChangeAspect="1"/>
            </p:cNvPicPr>
            <p:nvPr/>
          </p:nvPicPr>
          <p:blipFill>
            <a:blip r:embed="rId2"/>
            <a:stretch>
              <a:fillRect/>
            </a:stretch>
          </p:blipFill>
          <p:spPr>
            <a:xfrm>
              <a:off x="3601020" y="1767215"/>
              <a:ext cx="1907084" cy="787423"/>
            </a:xfrm>
            <a:prstGeom prst="rect">
              <a:avLst/>
            </a:prstGeom>
            <a:noFill/>
            <a:ln w="9525">
              <a:noFill/>
            </a:ln>
          </p:spPr>
        </p:pic>
        <p:cxnSp>
          <p:nvCxnSpPr>
            <p:cNvPr id="9" name="直接连接符 8"/>
            <p:cNvCxnSpPr/>
            <p:nvPr/>
          </p:nvCxnSpPr>
          <p:spPr>
            <a:xfrm>
              <a:off x="1944836" y="2211728"/>
              <a:ext cx="1655499"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5436781" y="2211728"/>
              <a:ext cx="1655499"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spTree>
  </p:cSld>
  <p:clrMap bg1="lt1" tx1="dk1" bg2="lt2" tx2="dk2" accent1="accent1" accent2="accent2" accent3="accent3" accent4="accent4" accent5="accent5" accent6="accent6" hlink="hlink" folHlink="folHlink"/>
  <p:sldLayoutIdLst>
    <p:sldLayoutId id="2147483656" r:id="rId1"/>
  </p:sldLayoutIdLst>
  <p:hf sldNum="0"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黑体" panose="02010609060101010101" pitchFamily="49"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黑体" panose="02010609060101010101" pitchFamily="49"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黑体" panose="02010609060101010101" pitchFamily="49"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黑体" panose="02010609060101010101" pitchFamily="49"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6.png"/><Relationship Id="rId1" Type="http://schemas.openxmlformats.org/officeDocument/2006/relationships/image" Target="../media/image2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2.png"/><Relationship Id="rId1" Type="http://schemas.openxmlformats.org/officeDocument/2006/relationships/image" Target="../media/image2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TextBox 3"/>
          <p:cNvSpPr txBox="1"/>
          <p:nvPr/>
        </p:nvSpPr>
        <p:spPr>
          <a:xfrm>
            <a:off x="3995738" y="2211388"/>
            <a:ext cx="1108075" cy="646112"/>
          </a:xfrm>
          <a:prstGeom prst="rect">
            <a:avLst/>
          </a:prstGeom>
          <a:noFill/>
          <a:ln w="9525">
            <a:noFill/>
          </a:ln>
        </p:spPr>
        <p:txBody>
          <a:bodyPr wrap="none" anchor="ctr" anchorCtr="0">
            <a:spAutoFit/>
          </a:bodyPr>
          <a:p>
            <a:pPr algn="ctr"/>
            <a:r>
              <a:rPr lang="zh-CN" altLang="en-US" sz="3600" b="1" dirty="0">
                <a:solidFill>
                  <a:srgbClr val="262626"/>
                </a:solidFill>
                <a:latin typeface="微软雅黑" panose="020B0503020204020204" pitchFamily="34" charset="-122"/>
                <a:ea typeface="微软雅黑" panose="020B0503020204020204" pitchFamily="34" charset="-122"/>
              </a:rPr>
              <a:t>博客</a:t>
            </a:r>
            <a:endParaRPr lang="zh-CN" altLang="en-US" sz="3600" b="1" dirty="0">
              <a:solidFill>
                <a:srgbClr val="262626"/>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marL="0" marR="0" lvl="0" indent="0" algn="l" defTabSz="914400" rtl="0" eaLnBrk="0" fontAlgn="base" latinLnBrk="0" hangingPunct="0">
              <a:lnSpc>
                <a:spcPct val="90000"/>
              </a:lnSpc>
              <a:spcBef>
                <a:spcPct val="0"/>
              </a:spcBef>
              <a:spcAft>
                <a:spcPct val="0"/>
              </a:spcAft>
              <a:buClrTx/>
              <a:buSzTx/>
              <a:buFontTx/>
              <a:buNone/>
              <a:defRPr/>
            </a:pPr>
            <a:r>
              <a:rPr kumimoji="0" lang="en-US" altLang="zh-CN" sz="2400" b="1" i="0" u="none" strike="noStrike" kern="0" cap="none" spc="0" normalizeH="0" baseline="0" noProof="0" dirty="0" smtClean="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cs typeface="+mj-cs"/>
                <a:sym typeface="+mn-ea"/>
              </a:rPr>
              <a:t>2. </a:t>
            </a:r>
            <a:r>
              <a:rPr kumimoji="0" lang="zh-CN" altLang="en-US" sz="2400" b="1" i="0" u="none" strike="noStrike" kern="0" cap="none" spc="0" normalizeH="0" baseline="0" noProof="0" dirty="0" smtClean="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cs typeface="+mj-cs"/>
                <a:sym typeface="+mn-ea"/>
              </a:rPr>
              <a:t>项目功能实现</a:t>
            </a:r>
            <a:endParaRPr kumimoji="0" lang="zh-CN" altLang="en-US" sz="2400" b="1" i="0" u="none" strike="noStrike" kern="0" cap="none" spc="0" normalizeH="0" baseline="0" noProof="0" dirty="0" smtClean="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cs typeface="+mj-cs"/>
              <a:sym typeface="+mn-ea"/>
            </a:endParaRPr>
          </a:p>
        </p:txBody>
      </p:sp>
      <p:sp>
        <p:nvSpPr>
          <p:cNvPr id="17410" name="TextBox 2"/>
          <p:cNvSpPr txBox="1"/>
          <p:nvPr/>
        </p:nvSpPr>
        <p:spPr>
          <a:xfrm>
            <a:off x="841375" y="915988"/>
            <a:ext cx="3514725" cy="458787"/>
          </a:xfrm>
          <a:prstGeom prst="rect">
            <a:avLst/>
          </a:prstGeom>
          <a:noFill/>
          <a:ln w="9525">
            <a:noFill/>
          </a:ln>
        </p:spPr>
        <p:txBody>
          <a:bodyPr anchor="t" anchorCtr="0">
            <a:spAutoFit/>
          </a:bodyPr>
          <a:p>
            <a:pPr eaLnBrk="0" hangingPunct="0">
              <a:lnSpc>
                <a:spcPct val="150000"/>
              </a:lnSpc>
            </a:pPr>
            <a:r>
              <a:rPr lang="en-US" altLang="zh-CN" b="1" dirty="0">
                <a:solidFill>
                  <a:srgbClr val="404040"/>
                </a:solidFill>
                <a:latin typeface="微软雅黑" panose="020B0503020204020204" pitchFamily="34" charset="-122"/>
                <a:ea typeface="微软雅黑" panose="020B0503020204020204" pitchFamily="34" charset="-122"/>
              </a:rPr>
              <a:t>2.3 </a:t>
            </a:r>
            <a:r>
              <a:rPr lang="zh-CN" altLang="en-US" b="1" dirty="0">
                <a:solidFill>
                  <a:srgbClr val="404040"/>
                </a:solidFill>
                <a:latin typeface="微软雅黑" panose="020B0503020204020204" pitchFamily="34" charset="-122"/>
                <a:ea typeface="微软雅黑" panose="020B0503020204020204" pitchFamily="34" charset="-122"/>
              </a:rPr>
              <a:t>数据分页</a:t>
            </a:r>
            <a:endParaRPr lang="zh-CN" altLang="zh-CN" b="1" dirty="0">
              <a:solidFill>
                <a:srgbClr val="404040"/>
              </a:solidFill>
              <a:latin typeface="微软雅黑" panose="020B0503020204020204" pitchFamily="34" charset="-122"/>
              <a:ea typeface="微软雅黑" panose="020B0503020204020204" pitchFamily="34" charset="-122"/>
            </a:endParaRPr>
          </a:p>
        </p:txBody>
      </p:sp>
      <p:sp>
        <p:nvSpPr>
          <p:cNvPr id="10" name="矩形 9"/>
          <p:cNvSpPr/>
          <p:nvPr/>
        </p:nvSpPr>
        <p:spPr>
          <a:xfrm>
            <a:off x="900113" y="1492250"/>
            <a:ext cx="6696075" cy="592138"/>
          </a:xfrm>
          <a:prstGeom prst="rect">
            <a:avLst/>
          </a:prstGeom>
          <a:solidFill>
            <a:srgbClr val="E6F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50000"/>
              </a:lnSpc>
              <a:spcBef>
                <a:spcPct val="0"/>
              </a:spcBef>
              <a:spcAft>
                <a:spcPct val="0"/>
              </a:spcAft>
              <a:buClrTx/>
              <a:buSzTx/>
              <a:buFontTx/>
              <a:buNone/>
              <a:defRPr/>
            </a:pPr>
            <a:r>
              <a:rPr kumimoji="0" lang="en-US" altLang="zh-CN" sz="1050" b="0" i="0" u="none" strike="noStrike" kern="1200" cap="none" spc="0" normalizeH="0" baseline="0" noProof="0" dirty="0">
                <a:ln>
                  <a:noFill/>
                </a:ln>
                <a:solidFill>
                  <a:srgbClr val="000000"/>
                </a:solidFill>
                <a:effectLst/>
                <a:uLnTx/>
                <a:uFillTx/>
                <a:latin typeface="Courier New" panose="02070309020205020404"/>
                <a:ea typeface="+mn-ea"/>
                <a:cs typeface="+mn-cs"/>
              </a:rPr>
              <a:t>limit</a:t>
            </a:r>
            <a:r>
              <a:rPr kumimoji="0" lang="en-US" altLang="zh-CN" sz="1050" b="1" i="0" u="none" strike="noStrike" kern="1200" cap="none" spc="0" normalizeH="0" baseline="0" noProof="0" dirty="0">
                <a:ln>
                  <a:noFill/>
                </a:ln>
                <a:solidFill>
                  <a:srgbClr val="000080"/>
                </a:solidFill>
                <a:effectLst/>
                <a:uLnTx/>
                <a:uFillTx/>
                <a:latin typeface="Courier New" panose="02070309020205020404"/>
                <a:ea typeface="+mn-ea"/>
                <a:cs typeface="+mn-cs"/>
              </a:rPr>
              <a:t>(</a:t>
            </a:r>
            <a:r>
              <a:rPr kumimoji="0" lang="en-US" altLang="zh-CN" sz="1050" b="0" i="0" u="none" strike="noStrike" kern="1200" cap="none" spc="0" normalizeH="0" baseline="0" noProof="0" dirty="0">
                <a:ln>
                  <a:noFill/>
                </a:ln>
                <a:solidFill>
                  <a:srgbClr val="FF8000"/>
                </a:solidFill>
                <a:effectLst/>
                <a:uLnTx/>
                <a:uFillTx/>
                <a:latin typeface="Courier New" panose="02070309020205020404"/>
                <a:ea typeface="+mn-ea"/>
                <a:cs typeface="+mn-cs"/>
              </a:rPr>
              <a:t>2</a:t>
            </a:r>
            <a:r>
              <a:rPr kumimoji="0" lang="en-US" altLang="zh-CN" sz="1050" b="1" i="0" u="none" strike="noStrike" kern="1200" cap="none" spc="0" normalizeH="0" baseline="0" noProof="0" dirty="0">
                <a:ln>
                  <a:noFill/>
                </a:ln>
                <a:solidFill>
                  <a:srgbClr val="000080"/>
                </a:solidFill>
                <a:effectLst/>
                <a:uLnTx/>
                <a:uFillTx/>
                <a:latin typeface="Courier New" panose="02070309020205020404"/>
                <a:ea typeface="+mn-ea"/>
                <a:cs typeface="+mn-cs"/>
              </a:rPr>
              <a:t>) </a:t>
            </a:r>
            <a:r>
              <a:rPr kumimoji="0" lang="en-US" altLang="zh-CN" sz="1050" b="0" i="0" u="none" strike="noStrike" kern="1200" cap="none" spc="0" normalizeH="0" baseline="0" noProof="0" dirty="0">
                <a:ln>
                  <a:noFill/>
                </a:ln>
                <a:solidFill>
                  <a:srgbClr val="008000"/>
                </a:solidFill>
                <a:effectLst/>
                <a:uLnTx/>
                <a:uFillTx/>
                <a:latin typeface="微软雅黑" panose="020B0503020204020204" pitchFamily="34" charset="-122"/>
                <a:ea typeface="微软雅黑" panose="020B0503020204020204" pitchFamily="34" charset="-122"/>
                <a:cs typeface="+mn-cs"/>
              </a:rPr>
              <a:t>// limit </a:t>
            </a:r>
            <a:r>
              <a:rPr kumimoji="0" lang="zh-CN" altLang="en-US" sz="1050" b="0" i="0" u="none" strike="noStrike" kern="1200" cap="none" spc="0" normalizeH="0" baseline="0" noProof="0" dirty="0">
                <a:ln>
                  <a:noFill/>
                </a:ln>
                <a:solidFill>
                  <a:srgbClr val="008000"/>
                </a:solidFill>
                <a:effectLst/>
                <a:uLnTx/>
                <a:uFillTx/>
                <a:latin typeface="微软雅黑" panose="020B0503020204020204" pitchFamily="34" charset="-122"/>
                <a:ea typeface="微软雅黑" panose="020B0503020204020204" pitchFamily="34" charset="-122"/>
                <a:cs typeface="+mn-cs"/>
              </a:rPr>
              <a:t>限制查询数量  传入每页显示的数据数量</a:t>
            </a:r>
            <a:endParaRPr kumimoji="0" lang="en-US" altLang="zh-CN" sz="1050" b="1" i="0" u="none" strike="noStrike" kern="1200" cap="none" spc="0" normalizeH="0" baseline="0" noProof="0" dirty="0">
              <a:ln>
                <a:noFill/>
              </a:ln>
              <a:solidFill>
                <a:srgbClr val="000080"/>
              </a:solidFill>
              <a:effectLst/>
              <a:uLnTx/>
              <a:uFillTx/>
              <a:latin typeface="Courier New" panose="02070309020205020404"/>
              <a:ea typeface="+mn-ea"/>
              <a:cs typeface="+mn-cs"/>
            </a:endParaRPr>
          </a:p>
          <a:p>
            <a:pPr marL="0" marR="0" lvl="0" indent="0" algn="l" defTabSz="914400" rtl="0" eaLnBrk="1" fontAlgn="base" latinLnBrk="0" hangingPunct="1">
              <a:lnSpc>
                <a:spcPct val="150000"/>
              </a:lnSpc>
              <a:spcBef>
                <a:spcPct val="0"/>
              </a:spcBef>
              <a:spcAft>
                <a:spcPct val="0"/>
              </a:spcAft>
              <a:buClrTx/>
              <a:buSzTx/>
              <a:buFontTx/>
              <a:buNone/>
              <a:defRPr/>
            </a:pPr>
            <a:r>
              <a:rPr kumimoji="0" lang="en-US" altLang="zh-CN" sz="1050" b="0" i="0" u="none" strike="noStrike" kern="1200" cap="none" spc="0" normalizeH="0" baseline="0" noProof="0" dirty="0">
                <a:ln>
                  <a:noFill/>
                </a:ln>
                <a:solidFill>
                  <a:srgbClr val="000000"/>
                </a:solidFill>
                <a:effectLst/>
                <a:uLnTx/>
                <a:uFillTx/>
                <a:latin typeface="Courier New" panose="02070309020205020404"/>
                <a:ea typeface="+mn-ea"/>
                <a:cs typeface="+mn-cs"/>
              </a:rPr>
              <a:t>skip</a:t>
            </a:r>
            <a:r>
              <a:rPr kumimoji="0" lang="en-US" altLang="zh-CN" sz="1050" b="1" i="0" u="none" strike="noStrike" kern="1200" cap="none" spc="0" normalizeH="0" baseline="0" noProof="0" dirty="0">
                <a:ln>
                  <a:noFill/>
                </a:ln>
                <a:solidFill>
                  <a:srgbClr val="000080"/>
                </a:solidFill>
                <a:effectLst/>
                <a:uLnTx/>
                <a:uFillTx/>
                <a:latin typeface="Courier New" panose="02070309020205020404"/>
                <a:ea typeface="+mn-ea"/>
                <a:cs typeface="+mn-cs"/>
              </a:rPr>
              <a:t>(</a:t>
            </a:r>
            <a:r>
              <a:rPr kumimoji="0" lang="en-US" altLang="zh-CN" sz="1050" b="0" i="0" u="none" strike="noStrike" kern="1200" cap="none" spc="0" normalizeH="0" baseline="0" noProof="0" dirty="0">
                <a:ln>
                  <a:noFill/>
                </a:ln>
                <a:solidFill>
                  <a:srgbClr val="FF8000"/>
                </a:solidFill>
                <a:effectLst/>
                <a:uLnTx/>
                <a:uFillTx/>
                <a:latin typeface="Courier New" panose="02070309020205020404"/>
                <a:ea typeface="+mn-ea"/>
                <a:cs typeface="+mn-cs"/>
              </a:rPr>
              <a:t>1</a:t>
            </a:r>
            <a:r>
              <a:rPr kumimoji="0" lang="en-US" altLang="zh-CN" sz="1050" b="1" i="0" u="none" strike="noStrike" kern="1200" cap="none" spc="0" normalizeH="0" baseline="0" noProof="0" dirty="0">
                <a:ln>
                  <a:noFill/>
                </a:ln>
                <a:solidFill>
                  <a:srgbClr val="000080"/>
                </a:solidFill>
                <a:effectLst/>
                <a:uLnTx/>
                <a:uFillTx/>
                <a:latin typeface="Courier New" panose="02070309020205020404"/>
                <a:ea typeface="+mn-ea"/>
                <a:cs typeface="+mn-cs"/>
              </a:rPr>
              <a:t>) </a:t>
            </a:r>
            <a:r>
              <a:rPr kumimoji="0" lang="en-US" altLang="zh-CN" sz="1050" b="0" i="0" u="none" strike="noStrike" kern="1200" cap="none" spc="0" normalizeH="0" baseline="0" noProof="0" dirty="0">
                <a:ln>
                  <a:noFill/>
                </a:ln>
                <a:solidFill>
                  <a:srgbClr val="008000"/>
                </a:solidFill>
                <a:effectLst/>
                <a:uLnTx/>
                <a:uFillTx/>
                <a:latin typeface="微软雅黑" panose="020B0503020204020204" pitchFamily="34" charset="-122"/>
                <a:ea typeface="微软雅黑" panose="020B0503020204020204" pitchFamily="34" charset="-122"/>
                <a:cs typeface="+mn-cs"/>
              </a:rPr>
              <a:t>// skip </a:t>
            </a:r>
            <a:r>
              <a:rPr kumimoji="0" lang="zh-CN" altLang="en-US" sz="1050" b="0" i="0" u="none" strike="noStrike" kern="1200" cap="none" spc="0" normalizeH="0" baseline="0" noProof="0" dirty="0">
                <a:ln>
                  <a:noFill/>
                </a:ln>
                <a:solidFill>
                  <a:srgbClr val="008000"/>
                </a:solidFill>
                <a:effectLst/>
                <a:uLnTx/>
                <a:uFillTx/>
                <a:latin typeface="微软雅黑" panose="020B0503020204020204" pitchFamily="34" charset="-122"/>
                <a:ea typeface="微软雅黑" panose="020B0503020204020204" pitchFamily="34" charset="-122"/>
                <a:cs typeface="+mn-cs"/>
              </a:rPr>
              <a:t>跳过多少条数据  传入显示数据的开始位置</a:t>
            </a:r>
            <a:endParaRPr kumimoji="0" lang="en-US" altLang="zh-CN" sz="1050" b="0" i="0" u="none" strike="noStrike" kern="1200" cap="none" spc="0" normalizeH="0" baseline="0" noProof="0" dirty="0">
              <a:ln>
                <a:noFill/>
              </a:ln>
              <a:solidFill>
                <a:schemeClr val="lt1"/>
              </a:solidFill>
              <a:effectLst/>
              <a:uLnTx/>
              <a:uFillTx/>
              <a:latin typeface="+mn-lt"/>
              <a:ea typeface="+mn-ea"/>
              <a:cs typeface="+mn-cs"/>
            </a:endParaRPr>
          </a:p>
        </p:txBody>
      </p:sp>
      <p:sp>
        <p:nvSpPr>
          <p:cNvPr id="7" name="矩形 6"/>
          <p:cNvSpPr/>
          <p:nvPr/>
        </p:nvSpPr>
        <p:spPr>
          <a:xfrm>
            <a:off x="827088" y="2211388"/>
            <a:ext cx="4572000" cy="254000"/>
          </a:xfrm>
          <a:prstGeom prst="rect">
            <a:avLst/>
          </a:prstGeom>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数据开始查询位置</a:t>
            </a:r>
            <a:r>
              <a:rPr kumimoji="0" lang="en-US" altLang="zh-CN"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a:t>
            </a:r>
            <a:r>
              <a:rPr kumimoji="0" lang="zh-CN" altLang="en-US"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（当前页</a:t>
            </a:r>
            <a:r>
              <a:rPr kumimoji="0" lang="en-US" altLang="zh-CN"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-1</a:t>
            </a:r>
            <a:r>
              <a:rPr kumimoji="0" lang="zh-CN" altLang="en-US"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每页显示的数据条数</a:t>
            </a:r>
            <a:endParaRPr kumimoji="0" lang="zh-CN" altLang="en-US"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marL="0" marR="0" lvl="0" indent="0" algn="l" defTabSz="914400" rtl="0" eaLnBrk="0" fontAlgn="base" latinLnBrk="0" hangingPunct="0">
              <a:lnSpc>
                <a:spcPct val="90000"/>
              </a:lnSpc>
              <a:spcBef>
                <a:spcPct val="0"/>
              </a:spcBef>
              <a:spcAft>
                <a:spcPct val="0"/>
              </a:spcAft>
              <a:buClrTx/>
              <a:buSzTx/>
              <a:buFontTx/>
              <a:buNone/>
              <a:defRPr/>
            </a:pPr>
            <a:r>
              <a:rPr kumimoji="0" lang="en-US" altLang="zh-CN" sz="2400" b="1" i="0" u="none" strike="noStrike" kern="0" cap="none" spc="0" normalizeH="0" baseline="0" noProof="0" dirty="0" smtClean="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cs typeface="+mj-cs"/>
                <a:sym typeface="+mn-ea"/>
              </a:rPr>
              <a:t>2. </a:t>
            </a:r>
            <a:r>
              <a:rPr kumimoji="0" lang="zh-CN" altLang="en-US" sz="2400" b="1" i="0" u="none" strike="noStrike" kern="0" cap="none" spc="0" normalizeH="0" baseline="0" noProof="0" dirty="0" smtClean="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cs typeface="+mj-cs"/>
                <a:sym typeface="+mn-ea"/>
              </a:rPr>
              <a:t>项目功能实现</a:t>
            </a:r>
            <a:endParaRPr kumimoji="0" lang="zh-CN" altLang="en-US" sz="2400" b="1" i="0" u="none" strike="noStrike" kern="0" cap="none" spc="0" normalizeH="0" baseline="0" noProof="0" dirty="0" smtClean="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cs typeface="+mj-cs"/>
              <a:sym typeface="+mn-ea"/>
            </a:endParaRPr>
          </a:p>
        </p:txBody>
      </p:sp>
      <p:sp>
        <p:nvSpPr>
          <p:cNvPr id="18434" name="TextBox 2"/>
          <p:cNvSpPr txBox="1"/>
          <p:nvPr/>
        </p:nvSpPr>
        <p:spPr>
          <a:xfrm>
            <a:off x="841375" y="915988"/>
            <a:ext cx="3514725" cy="458787"/>
          </a:xfrm>
          <a:prstGeom prst="rect">
            <a:avLst/>
          </a:prstGeom>
          <a:noFill/>
          <a:ln w="9525">
            <a:noFill/>
          </a:ln>
        </p:spPr>
        <p:txBody>
          <a:bodyPr anchor="t" anchorCtr="0">
            <a:spAutoFit/>
          </a:bodyPr>
          <a:p>
            <a:pPr eaLnBrk="0" hangingPunct="0">
              <a:lnSpc>
                <a:spcPct val="150000"/>
              </a:lnSpc>
            </a:pPr>
            <a:r>
              <a:rPr lang="en-US" altLang="zh-CN" b="1" dirty="0">
                <a:solidFill>
                  <a:srgbClr val="404040"/>
                </a:solidFill>
                <a:latin typeface="微软雅黑" panose="020B0503020204020204" pitchFamily="34" charset="-122"/>
                <a:ea typeface="微软雅黑" panose="020B0503020204020204" pitchFamily="34" charset="-122"/>
              </a:rPr>
              <a:t>2.4 </a:t>
            </a:r>
            <a:r>
              <a:rPr lang="zh-CN" altLang="en-US" b="1" dirty="0">
                <a:solidFill>
                  <a:srgbClr val="404040"/>
                </a:solidFill>
                <a:latin typeface="微软雅黑" panose="020B0503020204020204" pitchFamily="34" charset="-122"/>
                <a:ea typeface="微软雅黑" panose="020B0503020204020204" pitchFamily="34" charset="-122"/>
              </a:rPr>
              <a:t>用户信息修改</a:t>
            </a:r>
            <a:endParaRPr lang="zh-CN" altLang="zh-CN" b="1" dirty="0">
              <a:solidFill>
                <a:srgbClr val="404040"/>
              </a:solidFill>
              <a:latin typeface="微软雅黑" panose="020B0503020204020204" pitchFamily="34" charset="-122"/>
              <a:ea typeface="微软雅黑" panose="020B0503020204020204" pitchFamily="34" charset="-122"/>
            </a:endParaRPr>
          </a:p>
        </p:txBody>
      </p:sp>
      <p:sp>
        <p:nvSpPr>
          <p:cNvPr id="10" name="TextBox 9"/>
          <p:cNvSpPr txBox="1"/>
          <p:nvPr/>
        </p:nvSpPr>
        <p:spPr>
          <a:xfrm>
            <a:off x="841375" y="1347788"/>
            <a:ext cx="6635750" cy="2032000"/>
          </a:xfrm>
          <a:prstGeom prst="rect">
            <a:avLst/>
          </a:prstGeom>
          <a:noFill/>
        </p:spPr>
        <p:txBody>
          <a:bodyPr>
            <a:spAutoFit/>
          </a:bodyPr>
          <a:lstStyle/>
          <a:p>
            <a:pPr marR="0" defTabSz="914400" eaLnBrk="0" fontAlgn="auto" hangingPunct="0">
              <a:lnSpc>
                <a:spcPct val="200000"/>
              </a:lnSpc>
              <a:spcBef>
                <a:spcPts val="0"/>
              </a:spcBef>
              <a:spcAft>
                <a:spcPts val="0"/>
              </a:spcAft>
              <a:buClrTx/>
              <a:buSzTx/>
              <a:buFontTx/>
              <a:buNone/>
              <a:defRPr/>
            </a:pPr>
            <a:r>
              <a:rPr kumimoji="0" lang="en-US" altLang="zh-CN"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1. </a:t>
            </a:r>
            <a:r>
              <a:rPr kumimoji="0" lang="zh-CN" altLang="en-US"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将要修改的用户</a:t>
            </a:r>
            <a:r>
              <a:rPr kumimoji="0" lang="en-US" altLang="zh-CN"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ID</a:t>
            </a:r>
            <a:r>
              <a:rPr kumimoji="0" lang="zh-CN" altLang="en-US"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传递到服务器端</a:t>
            </a:r>
            <a:endParaRPr kumimoji="0" lang="en-US" altLang="zh-CN"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a:p>
            <a:pPr marR="0" defTabSz="914400" eaLnBrk="0" fontAlgn="auto" hangingPunct="0">
              <a:lnSpc>
                <a:spcPct val="200000"/>
              </a:lnSpc>
              <a:spcBef>
                <a:spcPts val="0"/>
              </a:spcBef>
              <a:spcAft>
                <a:spcPts val="0"/>
              </a:spcAft>
              <a:buClrTx/>
              <a:buSzTx/>
              <a:buFontTx/>
              <a:buNone/>
              <a:defRPr/>
            </a:pPr>
            <a:r>
              <a:rPr kumimoji="0" lang="en-US" altLang="zh-CN"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2. </a:t>
            </a:r>
            <a:r>
              <a:rPr kumimoji="0" lang="zh-CN" altLang="en-US"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建立用户信息修改功能对应的路由</a:t>
            </a:r>
            <a:endParaRPr kumimoji="0" lang="en-US" altLang="zh-CN"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a:p>
            <a:pPr marR="0" defTabSz="914400" eaLnBrk="0" fontAlgn="auto" hangingPunct="0">
              <a:lnSpc>
                <a:spcPct val="200000"/>
              </a:lnSpc>
              <a:spcBef>
                <a:spcPts val="0"/>
              </a:spcBef>
              <a:spcAft>
                <a:spcPts val="0"/>
              </a:spcAft>
              <a:buClrTx/>
              <a:buSzTx/>
              <a:buFontTx/>
              <a:buNone/>
              <a:defRPr/>
            </a:pPr>
            <a:r>
              <a:rPr kumimoji="0" lang="en-US" altLang="zh-CN"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3. </a:t>
            </a:r>
            <a:r>
              <a:rPr kumimoji="0" lang="zh-CN" altLang="en-US"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接收客户端表单传递过来的请求参数</a:t>
            </a:r>
            <a:r>
              <a:rPr kumimoji="0" lang="en-US" altLang="zh-CN"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 </a:t>
            </a:r>
            <a:endParaRPr kumimoji="0" lang="en-US" altLang="zh-CN"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a:p>
            <a:pPr marR="0" defTabSz="914400" eaLnBrk="0" fontAlgn="auto" hangingPunct="0">
              <a:lnSpc>
                <a:spcPct val="200000"/>
              </a:lnSpc>
              <a:spcBef>
                <a:spcPts val="0"/>
              </a:spcBef>
              <a:spcAft>
                <a:spcPts val="0"/>
              </a:spcAft>
              <a:buClrTx/>
              <a:buSzTx/>
              <a:buFontTx/>
              <a:buNone/>
              <a:defRPr/>
            </a:pPr>
            <a:r>
              <a:rPr kumimoji="0" lang="en-US" altLang="zh-CN"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4. </a:t>
            </a:r>
            <a:r>
              <a:rPr kumimoji="0" lang="zh-CN" altLang="en-US"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根据</a:t>
            </a:r>
            <a:r>
              <a:rPr kumimoji="0" lang="en-US" altLang="zh-CN"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id</a:t>
            </a:r>
            <a:r>
              <a:rPr kumimoji="0" lang="zh-CN" altLang="en-US"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查询用户信息，并将客户端传递过来的密码和数据库中的密码进行比对</a:t>
            </a:r>
            <a:endParaRPr kumimoji="0" lang="en-US" altLang="zh-CN"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a:p>
            <a:pPr marR="0" defTabSz="914400" eaLnBrk="0" fontAlgn="auto" hangingPunct="0">
              <a:lnSpc>
                <a:spcPct val="200000"/>
              </a:lnSpc>
              <a:spcBef>
                <a:spcPts val="0"/>
              </a:spcBef>
              <a:spcAft>
                <a:spcPts val="0"/>
              </a:spcAft>
              <a:buClrTx/>
              <a:buSzTx/>
              <a:buFontTx/>
              <a:buNone/>
              <a:defRPr/>
            </a:pPr>
            <a:r>
              <a:rPr kumimoji="0" lang="en-US" altLang="zh-CN"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5. </a:t>
            </a:r>
            <a:r>
              <a:rPr kumimoji="0" lang="zh-CN" altLang="en-US"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如果比对失败，对客户端做出响应</a:t>
            </a:r>
            <a:endParaRPr kumimoji="0" lang="en-US" altLang="zh-CN"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a:p>
            <a:pPr marR="0" defTabSz="914400" eaLnBrk="0" fontAlgn="auto" hangingPunct="0">
              <a:lnSpc>
                <a:spcPct val="200000"/>
              </a:lnSpc>
              <a:spcBef>
                <a:spcPts val="0"/>
              </a:spcBef>
              <a:spcAft>
                <a:spcPts val="0"/>
              </a:spcAft>
              <a:buClrTx/>
              <a:buSzTx/>
              <a:buFontTx/>
              <a:buNone/>
              <a:defRPr/>
            </a:pPr>
            <a:r>
              <a:rPr kumimoji="0" lang="en-US" altLang="zh-CN"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6. </a:t>
            </a:r>
            <a:r>
              <a:rPr kumimoji="0" lang="zh-CN" altLang="en-US"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如果密码对比成功，将用户信息更新到数据库中</a:t>
            </a:r>
            <a:endParaRPr kumimoji="0" lang="en-US" altLang="zh-CN"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charRg st="0" end="2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xEl>
                                              <p:charRg st="20" end="39"/>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xEl>
                                              <p:charRg st="39" end="6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xEl>
                                              <p:charRg st="60" end="99"/>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xEl>
                                              <p:charRg st="99" end="11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xEl>
                                              <p:charRg st="118" end="14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marL="0" marR="0" lvl="0" indent="0" algn="l" defTabSz="914400" rtl="0" eaLnBrk="0" fontAlgn="base" latinLnBrk="0" hangingPunct="0">
              <a:lnSpc>
                <a:spcPct val="90000"/>
              </a:lnSpc>
              <a:spcBef>
                <a:spcPct val="0"/>
              </a:spcBef>
              <a:spcAft>
                <a:spcPct val="0"/>
              </a:spcAft>
              <a:buClrTx/>
              <a:buSzTx/>
              <a:buFontTx/>
              <a:buNone/>
              <a:defRPr/>
            </a:pPr>
            <a:r>
              <a:rPr kumimoji="0" lang="en-US" altLang="zh-CN" sz="2400" b="1" i="0" u="none" strike="noStrike" kern="0" cap="none" spc="0" normalizeH="0" baseline="0" noProof="0" dirty="0" smtClean="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cs typeface="+mj-cs"/>
                <a:sym typeface="+mn-ea"/>
              </a:rPr>
              <a:t>2. </a:t>
            </a:r>
            <a:r>
              <a:rPr kumimoji="0" lang="zh-CN" altLang="en-US" sz="2400" b="1" i="0" u="none" strike="noStrike" kern="0" cap="none" spc="0" normalizeH="0" baseline="0" noProof="0" dirty="0" smtClean="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cs typeface="+mj-cs"/>
                <a:sym typeface="+mn-ea"/>
              </a:rPr>
              <a:t>项目功能实现</a:t>
            </a:r>
            <a:endParaRPr kumimoji="0" lang="zh-CN" altLang="en-US" sz="2400" b="1" i="0" u="none" strike="noStrike" kern="0" cap="none" spc="0" normalizeH="0" baseline="0" noProof="0" dirty="0" smtClean="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cs typeface="+mj-cs"/>
              <a:sym typeface="+mn-ea"/>
            </a:endParaRPr>
          </a:p>
        </p:txBody>
      </p:sp>
      <p:sp>
        <p:nvSpPr>
          <p:cNvPr id="19458" name="TextBox 2"/>
          <p:cNvSpPr txBox="1"/>
          <p:nvPr/>
        </p:nvSpPr>
        <p:spPr>
          <a:xfrm>
            <a:off x="841375" y="915988"/>
            <a:ext cx="3514725" cy="458787"/>
          </a:xfrm>
          <a:prstGeom prst="rect">
            <a:avLst/>
          </a:prstGeom>
          <a:noFill/>
          <a:ln w="9525">
            <a:noFill/>
          </a:ln>
        </p:spPr>
        <p:txBody>
          <a:bodyPr anchor="t" anchorCtr="0">
            <a:spAutoFit/>
          </a:bodyPr>
          <a:p>
            <a:pPr eaLnBrk="0" hangingPunct="0">
              <a:lnSpc>
                <a:spcPct val="150000"/>
              </a:lnSpc>
            </a:pPr>
            <a:r>
              <a:rPr lang="en-US" altLang="zh-CN" b="1" dirty="0">
                <a:solidFill>
                  <a:srgbClr val="404040"/>
                </a:solidFill>
                <a:latin typeface="微软雅黑" panose="020B0503020204020204" pitchFamily="34" charset="-122"/>
                <a:ea typeface="微软雅黑" panose="020B0503020204020204" pitchFamily="34" charset="-122"/>
              </a:rPr>
              <a:t>2.5 </a:t>
            </a:r>
            <a:r>
              <a:rPr lang="zh-CN" altLang="en-US" b="1" dirty="0">
                <a:solidFill>
                  <a:srgbClr val="404040"/>
                </a:solidFill>
                <a:latin typeface="微软雅黑" panose="020B0503020204020204" pitchFamily="34" charset="-122"/>
                <a:ea typeface="微软雅黑" panose="020B0503020204020204" pitchFamily="34" charset="-122"/>
              </a:rPr>
              <a:t>用户信息删除</a:t>
            </a:r>
            <a:endParaRPr lang="zh-CN" altLang="zh-CN" b="1" dirty="0">
              <a:solidFill>
                <a:srgbClr val="404040"/>
              </a:solidFill>
              <a:latin typeface="微软雅黑" panose="020B0503020204020204" pitchFamily="34" charset="-122"/>
              <a:ea typeface="微软雅黑" panose="020B0503020204020204" pitchFamily="34" charset="-122"/>
            </a:endParaRPr>
          </a:p>
        </p:txBody>
      </p:sp>
      <p:sp>
        <p:nvSpPr>
          <p:cNvPr id="10" name="TextBox 9"/>
          <p:cNvSpPr txBox="1"/>
          <p:nvPr/>
        </p:nvSpPr>
        <p:spPr>
          <a:xfrm>
            <a:off x="841375" y="1347788"/>
            <a:ext cx="7475538" cy="2354263"/>
          </a:xfrm>
          <a:prstGeom prst="rect">
            <a:avLst/>
          </a:prstGeom>
          <a:noFill/>
        </p:spPr>
        <p:txBody>
          <a:bodyPr>
            <a:spAutoFit/>
          </a:bodyPr>
          <a:lstStyle/>
          <a:p>
            <a:pPr marR="0" defTabSz="914400" eaLnBrk="0" fontAlgn="auto" hangingPunct="0">
              <a:lnSpc>
                <a:spcPct val="200000"/>
              </a:lnSpc>
              <a:spcBef>
                <a:spcPts val="0"/>
              </a:spcBef>
              <a:spcAft>
                <a:spcPts val="0"/>
              </a:spcAft>
              <a:buClrTx/>
              <a:buSzTx/>
              <a:buFontTx/>
              <a:buNone/>
              <a:defRPr/>
            </a:pPr>
            <a:r>
              <a:rPr kumimoji="0" lang="en-US" altLang="zh-CN"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1. </a:t>
            </a:r>
            <a:r>
              <a:rPr kumimoji="0" lang="zh-CN" altLang="en-US"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在确认删除框中添加隐藏域用以存储要删除用户的</a:t>
            </a:r>
            <a:r>
              <a:rPr kumimoji="0" lang="en-US" altLang="zh-CN"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ID</a:t>
            </a:r>
            <a:r>
              <a:rPr kumimoji="0" lang="zh-CN" altLang="en-US"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值</a:t>
            </a:r>
            <a:endParaRPr kumimoji="0" lang="en-US" altLang="zh-CN"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a:p>
            <a:pPr marR="0" defTabSz="914400" eaLnBrk="0" fontAlgn="auto" hangingPunct="0">
              <a:lnSpc>
                <a:spcPct val="200000"/>
              </a:lnSpc>
              <a:spcBef>
                <a:spcPts val="0"/>
              </a:spcBef>
              <a:spcAft>
                <a:spcPts val="0"/>
              </a:spcAft>
              <a:buClrTx/>
              <a:buSzTx/>
              <a:buFontTx/>
              <a:buNone/>
              <a:defRPr/>
            </a:pPr>
            <a:r>
              <a:rPr kumimoji="0" lang="en-US" altLang="zh-CN"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2. </a:t>
            </a:r>
            <a:r>
              <a:rPr kumimoji="0" lang="zh-CN" altLang="en-US"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为删除按钮添自定义属性用以存储要删除用户的</a:t>
            </a:r>
            <a:r>
              <a:rPr kumimoji="0" lang="en-US" altLang="zh-CN"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ID</a:t>
            </a:r>
            <a:r>
              <a:rPr kumimoji="0" lang="zh-CN" altLang="en-US"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值</a:t>
            </a:r>
            <a:endParaRPr kumimoji="0" lang="en-US" altLang="zh-CN"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a:p>
            <a:pPr marR="0" defTabSz="914400" eaLnBrk="0" fontAlgn="auto" hangingPunct="0">
              <a:lnSpc>
                <a:spcPct val="200000"/>
              </a:lnSpc>
              <a:spcBef>
                <a:spcPts val="0"/>
              </a:spcBef>
              <a:spcAft>
                <a:spcPts val="0"/>
              </a:spcAft>
              <a:buClrTx/>
              <a:buSzTx/>
              <a:buFontTx/>
              <a:buNone/>
              <a:defRPr/>
            </a:pPr>
            <a:r>
              <a:rPr kumimoji="0" lang="en-US" altLang="zh-CN"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3. </a:t>
            </a:r>
            <a:r>
              <a:rPr kumimoji="0" lang="zh-CN" altLang="en-US"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为删除按钮添加点击事件，在点击事件处理函数中获取自定义属性中存储的</a:t>
            </a:r>
            <a:r>
              <a:rPr kumimoji="0" lang="en-US" altLang="zh-CN"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ID</a:t>
            </a:r>
            <a:r>
              <a:rPr kumimoji="0" lang="zh-CN" altLang="en-US"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值并将</a:t>
            </a:r>
            <a:r>
              <a:rPr kumimoji="0" lang="en-US" altLang="zh-CN"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ID</a:t>
            </a:r>
            <a:r>
              <a:rPr kumimoji="0" lang="zh-CN" altLang="en-US"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值存储在表单的隐藏域中</a:t>
            </a:r>
            <a:endParaRPr kumimoji="0" lang="en-US" altLang="zh-CN"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a:p>
            <a:pPr marR="0" defTabSz="914400" eaLnBrk="0" fontAlgn="auto" hangingPunct="0">
              <a:lnSpc>
                <a:spcPct val="200000"/>
              </a:lnSpc>
              <a:spcBef>
                <a:spcPts val="0"/>
              </a:spcBef>
              <a:spcAft>
                <a:spcPts val="0"/>
              </a:spcAft>
              <a:buClrTx/>
              <a:buSzTx/>
              <a:buFontTx/>
              <a:buNone/>
              <a:defRPr/>
            </a:pPr>
            <a:r>
              <a:rPr kumimoji="0" lang="en-US" altLang="zh-CN"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4. </a:t>
            </a:r>
            <a:r>
              <a:rPr kumimoji="0" lang="zh-CN" altLang="en-US"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为删除表单添加提交地址以及提交方式</a:t>
            </a:r>
            <a:endParaRPr kumimoji="0" lang="en-US" altLang="zh-CN"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a:p>
            <a:pPr marR="0" defTabSz="914400" eaLnBrk="0" fontAlgn="auto" hangingPunct="0">
              <a:lnSpc>
                <a:spcPct val="200000"/>
              </a:lnSpc>
              <a:spcBef>
                <a:spcPts val="0"/>
              </a:spcBef>
              <a:spcAft>
                <a:spcPts val="0"/>
              </a:spcAft>
              <a:buClrTx/>
              <a:buSzTx/>
              <a:buFontTx/>
              <a:buNone/>
              <a:defRPr/>
            </a:pPr>
            <a:r>
              <a:rPr kumimoji="0" lang="en-US" altLang="zh-CN"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5. </a:t>
            </a:r>
            <a:r>
              <a:rPr kumimoji="0" lang="zh-CN" altLang="en-US"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在服务器端建立删除功能路由</a:t>
            </a:r>
            <a:endParaRPr kumimoji="0" lang="en-US" altLang="zh-CN"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a:p>
            <a:pPr marR="0" defTabSz="914400" eaLnBrk="0" fontAlgn="auto" hangingPunct="0">
              <a:lnSpc>
                <a:spcPct val="200000"/>
              </a:lnSpc>
              <a:spcBef>
                <a:spcPts val="0"/>
              </a:spcBef>
              <a:spcAft>
                <a:spcPts val="0"/>
              </a:spcAft>
              <a:buClrTx/>
              <a:buSzTx/>
              <a:buFontTx/>
              <a:buNone/>
              <a:defRPr/>
            </a:pPr>
            <a:r>
              <a:rPr kumimoji="0" lang="en-US" altLang="zh-CN"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6.</a:t>
            </a:r>
            <a:r>
              <a:rPr kumimoji="0" lang="zh-CN" altLang="en-US"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 接收客户端传递过来的</a:t>
            </a:r>
            <a:r>
              <a:rPr kumimoji="0" lang="en-US" altLang="zh-CN"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id</a:t>
            </a:r>
            <a:r>
              <a:rPr kumimoji="0" lang="zh-CN" altLang="en-US"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参数</a:t>
            </a:r>
            <a:endParaRPr kumimoji="0" lang="en-US" altLang="zh-CN"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a:p>
            <a:pPr marR="0" defTabSz="914400" eaLnBrk="0" fontAlgn="auto" hangingPunct="0">
              <a:lnSpc>
                <a:spcPct val="200000"/>
              </a:lnSpc>
              <a:spcBef>
                <a:spcPts val="0"/>
              </a:spcBef>
              <a:spcAft>
                <a:spcPts val="0"/>
              </a:spcAft>
              <a:buClrTx/>
              <a:buSzTx/>
              <a:buFontTx/>
              <a:buNone/>
              <a:defRPr/>
            </a:pPr>
            <a:r>
              <a:rPr kumimoji="0" lang="en-US" altLang="zh-CN"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7. </a:t>
            </a:r>
            <a:r>
              <a:rPr kumimoji="0" lang="zh-CN" altLang="en-US"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根据</a:t>
            </a:r>
            <a:r>
              <a:rPr kumimoji="0" lang="en-US" altLang="zh-CN"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id</a:t>
            </a:r>
            <a:r>
              <a:rPr kumimoji="0" lang="zh-CN" altLang="en-US"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删除用户</a:t>
            </a:r>
            <a:endParaRPr kumimoji="0" lang="en-US" altLang="zh-CN"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charRg st="0" end="29"/>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xEl>
                                              <p:charRg st="29" end="5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xEl>
                                              <p:charRg st="57" end="11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xEl>
                                              <p:charRg st="112" end="13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xEl>
                                              <p:charRg st="133" end="15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xEl>
                                              <p:charRg st="150" end="16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
                                            <p:txEl>
                                              <p:charRg st="168" end="18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marL="0" marR="0" lvl="0" indent="0" algn="l" defTabSz="914400" rtl="0" eaLnBrk="0" fontAlgn="base" latinLnBrk="0" hangingPunct="0">
              <a:lnSpc>
                <a:spcPct val="90000"/>
              </a:lnSpc>
              <a:spcBef>
                <a:spcPct val="0"/>
              </a:spcBef>
              <a:spcAft>
                <a:spcPct val="0"/>
              </a:spcAft>
              <a:buClrTx/>
              <a:buSzTx/>
              <a:buFontTx/>
              <a:buNone/>
              <a:defRPr/>
            </a:pPr>
            <a:r>
              <a:rPr kumimoji="0" lang="en-US" altLang="zh-CN" sz="2400" b="1" i="0" u="none" strike="noStrike" kern="0" cap="none" spc="0" normalizeH="0" baseline="0" noProof="0" dirty="0" smtClean="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cs typeface="+mj-cs"/>
                <a:sym typeface="+mn-ea"/>
              </a:rPr>
              <a:t>2. </a:t>
            </a:r>
            <a:r>
              <a:rPr kumimoji="0" lang="zh-CN" altLang="en-US" sz="2400" b="1" i="0" u="none" strike="noStrike" kern="0" cap="none" spc="0" normalizeH="0" baseline="0" noProof="0" dirty="0" smtClean="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cs typeface="+mj-cs"/>
                <a:sym typeface="+mn-ea"/>
              </a:rPr>
              <a:t>项目功能实现</a:t>
            </a:r>
            <a:endParaRPr kumimoji="0" lang="zh-CN" altLang="en-US" sz="2400" b="1" i="0" u="none" strike="noStrike" kern="0" cap="none" spc="0" normalizeH="0" baseline="0" noProof="0" dirty="0" smtClean="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cs typeface="+mj-cs"/>
              <a:sym typeface="+mn-ea"/>
            </a:endParaRPr>
          </a:p>
        </p:txBody>
      </p:sp>
      <p:sp>
        <p:nvSpPr>
          <p:cNvPr id="20482" name="TextBox 2"/>
          <p:cNvSpPr txBox="1"/>
          <p:nvPr/>
        </p:nvSpPr>
        <p:spPr>
          <a:xfrm>
            <a:off x="841375" y="915988"/>
            <a:ext cx="3514725" cy="508000"/>
          </a:xfrm>
          <a:prstGeom prst="rect">
            <a:avLst/>
          </a:prstGeom>
          <a:noFill/>
          <a:ln w="9525">
            <a:noFill/>
          </a:ln>
        </p:spPr>
        <p:txBody>
          <a:bodyPr anchor="t" anchorCtr="0">
            <a:spAutoFit/>
          </a:bodyPr>
          <a:p>
            <a:pPr eaLnBrk="0" hangingPunct="0">
              <a:lnSpc>
                <a:spcPct val="150000"/>
              </a:lnSpc>
            </a:pPr>
            <a:r>
              <a:rPr lang="en-US" altLang="zh-CN" b="1" dirty="0">
                <a:solidFill>
                  <a:srgbClr val="404040"/>
                </a:solidFill>
                <a:latin typeface="微软雅黑" panose="020B0503020204020204" pitchFamily="34" charset="-122"/>
                <a:ea typeface="微软雅黑" panose="020B0503020204020204" pitchFamily="34" charset="-122"/>
              </a:rPr>
              <a:t>2.6 </a:t>
            </a:r>
            <a:r>
              <a:rPr lang="zh-CN" altLang="en-US" b="1" dirty="0">
                <a:solidFill>
                  <a:srgbClr val="404040"/>
                </a:solidFill>
                <a:latin typeface="微软雅黑" panose="020B0503020204020204" pitchFamily="34" charset="-122"/>
                <a:ea typeface="微软雅黑" panose="020B0503020204020204" pitchFamily="34" charset="-122"/>
              </a:rPr>
              <a:t>开发环境与生产环境</a:t>
            </a:r>
            <a:endParaRPr lang="zh-CN" altLang="zh-CN" b="1" dirty="0">
              <a:solidFill>
                <a:srgbClr val="404040"/>
              </a:solidFill>
              <a:latin typeface="微软雅黑" panose="020B0503020204020204" pitchFamily="34" charset="-122"/>
              <a:ea typeface="微软雅黑" panose="020B0503020204020204" pitchFamily="34" charset="-122"/>
            </a:endParaRPr>
          </a:p>
        </p:txBody>
      </p:sp>
      <p:sp>
        <p:nvSpPr>
          <p:cNvPr id="10" name="TextBox 9"/>
          <p:cNvSpPr txBox="1"/>
          <p:nvPr/>
        </p:nvSpPr>
        <p:spPr>
          <a:xfrm>
            <a:off x="841375" y="2138363"/>
            <a:ext cx="7043738" cy="577850"/>
          </a:xfrm>
          <a:prstGeom prst="rect">
            <a:avLst/>
          </a:prstGeom>
          <a:noFill/>
        </p:spPr>
        <p:txBody>
          <a:bodyPr>
            <a:spAutoFit/>
          </a:bodyPr>
          <a:lstStyle/>
          <a:p>
            <a:pPr marR="0" defTabSz="914400" eaLnBrk="0" fontAlgn="auto" hangingPunct="0">
              <a:lnSpc>
                <a:spcPct val="150000"/>
              </a:lnSpc>
              <a:spcBef>
                <a:spcPts val="0"/>
              </a:spcBef>
              <a:spcAft>
                <a:spcPts val="0"/>
              </a:spcAft>
              <a:buClrTx/>
              <a:buSzTx/>
              <a:buFontTx/>
              <a:buNone/>
              <a:defRPr/>
            </a:pPr>
            <a:r>
              <a:rPr kumimoji="0" lang="zh-CN" altLang="en-US"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环境，就是指项目运行的地方，当项目处于开发阶段，项目运行在开发人员的电脑上，项目所处的环境就是开发环境。当项目开发完成以后，要将项目放到真实的网站服务器电脑中运行，项目所处的环境就是生产环境。</a:t>
            </a:r>
            <a:endParaRPr kumimoji="0" lang="en-US" altLang="zh-CN"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p:txBody>
      </p:sp>
      <p:sp>
        <p:nvSpPr>
          <p:cNvPr id="5" name="TextBox 2"/>
          <p:cNvSpPr txBox="1"/>
          <p:nvPr/>
        </p:nvSpPr>
        <p:spPr>
          <a:xfrm>
            <a:off x="841375" y="1689100"/>
            <a:ext cx="3514725" cy="377825"/>
          </a:xfrm>
          <a:prstGeom prst="rect">
            <a:avLst/>
          </a:prstGeom>
          <a:noFill/>
          <a:ln w="9525">
            <a:noFill/>
          </a:ln>
        </p:spPr>
        <p:txBody>
          <a:bodyPr anchor="t" anchorCtr="0">
            <a:spAutoFit/>
          </a:bodyPr>
          <a:p>
            <a:pPr eaLnBrk="0" hangingPunct="0">
              <a:lnSpc>
                <a:spcPct val="150000"/>
              </a:lnSpc>
            </a:pPr>
            <a:r>
              <a:rPr lang="zh-CN" altLang="en-US" sz="1400" b="1" dirty="0">
                <a:solidFill>
                  <a:srgbClr val="404040"/>
                </a:solidFill>
                <a:latin typeface="微软雅黑" panose="020B0503020204020204" pitchFamily="34" charset="-122"/>
                <a:ea typeface="微软雅黑" panose="020B0503020204020204" pitchFamily="34" charset="-122"/>
              </a:rPr>
              <a:t>什么是开发环境与生产环境</a:t>
            </a:r>
            <a:endParaRPr lang="zh-CN" altLang="zh-CN" sz="1400" b="1" dirty="0">
              <a:solidFill>
                <a:srgbClr val="404040"/>
              </a:solidFill>
              <a:latin typeface="微软雅黑" panose="020B0503020204020204" pitchFamily="34" charset="-122"/>
              <a:ea typeface="微软雅黑" panose="020B0503020204020204" pitchFamily="34" charset="-122"/>
            </a:endParaRPr>
          </a:p>
        </p:txBody>
      </p:sp>
      <p:sp>
        <p:nvSpPr>
          <p:cNvPr id="6" name="TextBox 5"/>
          <p:cNvSpPr txBox="1"/>
          <p:nvPr/>
        </p:nvSpPr>
        <p:spPr>
          <a:xfrm>
            <a:off x="841375" y="3362325"/>
            <a:ext cx="7043738" cy="577850"/>
          </a:xfrm>
          <a:prstGeom prst="rect">
            <a:avLst/>
          </a:prstGeom>
          <a:noFill/>
        </p:spPr>
        <p:txBody>
          <a:bodyPr>
            <a:spAutoFit/>
          </a:bodyPr>
          <a:lstStyle/>
          <a:p>
            <a:pPr marR="0" defTabSz="914400" eaLnBrk="0" fontAlgn="auto" hangingPunct="0">
              <a:lnSpc>
                <a:spcPct val="150000"/>
              </a:lnSpc>
              <a:spcBef>
                <a:spcPts val="0"/>
              </a:spcBef>
              <a:spcAft>
                <a:spcPts val="0"/>
              </a:spcAft>
              <a:buClrTx/>
              <a:buSzTx/>
              <a:buFontTx/>
              <a:buNone/>
              <a:defRPr/>
            </a:pPr>
            <a:r>
              <a:rPr kumimoji="0" lang="zh-CN" altLang="en-US"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因为在不同的环境中，项目的配置是不一样的，需要在项目代码中判断当前项目运行的环境，根据不同的环境应用不同的项目配置。</a:t>
            </a:r>
            <a:endParaRPr kumimoji="0" lang="en-US" altLang="zh-CN"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p:txBody>
      </p:sp>
      <p:sp>
        <p:nvSpPr>
          <p:cNvPr id="7" name="TextBox 2"/>
          <p:cNvSpPr txBox="1"/>
          <p:nvPr/>
        </p:nvSpPr>
        <p:spPr>
          <a:xfrm>
            <a:off x="841375" y="2913063"/>
            <a:ext cx="3514725" cy="415925"/>
          </a:xfrm>
          <a:prstGeom prst="rect">
            <a:avLst/>
          </a:prstGeom>
          <a:noFill/>
          <a:ln w="9525">
            <a:noFill/>
          </a:ln>
        </p:spPr>
        <p:txBody>
          <a:bodyPr anchor="t" anchorCtr="0">
            <a:spAutoFit/>
          </a:bodyPr>
          <a:p>
            <a:pPr eaLnBrk="0" hangingPunct="0">
              <a:lnSpc>
                <a:spcPct val="150000"/>
              </a:lnSpc>
            </a:pPr>
            <a:r>
              <a:rPr lang="zh-CN" altLang="en-US" sz="1400" b="1" dirty="0">
                <a:solidFill>
                  <a:srgbClr val="404040"/>
                </a:solidFill>
                <a:latin typeface="微软雅黑" panose="020B0503020204020204" pitchFamily="34" charset="-122"/>
                <a:ea typeface="微软雅黑" panose="020B0503020204020204" pitchFamily="34" charset="-122"/>
              </a:rPr>
              <a:t>为什么要区分开发环境与生产环境</a:t>
            </a:r>
            <a:endParaRPr lang="zh-CN" altLang="zh-CN" sz="1400" b="1" dirty="0">
              <a:solidFill>
                <a:srgbClr val="40404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5" grpId="0"/>
      <p:bldP spid="6" grpId="0"/>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marL="0" marR="0" lvl="0" indent="0" algn="l" defTabSz="914400" rtl="0" eaLnBrk="0" fontAlgn="base" latinLnBrk="0" hangingPunct="0">
              <a:lnSpc>
                <a:spcPct val="90000"/>
              </a:lnSpc>
              <a:spcBef>
                <a:spcPct val="0"/>
              </a:spcBef>
              <a:spcAft>
                <a:spcPct val="0"/>
              </a:spcAft>
              <a:buClrTx/>
              <a:buSzTx/>
              <a:buFontTx/>
              <a:buNone/>
              <a:defRPr/>
            </a:pPr>
            <a:r>
              <a:rPr kumimoji="0" lang="en-US" altLang="zh-CN" sz="2400" b="1" i="0" u="none" strike="noStrike" kern="0" cap="none" spc="0" normalizeH="0" baseline="0" noProof="0" dirty="0" smtClean="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cs typeface="+mj-cs"/>
                <a:sym typeface="+mn-ea"/>
              </a:rPr>
              <a:t>2. </a:t>
            </a:r>
            <a:r>
              <a:rPr kumimoji="0" lang="zh-CN" altLang="en-US" sz="2400" b="1" i="0" u="none" strike="noStrike" kern="0" cap="none" spc="0" normalizeH="0" baseline="0" noProof="0" dirty="0" smtClean="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cs typeface="+mj-cs"/>
                <a:sym typeface="+mn-ea"/>
              </a:rPr>
              <a:t>项目功能实现</a:t>
            </a:r>
            <a:endParaRPr kumimoji="0" lang="zh-CN" altLang="en-US" sz="2400" b="1" i="0" u="none" strike="noStrike" kern="0" cap="none" spc="0" normalizeH="0" baseline="0" noProof="0" dirty="0" smtClean="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cs typeface="+mj-cs"/>
              <a:sym typeface="+mn-ea"/>
            </a:endParaRPr>
          </a:p>
        </p:txBody>
      </p:sp>
      <p:sp>
        <p:nvSpPr>
          <p:cNvPr id="21506" name="TextBox 2"/>
          <p:cNvSpPr txBox="1"/>
          <p:nvPr/>
        </p:nvSpPr>
        <p:spPr>
          <a:xfrm>
            <a:off x="841375" y="915988"/>
            <a:ext cx="3514725" cy="508000"/>
          </a:xfrm>
          <a:prstGeom prst="rect">
            <a:avLst/>
          </a:prstGeom>
          <a:noFill/>
          <a:ln w="9525">
            <a:noFill/>
          </a:ln>
        </p:spPr>
        <p:txBody>
          <a:bodyPr anchor="t" anchorCtr="0">
            <a:spAutoFit/>
          </a:bodyPr>
          <a:p>
            <a:pPr eaLnBrk="0" hangingPunct="0">
              <a:lnSpc>
                <a:spcPct val="150000"/>
              </a:lnSpc>
            </a:pPr>
            <a:r>
              <a:rPr lang="en-US" altLang="zh-CN" b="1" dirty="0">
                <a:solidFill>
                  <a:srgbClr val="404040"/>
                </a:solidFill>
                <a:latin typeface="微软雅黑" panose="020B0503020204020204" pitchFamily="34" charset="-122"/>
                <a:ea typeface="微软雅黑" panose="020B0503020204020204" pitchFamily="34" charset="-122"/>
              </a:rPr>
              <a:t>2.6 </a:t>
            </a:r>
            <a:r>
              <a:rPr lang="zh-CN" altLang="en-US" b="1" dirty="0">
                <a:solidFill>
                  <a:srgbClr val="404040"/>
                </a:solidFill>
                <a:latin typeface="微软雅黑" panose="020B0503020204020204" pitchFamily="34" charset="-122"/>
                <a:ea typeface="微软雅黑" panose="020B0503020204020204" pitchFamily="34" charset="-122"/>
              </a:rPr>
              <a:t>开发环境与生产环境</a:t>
            </a:r>
            <a:endParaRPr lang="zh-CN" altLang="zh-CN" b="1" dirty="0">
              <a:solidFill>
                <a:srgbClr val="404040"/>
              </a:solidFill>
              <a:latin typeface="微软雅黑" panose="020B0503020204020204" pitchFamily="34" charset="-122"/>
              <a:ea typeface="微软雅黑" panose="020B0503020204020204" pitchFamily="34" charset="-122"/>
            </a:endParaRPr>
          </a:p>
        </p:txBody>
      </p:sp>
      <p:sp>
        <p:nvSpPr>
          <p:cNvPr id="10" name="TextBox 9"/>
          <p:cNvSpPr txBox="1"/>
          <p:nvPr/>
        </p:nvSpPr>
        <p:spPr>
          <a:xfrm>
            <a:off x="841375" y="2120900"/>
            <a:ext cx="7043738" cy="306388"/>
          </a:xfrm>
          <a:prstGeom prst="rect">
            <a:avLst/>
          </a:prstGeom>
          <a:noFill/>
        </p:spPr>
        <p:txBody>
          <a:bodyPr>
            <a:spAutoFit/>
          </a:bodyPr>
          <a:lstStyle/>
          <a:p>
            <a:pPr marR="0" defTabSz="914400" eaLnBrk="0" fontAlgn="auto" hangingPunct="0">
              <a:lnSpc>
                <a:spcPct val="150000"/>
              </a:lnSpc>
              <a:spcBef>
                <a:spcPts val="0"/>
              </a:spcBef>
              <a:spcAft>
                <a:spcPts val="0"/>
              </a:spcAft>
              <a:buClrTx/>
              <a:buSzTx/>
              <a:buFontTx/>
              <a:buNone/>
              <a:defRPr/>
            </a:pPr>
            <a:r>
              <a:rPr kumimoji="0" lang="zh-CN" altLang="en-US"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通过电脑操作系统中的系统环境变量区分当前是开发环境还是生产环境。</a:t>
            </a:r>
            <a:endParaRPr kumimoji="0" lang="en-US" altLang="zh-CN"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p:txBody>
      </p:sp>
      <p:sp>
        <p:nvSpPr>
          <p:cNvPr id="5" name="TextBox 2"/>
          <p:cNvSpPr txBox="1"/>
          <p:nvPr/>
        </p:nvSpPr>
        <p:spPr>
          <a:xfrm>
            <a:off x="841375" y="1689100"/>
            <a:ext cx="3514725" cy="377825"/>
          </a:xfrm>
          <a:prstGeom prst="rect">
            <a:avLst/>
          </a:prstGeom>
          <a:noFill/>
          <a:ln w="9525">
            <a:noFill/>
          </a:ln>
        </p:spPr>
        <p:txBody>
          <a:bodyPr anchor="t" anchorCtr="0">
            <a:spAutoFit/>
          </a:bodyPr>
          <a:p>
            <a:pPr eaLnBrk="0" hangingPunct="0">
              <a:lnSpc>
                <a:spcPct val="150000"/>
              </a:lnSpc>
            </a:pPr>
            <a:r>
              <a:rPr lang="zh-CN" altLang="en-US" sz="1400" b="1" dirty="0">
                <a:solidFill>
                  <a:srgbClr val="404040"/>
                </a:solidFill>
                <a:latin typeface="微软雅黑" panose="020B0503020204020204" pitchFamily="34" charset="-122"/>
                <a:ea typeface="微软雅黑" panose="020B0503020204020204" pitchFamily="34" charset="-122"/>
              </a:rPr>
              <a:t>如何区分开发环境与生产环境</a:t>
            </a:r>
            <a:endParaRPr lang="zh-CN" altLang="zh-CN" sz="1400" b="1" dirty="0">
              <a:solidFill>
                <a:srgbClr val="404040"/>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839788" y="2571750"/>
            <a:ext cx="3948112" cy="1106488"/>
          </a:xfrm>
          <a:prstGeom prst="rect">
            <a:avLst/>
          </a:prstGeom>
          <a:noFill/>
          <a:ln w="9525">
            <a:noFill/>
          </a:ln>
        </p:spPr>
      </p:pic>
      <p:pic>
        <p:nvPicPr>
          <p:cNvPr id="3" name="图片 2"/>
          <p:cNvPicPr>
            <a:picLocks noChangeAspect="1"/>
          </p:cNvPicPr>
          <p:nvPr/>
        </p:nvPicPr>
        <p:blipFill>
          <a:blip r:embed="rId2"/>
          <a:stretch>
            <a:fillRect/>
          </a:stretch>
        </p:blipFill>
        <p:spPr>
          <a:xfrm>
            <a:off x="839788" y="3822700"/>
            <a:ext cx="3948112" cy="1106488"/>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marL="0" marR="0" lvl="0" indent="0" algn="l" defTabSz="914400" rtl="0" eaLnBrk="0" fontAlgn="base" latinLnBrk="0" hangingPunct="0">
              <a:lnSpc>
                <a:spcPct val="90000"/>
              </a:lnSpc>
              <a:spcBef>
                <a:spcPct val="0"/>
              </a:spcBef>
              <a:spcAft>
                <a:spcPct val="0"/>
              </a:spcAft>
              <a:buClrTx/>
              <a:buSzTx/>
              <a:buFontTx/>
              <a:buNone/>
              <a:defRPr/>
            </a:pPr>
            <a:r>
              <a:rPr kumimoji="0" lang="en-US" altLang="zh-CN" sz="2400" b="1" i="0" u="none" strike="noStrike" kern="0" cap="none" spc="0" normalizeH="0" baseline="0" noProof="0" dirty="0" smtClean="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cs typeface="+mj-cs"/>
                <a:sym typeface="+mn-ea"/>
              </a:rPr>
              <a:t>2. </a:t>
            </a:r>
            <a:r>
              <a:rPr kumimoji="0" lang="zh-CN" altLang="en-US" sz="2400" b="1" i="0" u="none" strike="noStrike" kern="0" cap="none" spc="0" normalizeH="0" baseline="0" noProof="0" dirty="0" smtClean="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cs typeface="+mj-cs"/>
                <a:sym typeface="+mn-ea"/>
              </a:rPr>
              <a:t>项目功能实现</a:t>
            </a:r>
            <a:endParaRPr kumimoji="0" lang="zh-CN" altLang="en-US" sz="2400" b="1" i="0" u="none" strike="noStrike" kern="0" cap="none" spc="0" normalizeH="0" baseline="0" noProof="0" dirty="0" smtClean="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cs typeface="+mj-cs"/>
              <a:sym typeface="+mn-ea"/>
            </a:endParaRPr>
          </a:p>
        </p:txBody>
      </p:sp>
      <p:sp>
        <p:nvSpPr>
          <p:cNvPr id="22530" name="TextBox 2"/>
          <p:cNvSpPr txBox="1"/>
          <p:nvPr/>
        </p:nvSpPr>
        <p:spPr>
          <a:xfrm>
            <a:off x="841375" y="915988"/>
            <a:ext cx="3514725" cy="508000"/>
          </a:xfrm>
          <a:prstGeom prst="rect">
            <a:avLst/>
          </a:prstGeom>
          <a:noFill/>
          <a:ln w="9525">
            <a:noFill/>
          </a:ln>
        </p:spPr>
        <p:txBody>
          <a:bodyPr anchor="t" anchorCtr="0">
            <a:spAutoFit/>
          </a:bodyPr>
          <a:p>
            <a:pPr eaLnBrk="0" hangingPunct="0">
              <a:lnSpc>
                <a:spcPct val="150000"/>
              </a:lnSpc>
            </a:pPr>
            <a:r>
              <a:rPr lang="en-US" altLang="zh-CN" b="1" dirty="0">
                <a:solidFill>
                  <a:srgbClr val="404040"/>
                </a:solidFill>
                <a:latin typeface="微软雅黑" panose="020B0503020204020204" pitchFamily="34" charset="-122"/>
                <a:ea typeface="微软雅黑" panose="020B0503020204020204" pitchFamily="34" charset="-122"/>
              </a:rPr>
              <a:t>2.6 </a:t>
            </a:r>
            <a:r>
              <a:rPr lang="zh-CN" altLang="en-US" b="1" dirty="0">
                <a:solidFill>
                  <a:srgbClr val="404040"/>
                </a:solidFill>
                <a:latin typeface="微软雅黑" panose="020B0503020204020204" pitchFamily="34" charset="-122"/>
                <a:ea typeface="微软雅黑" panose="020B0503020204020204" pitchFamily="34" charset="-122"/>
              </a:rPr>
              <a:t>开发环境与生产环境</a:t>
            </a:r>
            <a:endParaRPr lang="zh-CN" altLang="zh-CN" b="1" dirty="0">
              <a:solidFill>
                <a:srgbClr val="404040"/>
              </a:solidFill>
              <a:latin typeface="微软雅黑" panose="020B0503020204020204" pitchFamily="34" charset="-122"/>
              <a:ea typeface="微软雅黑" panose="020B0503020204020204" pitchFamily="34" charset="-122"/>
            </a:endParaRPr>
          </a:p>
        </p:txBody>
      </p:sp>
      <p:sp>
        <p:nvSpPr>
          <p:cNvPr id="22531" name="TextBox 2"/>
          <p:cNvSpPr txBox="1"/>
          <p:nvPr/>
        </p:nvSpPr>
        <p:spPr>
          <a:xfrm>
            <a:off x="841375" y="1689100"/>
            <a:ext cx="3514725" cy="377825"/>
          </a:xfrm>
          <a:prstGeom prst="rect">
            <a:avLst/>
          </a:prstGeom>
          <a:noFill/>
          <a:ln w="9525">
            <a:noFill/>
          </a:ln>
        </p:spPr>
        <p:txBody>
          <a:bodyPr anchor="t" anchorCtr="0">
            <a:spAutoFit/>
          </a:bodyPr>
          <a:p>
            <a:pPr eaLnBrk="0" hangingPunct="0">
              <a:lnSpc>
                <a:spcPct val="150000"/>
              </a:lnSpc>
            </a:pPr>
            <a:r>
              <a:rPr lang="zh-CN" altLang="en-US" sz="1400" b="1" dirty="0">
                <a:solidFill>
                  <a:srgbClr val="404040"/>
                </a:solidFill>
                <a:latin typeface="微软雅黑" panose="020B0503020204020204" pitchFamily="34" charset="-122"/>
                <a:ea typeface="微软雅黑" panose="020B0503020204020204" pitchFamily="34" charset="-122"/>
              </a:rPr>
              <a:t>如何区分开发环境与生产环境</a:t>
            </a:r>
            <a:endParaRPr lang="zh-CN" altLang="zh-CN" sz="1400" b="1" dirty="0">
              <a:solidFill>
                <a:srgbClr val="404040"/>
              </a:solidFill>
              <a:latin typeface="微软雅黑" panose="020B0503020204020204" pitchFamily="34" charset="-122"/>
              <a:ea typeface="微软雅黑" panose="020B0503020204020204" pitchFamily="34" charset="-122"/>
            </a:endParaRPr>
          </a:p>
        </p:txBody>
      </p:sp>
      <p:sp>
        <p:nvSpPr>
          <p:cNvPr id="8" name="矩形 7"/>
          <p:cNvSpPr/>
          <p:nvPr/>
        </p:nvSpPr>
        <p:spPr>
          <a:xfrm>
            <a:off x="841375" y="2243138"/>
            <a:ext cx="5746750" cy="1408113"/>
          </a:xfrm>
          <a:prstGeom prst="rect">
            <a:avLst/>
          </a:prstGeom>
          <a:solidFill>
            <a:srgbClr val="E6F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50000"/>
              </a:lnSpc>
              <a:spcBef>
                <a:spcPct val="0"/>
              </a:spcBef>
              <a:spcAft>
                <a:spcPct val="0"/>
              </a:spcAft>
              <a:buClrTx/>
              <a:buSzTx/>
              <a:buFontTx/>
              <a:buNone/>
              <a:defRPr/>
            </a:pPr>
            <a:r>
              <a:rPr kumimoji="0" lang="en-US" altLang="zh-CN" sz="1050" b="1" i="0" u="none" strike="noStrike" kern="1200" cap="none" spc="0" normalizeH="0" baseline="0" noProof="0" dirty="0">
                <a:ln>
                  <a:noFill/>
                </a:ln>
                <a:solidFill>
                  <a:srgbClr val="0000FF"/>
                </a:solidFill>
                <a:effectLst/>
                <a:uLnTx/>
                <a:uFillTx/>
                <a:latin typeface="Courier New" panose="02070309020205020404"/>
                <a:ea typeface="+mn-ea"/>
                <a:cs typeface="+mn-cs"/>
              </a:rPr>
              <a:t> if </a:t>
            </a:r>
            <a:r>
              <a:rPr kumimoji="0" lang="en-US" altLang="zh-CN" sz="1050" b="1" i="0" u="none" strike="noStrike" kern="1200" cap="none" spc="0" normalizeH="0" baseline="0" noProof="0" dirty="0">
                <a:ln>
                  <a:noFill/>
                </a:ln>
                <a:solidFill>
                  <a:srgbClr val="000080"/>
                </a:solidFill>
                <a:effectLst/>
                <a:uLnTx/>
                <a:uFillTx/>
                <a:latin typeface="Courier New" panose="02070309020205020404"/>
                <a:ea typeface="+mn-ea"/>
                <a:cs typeface="+mn-cs"/>
              </a:rPr>
              <a:t>(</a:t>
            </a:r>
            <a:r>
              <a:rPr kumimoji="0" lang="en-US" altLang="zh-CN" sz="1050" b="0" i="0" u="none" strike="noStrike" kern="1200" cap="none" spc="0" normalizeH="0" baseline="0" noProof="0" dirty="0" err="1">
                <a:ln>
                  <a:noFill/>
                </a:ln>
                <a:solidFill>
                  <a:srgbClr val="000000"/>
                </a:solidFill>
                <a:effectLst/>
                <a:uLnTx/>
                <a:uFillTx/>
                <a:latin typeface="Courier New" panose="02070309020205020404"/>
                <a:ea typeface="+mn-ea"/>
                <a:cs typeface="+mn-cs"/>
              </a:rPr>
              <a:t>process</a:t>
            </a:r>
            <a:r>
              <a:rPr kumimoji="0" lang="en-US" altLang="zh-CN" sz="1050" b="1" i="0" u="none" strike="noStrike" kern="1200" cap="none" spc="0" normalizeH="0" baseline="0" noProof="0" dirty="0" err="1">
                <a:ln>
                  <a:noFill/>
                </a:ln>
                <a:solidFill>
                  <a:srgbClr val="000080"/>
                </a:solidFill>
                <a:effectLst/>
                <a:uLnTx/>
                <a:uFillTx/>
                <a:latin typeface="Courier New" panose="02070309020205020404"/>
                <a:ea typeface="+mn-ea"/>
                <a:cs typeface="+mn-cs"/>
              </a:rPr>
              <a:t>.</a:t>
            </a:r>
            <a:r>
              <a:rPr kumimoji="0" lang="en-US" altLang="zh-CN" sz="1050" b="0" i="0" u="none" strike="noStrike" kern="1200" cap="none" spc="0" normalizeH="0" baseline="0" noProof="0" dirty="0" err="1">
                <a:ln>
                  <a:noFill/>
                </a:ln>
                <a:solidFill>
                  <a:srgbClr val="000000"/>
                </a:solidFill>
                <a:effectLst/>
                <a:uLnTx/>
                <a:uFillTx/>
                <a:latin typeface="Courier New" panose="02070309020205020404"/>
                <a:ea typeface="+mn-ea"/>
                <a:cs typeface="+mn-cs"/>
              </a:rPr>
              <a:t>env</a:t>
            </a:r>
            <a:r>
              <a:rPr kumimoji="0" lang="en-US" altLang="zh-CN" sz="1050" b="1" i="0" u="none" strike="noStrike" kern="1200" cap="none" spc="0" normalizeH="0" baseline="0" noProof="0" dirty="0" err="1">
                <a:ln>
                  <a:noFill/>
                </a:ln>
                <a:solidFill>
                  <a:srgbClr val="000080"/>
                </a:solidFill>
                <a:effectLst/>
                <a:uLnTx/>
                <a:uFillTx/>
                <a:latin typeface="Courier New" panose="02070309020205020404"/>
                <a:ea typeface="+mn-ea"/>
                <a:cs typeface="+mn-cs"/>
              </a:rPr>
              <a:t>.</a:t>
            </a:r>
            <a:r>
              <a:rPr kumimoji="0" lang="en-US" altLang="zh-CN" sz="1050" b="0" i="0" u="none" strike="noStrike" kern="1200" cap="none" spc="0" normalizeH="0" baseline="0" noProof="0" dirty="0" err="1">
                <a:ln>
                  <a:noFill/>
                </a:ln>
                <a:solidFill>
                  <a:srgbClr val="000000"/>
                </a:solidFill>
                <a:effectLst/>
                <a:uLnTx/>
                <a:uFillTx/>
                <a:latin typeface="Courier New" panose="02070309020205020404"/>
                <a:ea typeface="+mn-ea"/>
                <a:cs typeface="+mn-cs"/>
              </a:rPr>
              <a:t>NODE_ENV</a:t>
            </a:r>
            <a:r>
              <a:rPr kumimoji="0" lang="en-US" altLang="zh-CN" sz="1050" b="0" i="0" u="none" strike="noStrike" kern="1200" cap="none" spc="0" normalizeH="0" baseline="0" noProof="0" dirty="0">
                <a:ln>
                  <a:noFill/>
                </a:ln>
                <a:solidFill>
                  <a:srgbClr val="000000"/>
                </a:solidFill>
                <a:effectLst/>
                <a:uLnTx/>
                <a:uFillTx/>
                <a:latin typeface="Courier New" panose="02070309020205020404"/>
                <a:ea typeface="+mn-ea"/>
                <a:cs typeface="+mn-cs"/>
              </a:rPr>
              <a:t> </a:t>
            </a:r>
            <a:r>
              <a:rPr kumimoji="0" lang="en-US" altLang="zh-CN" sz="1050" b="1" i="0" u="none" strike="noStrike" kern="1200" cap="none" spc="0" normalizeH="0" baseline="0" noProof="0" dirty="0">
                <a:ln>
                  <a:noFill/>
                </a:ln>
                <a:solidFill>
                  <a:srgbClr val="000080"/>
                </a:solidFill>
                <a:effectLst/>
                <a:uLnTx/>
                <a:uFillTx/>
                <a:latin typeface="Courier New" panose="02070309020205020404"/>
                <a:ea typeface="+mn-ea"/>
                <a:cs typeface="+mn-cs"/>
              </a:rPr>
              <a:t>==</a:t>
            </a:r>
            <a:r>
              <a:rPr kumimoji="0" lang="en-US" altLang="zh-CN" sz="1050" b="0" i="0" u="none" strike="noStrike" kern="1200" cap="none" spc="0" normalizeH="0" baseline="0" noProof="0" dirty="0">
                <a:ln>
                  <a:noFill/>
                </a:ln>
                <a:solidFill>
                  <a:srgbClr val="000000"/>
                </a:solidFill>
                <a:effectLst/>
                <a:uLnTx/>
                <a:uFillTx/>
                <a:latin typeface="Courier New" panose="02070309020205020404"/>
                <a:ea typeface="+mn-ea"/>
                <a:cs typeface="+mn-cs"/>
              </a:rPr>
              <a:t> </a:t>
            </a:r>
            <a:r>
              <a:rPr kumimoji="0" lang="en-US" altLang="zh-CN" sz="1050" b="0" i="0" u="none" strike="noStrike" kern="1200" cap="none" spc="0" normalizeH="0" baseline="0" noProof="0" dirty="0">
                <a:ln>
                  <a:noFill/>
                </a:ln>
                <a:solidFill>
                  <a:srgbClr val="808080"/>
                </a:solidFill>
                <a:effectLst/>
                <a:uLnTx/>
                <a:uFillTx/>
                <a:latin typeface="Courier New" panose="02070309020205020404"/>
                <a:ea typeface="+mn-ea"/>
                <a:cs typeface="+mn-cs"/>
              </a:rPr>
              <a:t>'development'</a:t>
            </a:r>
            <a:r>
              <a:rPr kumimoji="0" lang="en-US" altLang="zh-CN" sz="1050" b="1" i="0" u="none" strike="noStrike" kern="1200" cap="none" spc="0" normalizeH="0" baseline="0" noProof="0" dirty="0">
                <a:ln>
                  <a:noFill/>
                </a:ln>
                <a:solidFill>
                  <a:srgbClr val="000080"/>
                </a:solidFill>
                <a:effectLst/>
                <a:uLnTx/>
                <a:uFillTx/>
                <a:latin typeface="Courier New" panose="02070309020205020404"/>
                <a:ea typeface="+mn-ea"/>
                <a:cs typeface="+mn-cs"/>
              </a:rPr>
              <a:t>)</a:t>
            </a:r>
            <a:r>
              <a:rPr kumimoji="0" lang="en-US" altLang="zh-CN" sz="1050" b="0" i="0" u="none" strike="noStrike" kern="1200" cap="none" spc="0" normalizeH="0" baseline="0" noProof="0" dirty="0">
                <a:ln>
                  <a:noFill/>
                </a:ln>
                <a:solidFill>
                  <a:srgbClr val="000000"/>
                </a:solidFill>
                <a:effectLst/>
                <a:uLnTx/>
                <a:uFillTx/>
                <a:latin typeface="Courier New" panose="02070309020205020404"/>
                <a:ea typeface="+mn-ea"/>
                <a:cs typeface="+mn-cs"/>
              </a:rPr>
              <a:t> </a:t>
            </a:r>
            <a:r>
              <a:rPr kumimoji="0" lang="en-US" altLang="zh-CN" sz="1050" b="1" i="0" u="none" strike="noStrike" kern="1200" cap="none" spc="0" normalizeH="0" baseline="0" noProof="0" dirty="0">
                <a:ln>
                  <a:noFill/>
                </a:ln>
                <a:solidFill>
                  <a:srgbClr val="000080"/>
                </a:solidFill>
                <a:effectLst/>
                <a:uLnTx/>
                <a:uFillTx/>
                <a:latin typeface="Courier New" panose="02070309020205020404"/>
                <a:ea typeface="+mn-ea"/>
                <a:cs typeface="+mn-cs"/>
              </a:rPr>
              <a:t>{</a:t>
            </a:r>
            <a:endParaRPr kumimoji="0" lang="en-US" altLang="zh-CN" sz="1050" b="0" i="0" u="none" strike="noStrike" kern="1200" cap="none" spc="0" normalizeH="0" baseline="0" noProof="0" dirty="0">
              <a:ln>
                <a:noFill/>
              </a:ln>
              <a:solidFill>
                <a:srgbClr val="000000"/>
              </a:solidFill>
              <a:effectLst/>
              <a:uLnTx/>
              <a:uFillTx/>
              <a:latin typeface="Courier New" panose="02070309020205020404"/>
              <a:ea typeface="+mn-ea"/>
              <a:cs typeface="+mn-cs"/>
            </a:endParaRPr>
          </a:p>
          <a:p>
            <a:pPr marL="0" marR="0" lvl="0" indent="0" algn="l" defTabSz="914400" rtl="0" eaLnBrk="1" fontAlgn="base" latinLnBrk="0" hangingPunct="1">
              <a:lnSpc>
                <a:spcPct val="150000"/>
              </a:lnSpc>
              <a:spcBef>
                <a:spcPct val="0"/>
              </a:spcBef>
              <a:spcAft>
                <a:spcPct val="0"/>
              </a:spcAft>
              <a:buClrTx/>
              <a:buSzTx/>
              <a:buFontTx/>
              <a:buNone/>
              <a:defRPr/>
            </a:pPr>
            <a:r>
              <a:rPr kumimoji="0" lang="en-US" altLang="zh-CN" sz="1050" b="0" i="0" u="none" strike="noStrike" kern="1200" cap="none" spc="0" normalizeH="0" baseline="0" noProof="0" dirty="0">
                <a:ln>
                  <a:noFill/>
                </a:ln>
                <a:solidFill>
                  <a:srgbClr val="008000"/>
                </a:solidFill>
                <a:effectLst/>
                <a:uLnTx/>
                <a:uFillTx/>
                <a:latin typeface="Courier New" panose="02070309020205020404"/>
                <a:ea typeface="+mn-ea"/>
                <a:cs typeface="+mn-cs"/>
              </a:rPr>
              <a:t>     // </a:t>
            </a:r>
            <a:r>
              <a:rPr kumimoji="0" lang="zh-CN" altLang="en-US" sz="1050" b="0" i="0" u="none" strike="noStrike" kern="1200" cap="none" spc="0" normalizeH="0" baseline="0" noProof="0" dirty="0">
                <a:ln>
                  <a:noFill/>
                </a:ln>
                <a:solidFill>
                  <a:srgbClr val="008000"/>
                </a:solidFill>
                <a:effectLst/>
                <a:uLnTx/>
                <a:uFillTx/>
                <a:latin typeface="Courier New" panose="02070309020205020404"/>
                <a:ea typeface="+mn-ea"/>
                <a:cs typeface="+mn-cs"/>
              </a:rPr>
              <a:t>开发环境</a:t>
            </a:r>
            <a:endParaRPr kumimoji="0" lang="en-US" altLang="zh-CN" sz="1050" b="0" i="0" u="none" strike="noStrike" kern="1200" cap="none" spc="0" normalizeH="0" baseline="0" noProof="0" dirty="0">
              <a:ln>
                <a:noFill/>
              </a:ln>
              <a:solidFill>
                <a:srgbClr val="008000"/>
              </a:solidFill>
              <a:effectLst/>
              <a:uLnTx/>
              <a:uFillTx/>
              <a:latin typeface="Courier New" panose="02070309020205020404"/>
              <a:ea typeface="+mn-ea"/>
              <a:cs typeface="+mn-cs"/>
            </a:endParaRPr>
          </a:p>
          <a:p>
            <a:pPr marL="0" marR="0" lvl="0" indent="0" algn="l" defTabSz="914400" rtl="0" eaLnBrk="1" fontAlgn="base" latinLnBrk="0" hangingPunct="1">
              <a:lnSpc>
                <a:spcPct val="150000"/>
              </a:lnSpc>
              <a:spcBef>
                <a:spcPct val="0"/>
              </a:spcBef>
              <a:spcAft>
                <a:spcPct val="0"/>
              </a:spcAft>
              <a:buClrTx/>
              <a:buSzTx/>
              <a:buFontTx/>
              <a:buNone/>
              <a:defRPr/>
            </a:pPr>
            <a:r>
              <a:rPr kumimoji="0" lang="en-US" altLang="zh-CN" sz="1050" b="1" i="0" u="none" strike="noStrike" kern="1200" cap="none" spc="0" normalizeH="0" baseline="0" noProof="0" dirty="0">
                <a:ln>
                  <a:noFill/>
                </a:ln>
                <a:solidFill>
                  <a:srgbClr val="000080"/>
                </a:solidFill>
                <a:effectLst/>
                <a:uLnTx/>
                <a:uFillTx/>
                <a:latin typeface="Courier New" panose="02070309020205020404"/>
                <a:ea typeface="+mn-ea"/>
                <a:cs typeface="+mn-cs"/>
              </a:rPr>
              <a:t> } </a:t>
            </a:r>
            <a:r>
              <a:rPr kumimoji="0" lang="en-US" altLang="zh-CN" sz="1050" b="1" i="0" u="none" strike="noStrike" kern="1200" cap="none" spc="0" normalizeH="0" baseline="0" noProof="0" dirty="0">
                <a:ln>
                  <a:noFill/>
                </a:ln>
                <a:solidFill>
                  <a:srgbClr val="0000FF"/>
                </a:solidFill>
                <a:effectLst/>
                <a:uLnTx/>
                <a:uFillTx/>
                <a:latin typeface="Courier New" panose="02070309020205020404"/>
                <a:ea typeface="+mn-ea"/>
                <a:cs typeface="+mn-cs"/>
              </a:rPr>
              <a:t>else</a:t>
            </a:r>
            <a:r>
              <a:rPr kumimoji="0" lang="en-US" altLang="zh-CN" sz="1050" b="0" i="0" u="none" strike="noStrike" kern="1200" cap="none" spc="0" normalizeH="0" baseline="0" noProof="0" dirty="0">
                <a:ln>
                  <a:noFill/>
                </a:ln>
                <a:solidFill>
                  <a:srgbClr val="000000"/>
                </a:solidFill>
                <a:effectLst/>
                <a:uLnTx/>
                <a:uFillTx/>
                <a:latin typeface="Courier New" panose="02070309020205020404"/>
                <a:ea typeface="+mn-ea"/>
                <a:cs typeface="+mn-cs"/>
              </a:rPr>
              <a:t> </a:t>
            </a:r>
            <a:r>
              <a:rPr kumimoji="0" lang="en-US" altLang="zh-CN" sz="1050" b="1" i="0" u="none" strike="noStrike" kern="1200" cap="none" spc="0" normalizeH="0" baseline="0" noProof="0" dirty="0">
                <a:ln>
                  <a:noFill/>
                </a:ln>
                <a:solidFill>
                  <a:srgbClr val="000080"/>
                </a:solidFill>
                <a:effectLst/>
                <a:uLnTx/>
                <a:uFillTx/>
                <a:latin typeface="Courier New" panose="02070309020205020404"/>
                <a:ea typeface="+mn-ea"/>
                <a:cs typeface="+mn-cs"/>
              </a:rPr>
              <a:t>{</a:t>
            </a:r>
            <a:endParaRPr kumimoji="0" lang="en-US" altLang="zh-CN" sz="1050" b="0" i="0" u="none" strike="noStrike" kern="1200" cap="none" spc="0" normalizeH="0" baseline="0" noProof="0" dirty="0">
              <a:ln>
                <a:noFill/>
              </a:ln>
              <a:solidFill>
                <a:srgbClr val="000000"/>
              </a:solidFill>
              <a:effectLst/>
              <a:uLnTx/>
              <a:uFillTx/>
              <a:latin typeface="Courier New" panose="02070309020205020404"/>
              <a:ea typeface="+mn-ea"/>
              <a:cs typeface="+mn-cs"/>
            </a:endParaRPr>
          </a:p>
          <a:p>
            <a:pPr marL="0" marR="0" lvl="0" indent="0" algn="l" defTabSz="914400" rtl="0" eaLnBrk="1" fontAlgn="base" latinLnBrk="0" hangingPunct="1">
              <a:lnSpc>
                <a:spcPct val="150000"/>
              </a:lnSpc>
              <a:spcBef>
                <a:spcPct val="0"/>
              </a:spcBef>
              <a:spcAft>
                <a:spcPct val="0"/>
              </a:spcAft>
              <a:buClrTx/>
              <a:buSzTx/>
              <a:buFontTx/>
              <a:buNone/>
              <a:defRPr/>
            </a:pPr>
            <a:r>
              <a:rPr kumimoji="0" lang="en-US" altLang="zh-CN" sz="1050" b="0" i="0" u="none" strike="noStrike" kern="1200" cap="none" spc="0" normalizeH="0" baseline="0" noProof="0" dirty="0">
                <a:ln>
                  <a:noFill/>
                </a:ln>
                <a:solidFill>
                  <a:srgbClr val="008000"/>
                </a:solidFill>
                <a:effectLst/>
                <a:uLnTx/>
                <a:uFillTx/>
                <a:latin typeface="Courier New" panose="02070309020205020404"/>
                <a:ea typeface="+mn-ea"/>
                <a:cs typeface="+mn-cs"/>
              </a:rPr>
              <a:t>     // </a:t>
            </a:r>
            <a:r>
              <a:rPr kumimoji="0" lang="zh-CN" altLang="en-US" sz="1050" b="0" i="0" u="none" strike="noStrike" kern="1200" cap="none" spc="0" normalizeH="0" baseline="0" noProof="0" dirty="0">
                <a:ln>
                  <a:noFill/>
                </a:ln>
                <a:solidFill>
                  <a:srgbClr val="008000"/>
                </a:solidFill>
                <a:effectLst/>
                <a:uLnTx/>
                <a:uFillTx/>
                <a:latin typeface="Courier New" panose="02070309020205020404"/>
                <a:ea typeface="+mn-ea"/>
                <a:cs typeface="+mn-cs"/>
              </a:rPr>
              <a:t>生产环境</a:t>
            </a:r>
            <a:endParaRPr kumimoji="0" lang="en-US" altLang="zh-CN" sz="1050" b="0" i="0" u="none" strike="noStrike" kern="1200" cap="none" spc="0" normalizeH="0" baseline="0" noProof="0" dirty="0">
              <a:ln>
                <a:noFill/>
              </a:ln>
              <a:solidFill>
                <a:srgbClr val="008000"/>
              </a:solidFill>
              <a:effectLst/>
              <a:uLnTx/>
              <a:uFillTx/>
              <a:latin typeface="Courier New" panose="02070309020205020404"/>
              <a:ea typeface="+mn-ea"/>
              <a:cs typeface="+mn-cs"/>
            </a:endParaRPr>
          </a:p>
          <a:p>
            <a:pPr marL="0" marR="0" lvl="0" indent="0" algn="l" defTabSz="914400" rtl="0" eaLnBrk="1" fontAlgn="base" latinLnBrk="0" hangingPunct="1">
              <a:lnSpc>
                <a:spcPct val="150000"/>
              </a:lnSpc>
              <a:spcBef>
                <a:spcPct val="0"/>
              </a:spcBef>
              <a:spcAft>
                <a:spcPct val="0"/>
              </a:spcAft>
              <a:buClrTx/>
              <a:buSzTx/>
              <a:buFontTx/>
              <a:buNone/>
              <a:defRPr/>
            </a:pPr>
            <a:r>
              <a:rPr kumimoji="0" lang="en-US" altLang="zh-CN" sz="1050" b="1" i="0" u="none" strike="noStrike" kern="1200" cap="none" spc="0" normalizeH="0" baseline="0" noProof="0" dirty="0">
                <a:ln>
                  <a:noFill/>
                </a:ln>
                <a:solidFill>
                  <a:srgbClr val="000080"/>
                </a:solidFill>
                <a:effectLst/>
                <a:uLnTx/>
                <a:uFillTx/>
                <a:latin typeface="Courier New" panose="02070309020205020404"/>
                <a:ea typeface="+mn-ea"/>
                <a:cs typeface="+mn-cs"/>
              </a:rPr>
              <a:t> }</a:t>
            </a:r>
            <a:endParaRPr kumimoji="0" lang="zh-CN" altLang="en-US" sz="1050" b="0" i="0" u="none" strike="noStrike" kern="1200" cap="none" spc="0" normalizeH="0" baseline="0" noProof="0" dirty="0">
              <a:ln>
                <a:noFill/>
              </a:ln>
              <a:solidFill>
                <a:schemeClr val="lt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marL="0" marR="0" lvl="0" indent="0" algn="l" defTabSz="914400" rtl="0" eaLnBrk="0" fontAlgn="base" latinLnBrk="0" hangingPunct="0">
              <a:lnSpc>
                <a:spcPct val="90000"/>
              </a:lnSpc>
              <a:spcBef>
                <a:spcPct val="0"/>
              </a:spcBef>
              <a:spcAft>
                <a:spcPct val="0"/>
              </a:spcAft>
              <a:buClrTx/>
              <a:buSzTx/>
              <a:buFontTx/>
              <a:buNone/>
              <a:defRPr/>
            </a:pPr>
            <a:r>
              <a:rPr kumimoji="0" lang="en-US" altLang="zh-CN" sz="2400" b="1" i="0" u="none" strike="noStrike" kern="0" cap="none" spc="0" normalizeH="0" baseline="0" noProof="0" dirty="0" smtClean="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cs typeface="+mj-cs"/>
                <a:sym typeface="+mn-ea"/>
              </a:rPr>
              <a:t>2. </a:t>
            </a:r>
            <a:r>
              <a:rPr kumimoji="0" lang="zh-CN" altLang="en-US" sz="2400" b="1" i="0" u="none" strike="noStrike" kern="0" cap="none" spc="0" normalizeH="0" baseline="0" noProof="0" dirty="0" smtClean="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cs typeface="+mj-cs"/>
                <a:sym typeface="+mn-ea"/>
              </a:rPr>
              <a:t>项目功能实现</a:t>
            </a:r>
            <a:endParaRPr kumimoji="0" lang="zh-CN" altLang="en-US" sz="2400" b="1" i="0" u="none" strike="noStrike" kern="0" cap="none" spc="0" normalizeH="0" baseline="0" noProof="0" dirty="0" smtClean="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cs typeface="+mj-cs"/>
              <a:sym typeface="+mn-ea"/>
            </a:endParaRPr>
          </a:p>
        </p:txBody>
      </p:sp>
      <p:sp>
        <p:nvSpPr>
          <p:cNvPr id="23554" name="TextBox 2"/>
          <p:cNvSpPr txBox="1"/>
          <p:nvPr/>
        </p:nvSpPr>
        <p:spPr>
          <a:xfrm>
            <a:off x="841375" y="915988"/>
            <a:ext cx="3514725" cy="458787"/>
          </a:xfrm>
          <a:prstGeom prst="rect">
            <a:avLst/>
          </a:prstGeom>
          <a:noFill/>
          <a:ln w="9525">
            <a:noFill/>
          </a:ln>
        </p:spPr>
        <p:txBody>
          <a:bodyPr anchor="t" anchorCtr="0">
            <a:spAutoFit/>
          </a:bodyPr>
          <a:p>
            <a:pPr eaLnBrk="0" hangingPunct="0">
              <a:lnSpc>
                <a:spcPct val="150000"/>
              </a:lnSpc>
            </a:pPr>
            <a:r>
              <a:rPr lang="en-US" altLang="zh-CN" b="1" dirty="0">
                <a:solidFill>
                  <a:srgbClr val="404040"/>
                </a:solidFill>
                <a:latin typeface="微软雅黑" panose="020B0503020204020204" pitchFamily="34" charset="-122"/>
                <a:ea typeface="微软雅黑" panose="020B0503020204020204" pitchFamily="34" charset="-122"/>
              </a:rPr>
              <a:t>2.7 </a:t>
            </a:r>
            <a:r>
              <a:rPr lang="zh-CN" altLang="en-US" b="1" dirty="0">
                <a:solidFill>
                  <a:srgbClr val="404040"/>
                </a:solidFill>
                <a:latin typeface="微软雅黑" panose="020B0503020204020204" pitchFamily="34" charset="-122"/>
                <a:ea typeface="微软雅黑" panose="020B0503020204020204" pitchFamily="34" charset="-122"/>
              </a:rPr>
              <a:t>第三方模块</a:t>
            </a:r>
            <a:r>
              <a:rPr lang="en-US" altLang="zh-CN" b="1" dirty="0">
                <a:solidFill>
                  <a:srgbClr val="404040"/>
                </a:solidFill>
                <a:latin typeface="微软雅黑" panose="020B0503020204020204" pitchFamily="34" charset="-122"/>
                <a:ea typeface="微软雅黑" panose="020B0503020204020204" pitchFamily="34" charset="-122"/>
              </a:rPr>
              <a:t>config</a:t>
            </a:r>
            <a:endParaRPr lang="zh-CN" altLang="zh-CN" b="1" dirty="0">
              <a:solidFill>
                <a:srgbClr val="404040"/>
              </a:solidFill>
              <a:latin typeface="微软雅黑" panose="020B0503020204020204" pitchFamily="34" charset="-122"/>
              <a:ea typeface="微软雅黑" panose="020B0503020204020204" pitchFamily="34" charset="-122"/>
            </a:endParaRPr>
          </a:p>
        </p:txBody>
      </p:sp>
      <p:sp>
        <p:nvSpPr>
          <p:cNvPr id="6" name="TextBox 5"/>
          <p:cNvSpPr txBox="1"/>
          <p:nvPr/>
        </p:nvSpPr>
        <p:spPr>
          <a:xfrm>
            <a:off x="841375" y="1419225"/>
            <a:ext cx="7475538" cy="819150"/>
          </a:xfrm>
          <a:prstGeom prst="rect">
            <a:avLst/>
          </a:prstGeom>
          <a:noFill/>
        </p:spPr>
        <p:txBody>
          <a:bodyPr>
            <a:spAutoFit/>
          </a:bodyPr>
          <a:lstStyle/>
          <a:p>
            <a:pPr marR="0" defTabSz="914400" eaLnBrk="0" fontAlgn="auto" hangingPunct="0">
              <a:lnSpc>
                <a:spcPct val="150000"/>
              </a:lnSpc>
              <a:spcBef>
                <a:spcPts val="0"/>
              </a:spcBef>
              <a:spcAft>
                <a:spcPts val="0"/>
              </a:spcAft>
              <a:buClrTx/>
              <a:buSzTx/>
              <a:buFontTx/>
              <a:buNone/>
              <a:defRPr/>
            </a:pPr>
            <a:r>
              <a:rPr kumimoji="0" lang="zh-CN" altLang="en-US"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作用：允许开发人员将不同运行环境下的应用配置信息抽离到单独的文件中，模块内部自动判断当前应用的运行环境，</a:t>
            </a:r>
            <a:endParaRPr kumimoji="0" lang="en-US" altLang="zh-CN"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a:p>
            <a:pPr marR="0" defTabSz="914400" eaLnBrk="0" fontAlgn="auto" hangingPunct="0">
              <a:lnSpc>
                <a:spcPct val="150000"/>
              </a:lnSpc>
              <a:spcBef>
                <a:spcPts val="0"/>
              </a:spcBef>
              <a:spcAft>
                <a:spcPts val="0"/>
              </a:spcAft>
              <a:buClrTx/>
              <a:buSzTx/>
              <a:buFontTx/>
              <a:buNone/>
              <a:defRPr/>
            </a:pPr>
            <a:r>
              <a:rPr kumimoji="0" lang="zh-CN" altLang="en-US"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并读取对应的配置信息，极大提供应用配置信息的维护成本，避免了当运行环境重复的多次切换时，手动到项目代码</a:t>
            </a:r>
            <a:endParaRPr kumimoji="0" lang="en-US" altLang="zh-CN"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a:p>
            <a:pPr marR="0" defTabSz="914400" eaLnBrk="0" fontAlgn="auto" hangingPunct="0">
              <a:lnSpc>
                <a:spcPct val="150000"/>
              </a:lnSpc>
              <a:spcBef>
                <a:spcPts val="0"/>
              </a:spcBef>
              <a:spcAft>
                <a:spcPts val="0"/>
              </a:spcAft>
              <a:buClrTx/>
              <a:buSzTx/>
              <a:buFontTx/>
              <a:buNone/>
              <a:defRPr/>
            </a:pPr>
            <a:r>
              <a:rPr kumimoji="0" lang="zh-CN" altLang="en-US"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中修改配置信息</a:t>
            </a:r>
            <a:endParaRPr kumimoji="0" lang="en-US" altLang="zh-CN"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p:txBody>
      </p:sp>
      <p:sp>
        <p:nvSpPr>
          <p:cNvPr id="7" name="TextBox 6"/>
          <p:cNvSpPr txBox="1"/>
          <p:nvPr/>
        </p:nvSpPr>
        <p:spPr>
          <a:xfrm>
            <a:off x="841375" y="2563813"/>
            <a:ext cx="7475538" cy="377825"/>
          </a:xfrm>
          <a:prstGeom prst="rect">
            <a:avLst/>
          </a:prstGeom>
          <a:noFill/>
          <a:ln w="9525">
            <a:noFill/>
          </a:ln>
        </p:spPr>
        <p:txBody>
          <a:bodyPr anchor="t" anchorCtr="0">
            <a:spAutoFit/>
          </a:bodyPr>
          <a:p>
            <a:pPr eaLnBrk="0" hangingPunct="0">
              <a:lnSpc>
                <a:spcPct val="150000"/>
              </a:lnSpc>
              <a:buClrTx/>
              <a:buFontTx/>
            </a:pPr>
            <a:r>
              <a:rPr lang="zh-CN" altLang="en-US" sz="1400" b="1" dirty="0">
                <a:solidFill>
                  <a:srgbClr val="262626"/>
                </a:solidFill>
                <a:latin typeface="微软雅黑" panose="020B0503020204020204" pitchFamily="34" charset="-122"/>
                <a:ea typeface="微软雅黑" panose="020B0503020204020204" pitchFamily="34" charset="-122"/>
              </a:rPr>
              <a:t>使用步骤</a:t>
            </a:r>
            <a:endParaRPr lang="en-US" altLang="zh-CN" sz="1400" b="1" dirty="0">
              <a:solidFill>
                <a:srgbClr val="262626"/>
              </a:solidFill>
              <a:latin typeface="微软雅黑" panose="020B0503020204020204" pitchFamily="34" charset="-122"/>
              <a:ea typeface="微软雅黑" panose="020B0503020204020204" pitchFamily="34" charset="-122"/>
            </a:endParaRPr>
          </a:p>
        </p:txBody>
      </p:sp>
      <p:sp>
        <p:nvSpPr>
          <p:cNvPr id="9" name="TextBox 8"/>
          <p:cNvSpPr txBox="1"/>
          <p:nvPr/>
        </p:nvSpPr>
        <p:spPr>
          <a:xfrm>
            <a:off x="841375" y="2995613"/>
            <a:ext cx="7475538" cy="1304925"/>
          </a:xfrm>
          <a:prstGeom prst="rect">
            <a:avLst/>
          </a:prstGeom>
          <a:noFill/>
        </p:spPr>
        <p:txBody>
          <a:bodyPr>
            <a:spAutoFit/>
          </a:bodyPr>
          <a:lstStyle/>
          <a:p>
            <a:pPr marL="228600" marR="0" indent="-228600" defTabSz="914400" eaLnBrk="0" fontAlgn="auto" hangingPunct="0">
              <a:lnSpc>
                <a:spcPct val="150000"/>
              </a:lnSpc>
              <a:spcBef>
                <a:spcPts val="0"/>
              </a:spcBef>
              <a:spcAft>
                <a:spcPts val="0"/>
              </a:spcAft>
              <a:buClrTx/>
              <a:buSzTx/>
              <a:buFont typeface="+mj-lt"/>
              <a:buAutoNum type="arabicPeriod"/>
              <a:defRPr/>
            </a:pPr>
            <a:r>
              <a:rPr kumimoji="0" lang="zh-CN" altLang="en-US"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使用</a:t>
            </a:r>
            <a:r>
              <a:rPr kumimoji="0" lang="en-US" altLang="zh-CN" sz="1050" kern="1200" cap="none" spc="0" normalizeH="0" baseline="0" noProof="0" dirty="0" err="1">
                <a:solidFill>
                  <a:schemeClr val="tx1">
                    <a:lumMod val="85000"/>
                    <a:lumOff val="15000"/>
                  </a:schemeClr>
                </a:solidFill>
                <a:latin typeface="微软雅黑" panose="020B0503020204020204" pitchFamily="34" charset="-122"/>
                <a:ea typeface="微软雅黑" panose="020B0503020204020204" pitchFamily="34" charset="-122"/>
                <a:cs typeface="+mn-cs"/>
              </a:rPr>
              <a:t>npm</a:t>
            </a:r>
            <a:r>
              <a:rPr kumimoji="0" lang="en-US" altLang="zh-CN"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 install </a:t>
            </a:r>
            <a:r>
              <a:rPr kumimoji="0" lang="en-US" altLang="zh-CN" sz="1050" kern="1200" cap="none" spc="0" normalizeH="0" baseline="0" noProof="0" dirty="0" err="1">
                <a:solidFill>
                  <a:schemeClr val="tx1">
                    <a:lumMod val="85000"/>
                    <a:lumOff val="15000"/>
                  </a:schemeClr>
                </a:solidFill>
                <a:latin typeface="微软雅黑" panose="020B0503020204020204" pitchFamily="34" charset="-122"/>
                <a:ea typeface="微软雅黑" panose="020B0503020204020204" pitchFamily="34" charset="-122"/>
                <a:cs typeface="+mn-cs"/>
              </a:rPr>
              <a:t>config</a:t>
            </a:r>
            <a:r>
              <a:rPr kumimoji="0" lang="zh-CN" altLang="en-US"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命令下载模块</a:t>
            </a:r>
            <a:endParaRPr kumimoji="0" lang="en-US" altLang="zh-CN"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a:p>
            <a:pPr marL="228600" marR="0" indent="-228600" defTabSz="914400" eaLnBrk="0" fontAlgn="auto" hangingPunct="0">
              <a:lnSpc>
                <a:spcPct val="150000"/>
              </a:lnSpc>
              <a:spcBef>
                <a:spcPts val="0"/>
              </a:spcBef>
              <a:spcAft>
                <a:spcPts val="0"/>
              </a:spcAft>
              <a:buClrTx/>
              <a:buSzTx/>
              <a:buFont typeface="+mj-lt"/>
              <a:buAutoNum type="arabicPeriod"/>
              <a:defRPr/>
            </a:pPr>
            <a:r>
              <a:rPr kumimoji="0" lang="zh-CN" altLang="en-US"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在项目的根目录下新建</a:t>
            </a:r>
            <a:r>
              <a:rPr kumimoji="0" lang="en-US" altLang="zh-CN" sz="1050" kern="1200" cap="none" spc="0" normalizeH="0" baseline="0" noProof="0" dirty="0" err="1">
                <a:solidFill>
                  <a:schemeClr val="tx1">
                    <a:lumMod val="85000"/>
                    <a:lumOff val="15000"/>
                  </a:schemeClr>
                </a:solidFill>
                <a:latin typeface="微软雅黑" panose="020B0503020204020204" pitchFamily="34" charset="-122"/>
                <a:ea typeface="微软雅黑" panose="020B0503020204020204" pitchFamily="34" charset="-122"/>
                <a:cs typeface="+mn-cs"/>
              </a:rPr>
              <a:t>config</a:t>
            </a:r>
            <a:r>
              <a:rPr kumimoji="0" lang="zh-CN" altLang="en-US"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文件夹</a:t>
            </a:r>
            <a:endParaRPr kumimoji="0" lang="en-US" altLang="zh-CN"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a:p>
            <a:pPr marL="228600" marR="0" indent="-228600" defTabSz="914400" eaLnBrk="0" fontAlgn="auto" hangingPunct="0">
              <a:lnSpc>
                <a:spcPct val="150000"/>
              </a:lnSpc>
              <a:spcBef>
                <a:spcPts val="0"/>
              </a:spcBef>
              <a:spcAft>
                <a:spcPts val="0"/>
              </a:spcAft>
              <a:buClrTx/>
              <a:buSzTx/>
              <a:buFont typeface="+mj-lt"/>
              <a:buAutoNum type="arabicPeriod"/>
              <a:defRPr/>
            </a:pPr>
            <a:r>
              <a:rPr kumimoji="0" lang="zh-CN" altLang="en-US"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在</a:t>
            </a:r>
            <a:r>
              <a:rPr kumimoji="0" lang="en-US" altLang="zh-CN" sz="1050" kern="1200" cap="none" spc="0" normalizeH="0" baseline="0" noProof="0" dirty="0" err="1">
                <a:solidFill>
                  <a:schemeClr val="tx1">
                    <a:lumMod val="85000"/>
                    <a:lumOff val="15000"/>
                  </a:schemeClr>
                </a:solidFill>
                <a:latin typeface="微软雅黑" panose="020B0503020204020204" pitchFamily="34" charset="-122"/>
                <a:ea typeface="微软雅黑" panose="020B0503020204020204" pitchFamily="34" charset="-122"/>
                <a:cs typeface="+mn-cs"/>
              </a:rPr>
              <a:t>config</a:t>
            </a:r>
            <a:r>
              <a:rPr kumimoji="0" lang="zh-CN" altLang="en-US"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文件夹下面新建</a:t>
            </a:r>
            <a:r>
              <a:rPr kumimoji="0" lang="en-US" altLang="zh-CN" sz="1050" kern="1200" cap="none" spc="0" normalizeH="0" baseline="0" noProof="0" dirty="0" err="1">
                <a:solidFill>
                  <a:schemeClr val="tx1">
                    <a:lumMod val="85000"/>
                    <a:lumOff val="15000"/>
                  </a:schemeClr>
                </a:solidFill>
                <a:latin typeface="微软雅黑" panose="020B0503020204020204" pitchFamily="34" charset="-122"/>
                <a:ea typeface="微软雅黑" panose="020B0503020204020204" pitchFamily="34" charset="-122"/>
                <a:cs typeface="+mn-cs"/>
              </a:rPr>
              <a:t>default.json</a:t>
            </a:r>
            <a:r>
              <a:rPr kumimoji="0" lang="zh-CN" altLang="en-US"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a:t>
            </a:r>
            <a:r>
              <a:rPr kumimoji="0" lang="en-US" altLang="zh-CN" sz="1050" kern="1200" cap="none" spc="0" normalizeH="0" baseline="0" noProof="0" dirty="0" err="1">
                <a:solidFill>
                  <a:schemeClr val="tx1">
                    <a:lumMod val="85000"/>
                    <a:lumOff val="15000"/>
                  </a:schemeClr>
                </a:solidFill>
                <a:latin typeface="微软雅黑" panose="020B0503020204020204" pitchFamily="34" charset="-122"/>
                <a:ea typeface="微软雅黑" panose="020B0503020204020204" pitchFamily="34" charset="-122"/>
                <a:cs typeface="+mn-cs"/>
              </a:rPr>
              <a:t>development.json</a:t>
            </a:r>
            <a:r>
              <a:rPr kumimoji="0" lang="zh-CN" altLang="en-US"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a:t>
            </a:r>
            <a:r>
              <a:rPr kumimoji="0" lang="en-US" altLang="zh-CN" sz="1050" kern="1200" cap="none" spc="0" normalizeH="0" baseline="0" noProof="0" dirty="0" err="1">
                <a:solidFill>
                  <a:schemeClr val="tx1">
                    <a:lumMod val="85000"/>
                    <a:lumOff val="15000"/>
                  </a:schemeClr>
                </a:solidFill>
                <a:latin typeface="微软雅黑" panose="020B0503020204020204" pitchFamily="34" charset="-122"/>
                <a:ea typeface="微软雅黑" panose="020B0503020204020204" pitchFamily="34" charset="-122"/>
                <a:cs typeface="+mn-cs"/>
              </a:rPr>
              <a:t>production.json</a:t>
            </a:r>
            <a:r>
              <a:rPr kumimoji="0" lang="zh-CN" altLang="en-US"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文件</a:t>
            </a:r>
            <a:endParaRPr kumimoji="0" lang="en-US" altLang="zh-CN"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a:p>
            <a:pPr marL="228600" marR="0" indent="-228600" defTabSz="914400" eaLnBrk="0" fontAlgn="auto" hangingPunct="0">
              <a:lnSpc>
                <a:spcPct val="150000"/>
              </a:lnSpc>
              <a:spcBef>
                <a:spcPts val="0"/>
              </a:spcBef>
              <a:spcAft>
                <a:spcPts val="0"/>
              </a:spcAft>
              <a:buClrTx/>
              <a:buSzTx/>
              <a:buFont typeface="+mj-lt"/>
              <a:buAutoNum type="arabicPeriod"/>
              <a:defRPr/>
            </a:pPr>
            <a:r>
              <a:rPr kumimoji="0" lang="zh-CN" altLang="en-US"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在项目中通过</a:t>
            </a:r>
            <a:r>
              <a:rPr kumimoji="0" lang="en-US" altLang="zh-CN"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require</a:t>
            </a:r>
            <a:r>
              <a:rPr kumimoji="0" lang="zh-CN" altLang="en-US"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方法，将模块进行导入</a:t>
            </a:r>
            <a:endParaRPr kumimoji="0" lang="en-US" altLang="zh-CN"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a:p>
            <a:pPr marL="228600" marR="0" indent="-228600" defTabSz="914400" eaLnBrk="0" fontAlgn="auto" hangingPunct="0">
              <a:lnSpc>
                <a:spcPct val="150000"/>
              </a:lnSpc>
              <a:spcBef>
                <a:spcPts val="0"/>
              </a:spcBef>
              <a:spcAft>
                <a:spcPts val="0"/>
              </a:spcAft>
              <a:buClrTx/>
              <a:buSzTx/>
              <a:buFont typeface="+mj-lt"/>
              <a:buAutoNum type="arabicPeriod"/>
              <a:defRPr/>
            </a:pPr>
            <a:r>
              <a:rPr kumimoji="0" lang="zh-CN" altLang="en-US"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使用模块内部提供的</a:t>
            </a:r>
            <a:r>
              <a:rPr kumimoji="0" lang="en-US" altLang="zh-CN"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get</a:t>
            </a:r>
            <a:r>
              <a:rPr kumimoji="0" lang="zh-CN" altLang="en-US"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方法获取配置信息</a:t>
            </a:r>
            <a:endParaRPr kumimoji="0" lang="en-US" altLang="zh-CN"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charRg st="0" end="2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charRg st="27" end="4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charRg st="47" end="10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charRg st="109" end="13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xEl>
                                              <p:charRg st="133" end="15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marL="0" marR="0" lvl="0" indent="0" algn="l" defTabSz="914400" rtl="0" eaLnBrk="0" fontAlgn="base" latinLnBrk="0" hangingPunct="0">
              <a:lnSpc>
                <a:spcPct val="90000"/>
              </a:lnSpc>
              <a:spcBef>
                <a:spcPct val="0"/>
              </a:spcBef>
              <a:spcAft>
                <a:spcPct val="0"/>
              </a:spcAft>
              <a:buClrTx/>
              <a:buSzTx/>
              <a:buFontTx/>
              <a:buNone/>
              <a:defRPr/>
            </a:pPr>
            <a:r>
              <a:rPr kumimoji="0" lang="en-US" altLang="zh-CN" sz="2400" b="1" i="0" u="none" strike="noStrike" kern="0" cap="none" spc="0" normalizeH="0" baseline="0" noProof="0" dirty="0" smtClean="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cs typeface="+mj-cs"/>
                <a:sym typeface="+mn-ea"/>
              </a:rPr>
              <a:t>2. </a:t>
            </a:r>
            <a:r>
              <a:rPr kumimoji="0" lang="zh-CN" altLang="en-US" sz="2400" b="1" i="0" u="none" strike="noStrike" kern="0" cap="none" spc="0" normalizeH="0" baseline="0" noProof="0" dirty="0" smtClean="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cs typeface="+mj-cs"/>
                <a:sym typeface="+mn-ea"/>
              </a:rPr>
              <a:t>项目功能实现</a:t>
            </a:r>
            <a:endParaRPr kumimoji="0" lang="zh-CN" altLang="en-US" sz="2400" b="1" i="0" u="none" strike="noStrike" kern="0" cap="none" spc="0" normalizeH="0" baseline="0" noProof="0" dirty="0" smtClean="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cs typeface="+mj-cs"/>
              <a:sym typeface="+mn-ea"/>
            </a:endParaRPr>
          </a:p>
        </p:txBody>
      </p:sp>
      <p:sp>
        <p:nvSpPr>
          <p:cNvPr id="24578" name="TextBox 2"/>
          <p:cNvSpPr txBox="1"/>
          <p:nvPr/>
        </p:nvSpPr>
        <p:spPr>
          <a:xfrm>
            <a:off x="841375" y="915988"/>
            <a:ext cx="3514725" cy="458787"/>
          </a:xfrm>
          <a:prstGeom prst="rect">
            <a:avLst/>
          </a:prstGeom>
          <a:noFill/>
          <a:ln w="9525">
            <a:noFill/>
          </a:ln>
        </p:spPr>
        <p:txBody>
          <a:bodyPr anchor="t" anchorCtr="0">
            <a:spAutoFit/>
          </a:bodyPr>
          <a:p>
            <a:pPr eaLnBrk="0" hangingPunct="0">
              <a:lnSpc>
                <a:spcPct val="150000"/>
              </a:lnSpc>
            </a:pPr>
            <a:r>
              <a:rPr lang="en-US" altLang="zh-CN" b="1" dirty="0">
                <a:solidFill>
                  <a:srgbClr val="404040"/>
                </a:solidFill>
                <a:latin typeface="微软雅黑" panose="020B0503020204020204" pitchFamily="34" charset="-122"/>
                <a:ea typeface="微软雅黑" panose="020B0503020204020204" pitchFamily="34" charset="-122"/>
              </a:rPr>
              <a:t>2.7 </a:t>
            </a:r>
            <a:r>
              <a:rPr lang="zh-CN" altLang="en-US" b="1" dirty="0">
                <a:solidFill>
                  <a:srgbClr val="404040"/>
                </a:solidFill>
                <a:latin typeface="微软雅黑" panose="020B0503020204020204" pitchFamily="34" charset="-122"/>
                <a:ea typeface="微软雅黑" panose="020B0503020204020204" pitchFamily="34" charset="-122"/>
              </a:rPr>
              <a:t>第三方模块</a:t>
            </a:r>
            <a:r>
              <a:rPr lang="en-US" altLang="zh-CN" b="1" dirty="0">
                <a:solidFill>
                  <a:srgbClr val="404040"/>
                </a:solidFill>
                <a:latin typeface="微软雅黑" panose="020B0503020204020204" pitchFamily="34" charset="-122"/>
                <a:ea typeface="微软雅黑" panose="020B0503020204020204" pitchFamily="34" charset="-122"/>
              </a:rPr>
              <a:t>config</a:t>
            </a:r>
            <a:endParaRPr lang="zh-CN" altLang="zh-CN" b="1" dirty="0">
              <a:solidFill>
                <a:srgbClr val="404040"/>
              </a:solidFill>
              <a:latin typeface="微软雅黑" panose="020B0503020204020204" pitchFamily="34" charset="-122"/>
              <a:ea typeface="微软雅黑" panose="020B0503020204020204" pitchFamily="34" charset="-122"/>
            </a:endParaRPr>
          </a:p>
        </p:txBody>
      </p:sp>
      <p:sp>
        <p:nvSpPr>
          <p:cNvPr id="7" name="TextBox 6"/>
          <p:cNvSpPr txBox="1"/>
          <p:nvPr/>
        </p:nvSpPr>
        <p:spPr>
          <a:xfrm>
            <a:off x="841375" y="1708150"/>
            <a:ext cx="7475538" cy="376238"/>
          </a:xfrm>
          <a:prstGeom prst="rect">
            <a:avLst/>
          </a:prstGeom>
          <a:noFill/>
          <a:ln w="9525">
            <a:noFill/>
          </a:ln>
        </p:spPr>
        <p:txBody>
          <a:bodyPr anchor="t" anchorCtr="0">
            <a:spAutoFit/>
          </a:bodyPr>
          <a:p>
            <a:pPr eaLnBrk="0" hangingPunct="0">
              <a:lnSpc>
                <a:spcPct val="150000"/>
              </a:lnSpc>
              <a:buClrTx/>
              <a:buFontTx/>
            </a:pPr>
            <a:r>
              <a:rPr lang="zh-CN" altLang="en-US" sz="1400" b="1" dirty="0">
                <a:solidFill>
                  <a:srgbClr val="262626"/>
                </a:solidFill>
                <a:latin typeface="微软雅黑" panose="020B0503020204020204" pitchFamily="34" charset="-122"/>
                <a:ea typeface="微软雅黑" panose="020B0503020204020204" pitchFamily="34" charset="-122"/>
              </a:rPr>
              <a:t>将敏感配置信息存储在环境变量中</a:t>
            </a:r>
            <a:endParaRPr lang="en-US" altLang="zh-CN" sz="1400" b="1" dirty="0">
              <a:solidFill>
                <a:srgbClr val="262626"/>
              </a:solidFill>
              <a:latin typeface="微软雅黑" panose="020B0503020204020204" pitchFamily="34" charset="-122"/>
              <a:ea typeface="微软雅黑" panose="020B0503020204020204" pitchFamily="34" charset="-122"/>
            </a:endParaRPr>
          </a:p>
        </p:txBody>
      </p:sp>
      <p:sp>
        <p:nvSpPr>
          <p:cNvPr id="9" name="TextBox 8"/>
          <p:cNvSpPr txBox="1"/>
          <p:nvPr/>
        </p:nvSpPr>
        <p:spPr>
          <a:xfrm>
            <a:off x="841375" y="2139950"/>
            <a:ext cx="7475538" cy="819150"/>
          </a:xfrm>
          <a:prstGeom prst="rect">
            <a:avLst/>
          </a:prstGeom>
          <a:noFill/>
        </p:spPr>
        <p:txBody>
          <a:bodyPr>
            <a:spAutoFit/>
          </a:bodyPr>
          <a:lstStyle/>
          <a:p>
            <a:pPr marL="228600" marR="0" indent="-228600" defTabSz="914400" eaLnBrk="0" fontAlgn="auto" hangingPunct="0">
              <a:lnSpc>
                <a:spcPct val="150000"/>
              </a:lnSpc>
              <a:spcBef>
                <a:spcPts val="0"/>
              </a:spcBef>
              <a:spcAft>
                <a:spcPts val="0"/>
              </a:spcAft>
              <a:buClrTx/>
              <a:buSzTx/>
              <a:buFont typeface="+mj-lt"/>
              <a:buAutoNum type="arabicPeriod"/>
              <a:defRPr/>
            </a:pPr>
            <a:r>
              <a:rPr kumimoji="0" lang="zh-CN" altLang="en-US"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在</a:t>
            </a:r>
            <a:r>
              <a:rPr kumimoji="0" lang="en-US" altLang="zh-CN" sz="1050" kern="1200" cap="none" spc="0" normalizeH="0" baseline="0" noProof="0" dirty="0" err="1">
                <a:solidFill>
                  <a:schemeClr val="tx1">
                    <a:lumMod val="85000"/>
                    <a:lumOff val="15000"/>
                  </a:schemeClr>
                </a:solidFill>
                <a:latin typeface="微软雅黑" panose="020B0503020204020204" pitchFamily="34" charset="-122"/>
                <a:ea typeface="微软雅黑" panose="020B0503020204020204" pitchFamily="34" charset="-122"/>
                <a:cs typeface="+mn-cs"/>
              </a:rPr>
              <a:t>config</a:t>
            </a:r>
            <a:r>
              <a:rPr kumimoji="0" lang="zh-CN" altLang="en-US"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文件夹中建立</a:t>
            </a:r>
            <a:r>
              <a:rPr kumimoji="0" lang="en-US" altLang="zh-CN"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custom-environment-</a:t>
            </a:r>
            <a:r>
              <a:rPr kumimoji="0" lang="en-US" altLang="zh-CN" sz="1050" kern="1200" cap="none" spc="0" normalizeH="0" baseline="0" noProof="0" dirty="0" err="1">
                <a:solidFill>
                  <a:schemeClr val="tx1">
                    <a:lumMod val="85000"/>
                    <a:lumOff val="15000"/>
                  </a:schemeClr>
                </a:solidFill>
                <a:latin typeface="微软雅黑" panose="020B0503020204020204" pitchFamily="34" charset="-122"/>
                <a:ea typeface="微软雅黑" panose="020B0503020204020204" pitchFamily="34" charset="-122"/>
                <a:cs typeface="+mn-cs"/>
              </a:rPr>
              <a:t>variables.json</a:t>
            </a:r>
            <a:r>
              <a:rPr kumimoji="0" lang="zh-CN" altLang="en-US"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文件</a:t>
            </a:r>
            <a:endParaRPr kumimoji="0" lang="en-US" altLang="zh-CN"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a:p>
            <a:pPr marL="228600" marR="0" indent="-228600" defTabSz="914400" eaLnBrk="0" fontAlgn="auto" hangingPunct="0">
              <a:lnSpc>
                <a:spcPct val="150000"/>
              </a:lnSpc>
              <a:spcBef>
                <a:spcPts val="0"/>
              </a:spcBef>
              <a:spcAft>
                <a:spcPts val="0"/>
              </a:spcAft>
              <a:buClrTx/>
              <a:buSzTx/>
              <a:buFont typeface="+mj-lt"/>
              <a:buAutoNum type="arabicPeriod"/>
              <a:defRPr/>
            </a:pPr>
            <a:r>
              <a:rPr kumimoji="0" lang="zh-CN" altLang="en-US"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配置项属性的值填写系统环境变量的名字</a:t>
            </a:r>
            <a:endParaRPr kumimoji="0" lang="en-US" altLang="zh-CN"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a:p>
            <a:pPr marL="228600" marR="0" indent="-228600" defTabSz="914400" eaLnBrk="0" fontAlgn="auto" hangingPunct="0">
              <a:lnSpc>
                <a:spcPct val="150000"/>
              </a:lnSpc>
              <a:spcBef>
                <a:spcPts val="0"/>
              </a:spcBef>
              <a:spcAft>
                <a:spcPts val="0"/>
              </a:spcAft>
              <a:buClrTx/>
              <a:buSzTx/>
              <a:buFont typeface="+mj-lt"/>
              <a:buAutoNum type="arabicPeriod"/>
              <a:defRPr/>
            </a:pPr>
            <a:r>
              <a:rPr kumimoji="0" lang="zh-CN" altLang="en-US"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项目运行时</a:t>
            </a:r>
            <a:r>
              <a:rPr kumimoji="0" lang="en-US" altLang="zh-CN" sz="1050" kern="1200" cap="none" spc="0" normalizeH="0" baseline="0" noProof="0" dirty="0" err="1">
                <a:solidFill>
                  <a:schemeClr val="tx1">
                    <a:lumMod val="85000"/>
                    <a:lumOff val="15000"/>
                  </a:schemeClr>
                </a:solidFill>
                <a:latin typeface="微软雅黑" panose="020B0503020204020204" pitchFamily="34" charset="-122"/>
                <a:ea typeface="微软雅黑" panose="020B0503020204020204" pitchFamily="34" charset="-122"/>
                <a:cs typeface="+mn-cs"/>
              </a:rPr>
              <a:t>config</a:t>
            </a:r>
            <a:r>
              <a:rPr kumimoji="0" lang="zh-CN" altLang="en-US"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模块查找系统环境变量，并读取其值作为当前配置项属于的值</a:t>
            </a:r>
            <a:endParaRPr kumimoji="0" lang="en-US" altLang="zh-CN"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p:txBody>
      </p:sp>
      <p:sp>
        <p:nvSpPr>
          <p:cNvPr id="8" name="矩形 7"/>
          <p:cNvSpPr/>
          <p:nvPr/>
        </p:nvSpPr>
        <p:spPr>
          <a:xfrm>
            <a:off x="841375" y="3148013"/>
            <a:ext cx="3514725" cy="1281113"/>
          </a:xfrm>
          <a:prstGeom prst="rect">
            <a:avLst/>
          </a:prstGeom>
          <a:solidFill>
            <a:srgbClr val="E6F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50000"/>
              </a:lnSpc>
              <a:spcBef>
                <a:spcPct val="0"/>
              </a:spcBef>
              <a:spcAft>
                <a:spcPct val="0"/>
              </a:spcAft>
              <a:buClrTx/>
              <a:buSzTx/>
              <a:buFontTx/>
              <a:buNone/>
              <a:defRPr/>
            </a:pPr>
            <a:r>
              <a:rPr kumimoji="0" lang="en-US" altLang="zh-CN" sz="1050" b="1" i="0" u="none" strike="noStrike" kern="1200" cap="none" spc="0" normalizeH="0" baseline="0" noProof="0" dirty="0">
                <a:ln>
                  <a:noFill/>
                </a:ln>
                <a:solidFill>
                  <a:srgbClr val="000080"/>
                </a:solidFill>
                <a:effectLst/>
                <a:uLnTx/>
                <a:uFillTx/>
                <a:latin typeface="Courier New" panose="02070309020205020404"/>
                <a:ea typeface="+mn-ea"/>
                <a:cs typeface="+mn-cs"/>
              </a:rPr>
              <a:t> {</a:t>
            </a:r>
            <a:r>
              <a:rPr kumimoji="0" lang="en-US" altLang="zh-CN" sz="1050" b="0" i="0" u="none" strike="noStrike" kern="1200" cap="none" spc="0" normalizeH="0" baseline="0" noProof="0" dirty="0">
                <a:ln>
                  <a:noFill/>
                </a:ln>
                <a:solidFill>
                  <a:srgbClr val="000000"/>
                </a:solidFill>
                <a:effectLst/>
                <a:uLnTx/>
                <a:uFillTx/>
                <a:latin typeface="Courier New" panose="02070309020205020404"/>
                <a:ea typeface="+mn-ea"/>
                <a:cs typeface="+mn-cs"/>
              </a:rPr>
              <a:t> </a:t>
            </a:r>
            <a:endParaRPr kumimoji="0" lang="en-US" altLang="zh-CN" sz="1050" b="0" i="0" u="none" strike="noStrike" kern="1200" cap="none" spc="0" normalizeH="0" baseline="0" noProof="0" dirty="0">
              <a:ln>
                <a:noFill/>
              </a:ln>
              <a:solidFill>
                <a:srgbClr val="000000"/>
              </a:solidFill>
              <a:effectLst/>
              <a:uLnTx/>
              <a:uFillTx/>
              <a:latin typeface="Courier New" panose="02070309020205020404"/>
              <a:ea typeface="+mn-ea"/>
              <a:cs typeface="+mn-cs"/>
            </a:endParaRPr>
          </a:p>
          <a:p>
            <a:pPr marL="0" marR="0" lvl="0" indent="0" algn="l" defTabSz="914400" rtl="0" eaLnBrk="1" fontAlgn="base" latinLnBrk="0" hangingPunct="1">
              <a:lnSpc>
                <a:spcPct val="150000"/>
              </a:lnSpc>
              <a:spcBef>
                <a:spcPct val="0"/>
              </a:spcBef>
              <a:spcAft>
                <a:spcPct val="0"/>
              </a:spcAft>
              <a:buClrTx/>
              <a:buSzTx/>
              <a:buFontTx/>
              <a:buNone/>
              <a:defRPr/>
            </a:pPr>
            <a:r>
              <a:rPr kumimoji="0" lang="en-US" altLang="zh-CN" sz="1050" b="0" i="0" u="none" strike="noStrike" kern="1200" cap="none" spc="0" normalizeH="0" baseline="0" noProof="0" dirty="0">
                <a:ln>
                  <a:noFill/>
                </a:ln>
                <a:solidFill>
                  <a:srgbClr val="808080"/>
                </a:solidFill>
                <a:effectLst/>
                <a:uLnTx/>
                <a:uFillTx/>
                <a:latin typeface="Courier New" panose="02070309020205020404"/>
                <a:ea typeface="+mn-ea"/>
                <a:cs typeface="+mn-cs"/>
              </a:rPr>
              <a:t>     "</a:t>
            </a:r>
            <a:r>
              <a:rPr kumimoji="0" lang="en-US" altLang="zh-CN" sz="1050" b="0" i="0" u="none" strike="noStrike" kern="1200" cap="none" spc="0" normalizeH="0" baseline="0" noProof="0" dirty="0" err="1">
                <a:ln>
                  <a:noFill/>
                </a:ln>
                <a:solidFill>
                  <a:srgbClr val="808080"/>
                </a:solidFill>
                <a:effectLst/>
                <a:uLnTx/>
                <a:uFillTx/>
                <a:latin typeface="Courier New" panose="02070309020205020404"/>
                <a:ea typeface="+mn-ea"/>
                <a:cs typeface="+mn-cs"/>
              </a:rPr>
              <a:t>db</a:t>
            </a:r>
            <a:r>
              <a:rPr kumimoji="0" lang="en-US" altLang="zh-CN" sz="1050" b="0" i="0" u="none" strike="noStrike" kern="1200" cap="none" spc="0" normalizeH="0" baseline="0" noProof="0" dirty="0">
                <a:ln>
                  <a:noFill/>
                </a:ln>
                <a:solidFill>
                  <a:srgbClr val="808080"/>
                </a:solidFill>
                <a:effectLst/>
                <a:uLnTx/>
                <a:uFillTx/>
                <a:latin typeface="Courier New" panose="02070309020205020404"/>
                <a:ea typeface="+mn-ea"/>
                <a:cs typeface="+mn-cs"/>
              </a:rPr>
              <a:t>"</a:t>
            </a:r>
            <a:r>
              <a:rPr kumimoji="0" lang="en-US" altLang="zh-CN" sz="1050" b="1" i="0" u="none" strike="noStrike" kern="1200" cap="none" spc="0" normalizeH="0" baseline="0" noProof="0" dirty="0">
                <a:ln>
                  <a:noFill/>
                </a:ln>
                <a:solidFill>
                  <a:srgbClr val="000080"/>
                </a:solidFill>
                <a:effectLst/>
                <a:uLnTx/>
                <a:uFillTx/>
                <a:latin typeface="Courier New" panose="02070309020205020404"/>
                <a:ea typeface="+mn-ea"/>
                <a:cs typeface="+mn-cs"/>
              </a:rPr>
              <a:t>:</a:t>
            </a:r>
            <a:r>
              <a:rPr kumimoji="0" lang="en-US" altLang="zh-CN" sz="1050" b="0" i="0" u="none" strike="noStrike" kern="1200" cap="none" spc="0" normalizeH="0" baseline="0" noProof="0" dirty="0">
                <a:ln>
                  <a:noFill/>
                </a:ln>
                <a:solidFill>
                  <a:srgbClr val="000000"/>
                </a:solidFill>
                <a:effectLst/>
                <a:uLnTx/>
                <a:uFillTx/>
                <a:latin typeface="Courier New" panose="02070309020205020404"/>
                <a:ea typeface="+mn-ea"/>
                <a:cs typeface="+mn-cs"/>
              </a:rPr>
              <a:t> </a:t>
            </a:r>
            <a:r>
              <a:rPr kumimoji="0" lang="en-US" altLang="zh-CN" sz="1050" b="1" i="0" u="none" strike="noStrike" kern="1200" cap="none" spc="0" normalizeH="0" baseline="0" noProof="0" dirty="0">
                <a:ln>
                  <a:noFill/>
                </a:ln>
                <a:solidFill>
                  <a:srgbClr val="000080"/>
                </a:solidFill>
                <a:effectLst/>
                <a:uLnTx/>
                <a:uFillTx/>
                <a:latin typeface="Courier New" panose="02070309020205020404"/>
                <a:ea typeface="+mn-ea"/>
                <a:cs typeface="+mn-cs"/>
              </a:rPr>
              <a:t>{</a:t>
            </a:r>
            <a:endParaRPr kumimoji="0" lang="en-US" altLang="zh-CN" sz="1050" b="0" i="0" u="none" strike="noStrike" kern="1200" cap="none" spc="0" normalizeH="0" baseline="0" noProof="0" dirty="0">
              <a:ln>
                <a:noFill/>
              </a:ln>
              <a:solidFill>
                <a:srgbClr val="000000"/>
              </a:solidFill>
              <a:effectLst/>
              <a:uLnTx/>
              <a:uFillTx/>
              <a:latin typeface="Courier New" panose="02070309020205020404"/>
              <a:ea typeface="+mn-ea"/>
              <a:cs typeface="+mn-cs"/>
            </a:endParaRPr>
          </a:p>
          <a:p>
            <a:pPr marL="0" marR="0" lvl="0" indent="0" algn="l" defTabSz="914400" rtl="0" eaLnBrk="1" fontAlgn="base" latinLnBrk="0" hangingPunct="1">
              <a:lnSpc>
                <a:spcPct val="150000"/>
              </a:lnSpc>
              <a:spcBef>
                <a:spcPct val="0"/>
              </a:spcBef>
              <a:spcAft>
                <a:spcPct val="0"/>
              </a:spcAft>
              <a:buClrTx/>
              <a:buSzTx/>
              <a:buFontTx/>
              <a:buNone/>
              <a:defRPr/>
            </a:pPr>
            <a:r>
              <a:rPr kumimoji="0" lang="en-US" altLang="zh-CN" sz="1050" b="0" i="0" u="none" strike="noStrike" kern="1200" cap="none" spc="0" normalizeH="0" baseline="0" noProof="0" dirty="0">
                <a:ln>
                  <a:noFill/>
                </a:ln>
                <a:solidFill>
                  <a:srgbClr val="000000"/>
                </a:solidFill>
                <a:effectLst/>
                <a:uLnTx/>
                <a:uFillTx/>
                <a:latin typeface="Courier New" panose="02070309020205020404"/>
                <a:ea typeface="+mn-ea"/>
                <a:cs typeface="+mn-cs"/>
              </a:rPr>
              <a:t>           </a:t>
            </a:r>
            <a:r>
              <a:rPr kumimoji="0" lang="en-US" altLang="zh-CN" sz="1050" b="0" i="0" u="none" strike="noStrike" kern="1200" cap="none" spc="0" normalizeH="0" baseline="0" noProof="0" dirty="0">
                <a:ln>
                  <a:noFill/>
                </a:ln>
                <a:solidFill>
                  <a:srgbClr val="808080"/>
                </a:solidFill>
                <a:effectLst/>
                <a:uLnTx/>
                <a:uFillTx/>
                <a:latin typeface="Courier New" panose="02070309020205020404"/>
                <a:ea typeface="+mn-ea"/>
                <a:cs typeface="+mn-cs"/>
              </a:rPr>
              <a:t>"</a:t>
            </a:r>
            <a:r>
              <a:rPr kumimoji="0" lang="en-US" altLang="zh-CN" sz="1050" b="0" i="0" u="none" strike="noStrike" kern="1200" cap="none" spc="0" normalizeH="0" baseline="0" noProof="0" dirty="0" err="1">
                <a:ln>
                  <a:noFill/>
                </a:ln>
                <a:solidFill>
                  <a:srgbClr val="808080"/>
                </a:solidFill>
                <a:effectLst/>
                <a:uLnTx/>
                <a:uFillTx/>
                <a:latin typeface="Courier New" panose="02070309020205020404"/>
                <a:ea typeface="+mn-ea"/>
                <a:cs typeface="+mn-cs"/>
              </a:rPr>
              <a:t>pwd</a:t>
            </a:r>
            <a:r>
              <a:rPr kumimoji="0" lang="en-US" altLang="zh-CN" sz="1050" b="0" i="0" u="none" strike="noStrike" kern="1200" cap="none" spc="0" normalizeH="0" baseline="0" noProof="0" dirty="0">
                <a:ln>
                  <a:noFill/>
                </a:ln>
                <a:solidFill>
                  <a:srgbClr val="808080"/>
                </a:solidFill>
                <a:effectLst/>
                <a:uLnTx/>
                <a:uFillTx/>
                <a:latin typeface="Courier New" panose="02070309020205020404"/>
                <a:ea typeface="+mn-ea"/>
                <a:cs typeface="+mn-cs"/>
              </a:rPr>
              <a:t>"</a:t>
            </a:r>
            <a:r>
              <a:rPr kumimoji="0" lang="en-US" altLang="zh-CN" sz="1050" b="1" i="0" u="none" strike="noStrike" kern="1200" cap="none" spc="0" normalizeH="0" baseline="0" noProof="0" dirty="0">
                <a:ln>
                  <a:noFill/>
                </a:ln>
                <a:solidFill>
                  <a:srgbClr val="000080"/>
                </a:solidFill>
                <a:effectLst/>
                <a:uLnTx/>
                <a:uFillTx/>
                <a:latin typeface="Courier New" panose="02070309020205020404"/>
                <a:ea typeface="+mn-ea"/>
                <a:cs typeface="+mn-cs"/>
              </a:rPr>
              <a:t>:</a:t>
            </a:r>
            <a:r>
              <a:rPr kumimoji="0" lang="en-US" altLang="zh-CN" sz="1050" b="0" i="0" u="none" strike="noStrike" kern="1200" cap="none" spc="0" normalizeH="0" baseline="0" noProof="0" dirty="0">
                <a:ln>
                  <a:noFill/>
                </a:ln>
                <a:solidFill>
                  <a:srgbClr val="000000"/>
                </a:solidFill>
                <a:effectLst/>
                <a:uLnTx/>
                <a:uFillTx/>
                <a:latin typeface="Courier New" panose="02070309020205020404"/>
                <a:ea typeface="+mn-ea"/>
                <a:cs typeface="+mn-cs"/>
              </a:rPr>
              <a:t> </a:t>
            </a:r>
            <a:r>
              <a:rPr kumimoji="0" lang="en-US" altLang="zh-CN" sz="1050" b="0" i="0" u="none" strike="noStrike" kern="1200" cap="none" spc="0" normalizeH="0" baseline="0" noProof="0" dirty="0">
                <a:ln>
                  <a:noFill/>
                </a:ln>
                <a:solidFill>
                  <a:srgbClr val="808080"/>
                </a:solidFill>
                <a:effectLst/>
                <a:uLnTx/>
                <a:uFillTx/>
                <a:latin typeface="Courier New" panose="02070309020205020404"/>
                <a:ea typeface="+mn-ea"/>
                <a:cs typeface="+mn-cs"/>
              </a:rPr>
              <a:t>"APP_PWD"</a:t>
            </a:r>
            <a:endParaRPr kumimoji="0" lang="en-US" altLang="zh-CN" sz="1050" b="0" i="0" u="none" strike="noStrike" kern="1200" cap="none" spc="0" normalizeH="0" baseline="0" noProof="0" dirty="0">
              <a:ln>
                <a:noFill/>
              </a:ln>
              <a:solidFill>
                <a:srgbClr val="000000"/>
              </a:solidFill>
              <a:effectLst/>
              <a:uLnTx/>
              <a:uFillTx/>
              <a:latin typeface="Courier New" panose="02070309020205020404"/>
              <a:ea typeface="+mn-ea"/>
              <a:cs typeface="+mn-cs"/>
            </a:endParaRPr>
          </a:p>
          <a:p>
            <a:pPr marL="0" marR="0" lvl="0" indent="0" algn="l" defTabSz="914400" rtl="0" eaLnBrk="1" fontAlgn="base" latinLnBrk="0" hangingPunct="1">
              <a:lnSpc>
                <a:spcPct val="150000"/>
              </a:lnSpc>
              <a:spcBef>
                <a:spcPct val="0"/>
              </a:spcBef>
              <a:spcAft>
                <a:spcPct val="0"/>
              </a:spcAft>
              <a:buClrTx/>
              <a:buSzTx/>
              <a:buFontTx/>
              <a:buNone/>
              <a:defRPr/>
            </a:pPr>
            <a:r>
              <a:rPr kumimoji="0" lang="en-US" altLang="zh-CN" sz="1050" b="1" i="0" u="none" strike="noStrike" kern="1200" cap="none" spc="0" normalizeH="0" baseline="0" noProof="0" dirty="0">
                <a:ln>
                  <a:noFill/>
                </a:ln>
                <a:solidFill>
                  <a:srgbClr val="000000"/>
                </a:solidFill>
                <a:effectLst/>
                <a:uLnTx/>
                <a:uFillTx/>
                <a:latin typeface="Courier New" panose="02070309020205020404"/>
                <a:ea typeface="+mn-ea"/>
                <a:cs typeface="+mn-cs"/>
              </a:rPr>
              <a:t>     </a:t>
            </a:r>
            <a:r>
              <a:rPr kumimoji="0" lang="en-US" altLang="zh-CN" sz="1050" b="1" i="0" u="none" strike="noStrike" kern="1200" cap="none" spc="0" normalizeH="0" baseline="0" noProof="0" dirty="0">
                <a:ln>
                  <a:noFill/>
                </a:ln>
                <a:solidFill>
                  <a:srgbClr val="000080"/>
                </a:solidFill>
                <a:effectLst/>
                <a:uLnTx/>
                <a:uFillTx/>
                <a:latin typeface="Courier New" panose="02070309020205020404"/>
                <a:ea typeface="+mn-ea"/>
                <a:cs typeface="+mn-cs"/>
              </a:rPr>
              <a:t>}</a:t>
            </a:r>
            <a:endParaRPr kumimoji="0" lang="en-US" altLang="zh-CN" sz="1050" b="0" i="0" u="none" strike="noStrike" kern="1200" cap="none" spc="0" normalizeH="0" baseline="0" noProof="0" dirty="0">
              <a:ln>
                <a:noFill/>
              </a:ln>
              <a:solidFill>
                <a:srgbClr val="000000"/>
              </a:solidFill>
              <a:effectLst/>
              <a:uLnTx/>
              <a:uFillTx/>
              <a:latin typeface="Courier New" panose="02070309020205020404"/>
              <a:ea typeface="+mn-ea"/>
              <a:cs typeface="+mn-cs"/>
            </a:endParaRPr>
          </a:p>
          <a:p>
            <a:pPr marL="0" marR="0" lvl="0" indent="0" algn="l" defTabSz="914400" rtl="0" eaLnBrk="1" fontAlgn="base" latinLnBrk="0" hangingPunct="1">
              <a:lnSpc>
                <a:spcPct val="150000"/>
              </a:lnSpc>
              <a:spcBef>
                <a:spcPct val="0"/>
              </a:spcBef>
              <a:spcAft>
                <a:spcPct val="0"/>
              </a:spcAft>
              <a:buClrTx/>
              <a:buSzTx/>
              <a:buFontTx/>
              <a:buNone/>
              <a:defRPr/>
            </a:pPr>
            <a:r>
              <a:rPr kumimoji="0" lang="en-US" altLang="zh-CN" sz="1050" b="1" i="0" u="none" strike="noStrike" kern="1200" cap="none" spc="0" normalizeH="0" baseline="0" noProof="0" dirty="0">
                <a:ln>
                  <a:noFill/>
                </a:ln>
                <a:solidFill>
                  <a:srgbClr val="000000"/>
                </a:solidFill>
                <a:effectLst/>
                <a:uLnTx/>
                <a:uFillTx/>
                <a:latin typeface="Courier New" panose="02070309020205020404"/>
                <a:ea typeface="+mn-ea"/>
                <a:cs typeface="+mn-cs"/>
              </a:rPr>
              <a:t> </a:t>
            </a:r>
            <a:r>
              <a:rPr kumimoji="0" lang="en-US" altLang="zh-CN" sz="1050" b="1" i="0" u="none" strike="noStrike" kern="1200" cap="none" spc="0" normalizeH="0" baseline="0" noProof="0" dirty="0">
                <a:ln>
                  <a:noFill/>
                </a:ln>
                <a:solidFill>
                  <a:srgbClr val="000080"/>
                </a:solidFill>
                <a:effectLst/>
                <a:uLnTx/>
                <a:uFillTx/>
                <a:latin typeface="Courier New" panose="02070309020205020404"/>
                <a:ea typeface="+mn-ea"/>
                <a:cs typeface="+mn-cs"/>
              </a:rPr>
              <a:t>}</a:t>
            </a:r>
            <a:endParaRPr kumimoji="0" lang="en-US" altLang="zh-CN" sz="1050" b="0" i="0" u="none" strike="noStrike" kern="1200" cap="none" spc="0" normalizeH="0" baseline="0" noProof="0" dirty="0">
              <a:ln>
                <a:noFill/>
              </a:ln>
              <a:solidFill>
                <a:schemeClr val="lt1"/>
              </a:solidFill>
              <a:effectLst/>
              <a:uLnTx/>
              <a:uFillTx/>
              <a:latin typeface="+mn-lt"/>
              <a:ea typeface="+mn-ea"/>
              <a:cs typeface="+mn-cs"/>
            </a:endParaRPr>
          </a:p>
        </p:txBody>
      </p:sp>
      <p:pic>
        <p:nvPicPr>
          <p:cNvPr id="2" name="图片 1"/>
          <p:cNvPicPr>
            <a:picLocks noChangeAspect="1"/>
          </p:cNvPicPr>
          <p:nvPr/>
        </p:nvPicPr>
        <p:blipFill>
          <a:blip r:embed="rId1"/>
          <a:stretch>
            <a:fillRect/>
          </a:stretch>
        </p:blipFill>
        <p:spPr>
          <a:xfrm>
            <a:off x="4427538" y="3148013"/>
            <a:ext cx="4570412" cy="1281112"/>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charRg st="0" end="49"/>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charRg st="49" end="6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xEl>
                                              <p:charRg st="68" end="10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marL="0" marR="0" lvl="0" indent="0" algn="l" defTabSz="914400" rtl="0" eaLnBrk="0" fontAlgn="base" latinLnBrk="0" hangingPunct="0">
              <a:lnSpc>
                <a:spcPct val="90000"/>
              </a:lnSpc>
              <a:spcBef>
                <a:spcPct val="0"/>
              </a:spcBef>
              <a:spcAft>
                <a:spcPct val="0"/>
              </a:spcAft>
              <a:buClrTx/>
              <a:buSzTx/>
              <a:buFontTx/>
              <a:buNone/>
              <a:defRPr/>
            </a:pPr>
            <a:r>
              <a:rPr kumimoji="0" lang="en-US" altLang="zh-CN" sz="2400" b="1" i="0" u="none" strike="noStrike" kern="0" cap="none" spc="0" normalizeH="0" baseline="0" noProof="0" dirty="0" smtClean="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cs typeface="+mj-cs"/>
                <a:sym typeface="+mn-ea"/>
              </a:rPr>
              <a:t>2. </a:t>
            </a:r>
            <a:r>
              <a:rPr kumimoji="0" lang="zh-CN" altLang="en-US" sz="2400" b="1" i="0" u="none" strike="noStrike" kern="0" cap="none" spc="0" normalizeH="0" baseline="0" noProof="0" dirty="0" smtClean="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cs typeface="+mj-cs"/>
                <a:sym typeface="+mn-ea"/>
              </a:rPr>
              <a:t>项目功能实现</a:t>
            </a:r>
            <a:endParaRPr kumimoji="0" lang="zh-CN" altLang="en-US" sz="2400" b="1" i="0" u="none" strike="noStrike" kern="0" cap="none" spc="0" normalizeH="0" baseline="0" noProof="0" dirty="0" smtClean="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cs typeface="+mj-cs"/>
              <a:sym typeface="+mn-ea"/>
            </a:endParaRPr>
          </a:p>
        </p:txBody>
      </p:sp>
      <p:sp>
        <p:nvSpPr>
          <p:cNvPr id="25602" name="TextBox 2"/>
          <p:cNvSpPr txBox="1"/>
          <p:nvPr/>
        </p:nvSpPr>
        <p:spPr>
          <a:xfrm>
            <a:off x="841375" y="915988"/>
            <a:ext cx="3514725" cy="458787"/>
          </a:xfrm>
          <a:prstGeom prst="rect">
            <a:avLst/>
          </a:prstGeom>
          <a:noFill/>
          <a:ln w="9525">
            <a:noFill/>
          </a:ln>
        </p:spPr>
        <p:txBody>
          <a:bodyPr anchor="t" anchorCtr="0">
            <a:spAutoFit/>
          </a:bodyPr>
          <a:p>
            <a:pPr eaLnBrk="0" hangingPunct="0">
              <a:lnSpc>
                <a:spcPct val="150000"/>
              </a:lnSpc>
            </a:pPr>
            <a:r>
              <a:rPr lang="en-US" altLang="zh-CN" b="1" dirty="0">
                <a:solidFill>
                  <a:srgbClr val="404040"/>
                </a:solidFill>
                <a:latin typeface="微软雅黑" panose="020B0503020204020204" pitchFamily="34" charset="-122"/>
                <a:ea typeface="微软雅黑" panose="020B0503020204020204" pitchFamily="34" charset="-122"/>
              </a:rPr>
              <a:t>2.8 </a:t>
            </a:r>
            <a:r>
              <a:rPr lang="zh-CN" altLang="en-US" b="1" dirty="0">
                <a:solidFill>
                  <a:srgbClr val="404040"/>
                </a:solidFill>
                <a:latin typeface="微软雅黑" panose="020B0503020204020204" pitchFamily="34" charset="-122"/>
                <a:ea typeface="微软雅黑" panose="020B0503020204020204" pitchFamily="34" charset="-122"/>
              </a:rPr>
              <a:t>文章评论</a:t>
            </a:r>
            <a:endParaRPr lang="zh-CN" altLang="zh-CN" b="1" dirty="0">
              <a:solidFill>
                <a:srgbClr val="404040"/>
              </a:solidFill>
              <a:latin typeface="微软雅黑" panose="020B0503020204020204" pitchFamily="34" charset="-122"/>
              <a:ea typeface="微软雅黑" panose="020B0503020204020204" pitchFamily="34" charset="-122"/>
            </a:endParaRPr>
          </a:p>
        </p:txBody>
      </p:sp>
      <p:sp>
        <p:nvSpPr>
          <p:cNvPr id="10" name="TextBox 9"/>
          <p:cNvSpPr txBox="1"/>
          <p:nvPr/>
        </p:nvSpPr>
        <p:spPr>
          <a:xfrm>
            <a:off x="841375" y="1370013"/>
            <a:ext cx="7475538" cy="2354263"/>
          </a:xfrm>
          <a:prstGeom prst="rect">
            <a:avLst/>
          </a:prstGeom>
          <a:noFill/>
        </p:spPr>
        <p:txBody>
          <a:bodyPr>
            <a:spAutoFit/>
          </a:bodyPr>
          <a:lstStyle/>
          <a:p>
            <a:pPr marL="228600" marR="0" indent="-228600" defTabSz="914400" eaLnBrk="0" fontAlgn="auto" hangingPunct="0">
              <a:lnSpc>
                <a:spcPct val="200000"/>
              </a:lnSpc>
              <a:spcBef>
                <a:spcPts val="0"/>
              </a:spcBef>
              <a:spcAft>
                <a:spcPts val="0"/>
              </a:spcAft>
              <a:buClrTx/>
              <a:buSzTx/>
              <a:buFontTx/>
              <a:buAutoNum type="arabicPeriod"/>
              <a:defRPr/>
            </a:pPr>
            <a:r>
              <a:rPr kumimoji="0" lang="zh-CN" altLang="en-US" sz="1050" kern="1200" cap="none" spc="0" normalizeH="0" baseline="0" noProof="0" dirty="0" smtClean="0">
                <a:solidFill>
                  <a:schemeClr val="tx1">
                    <a:lumMod val="85000"/>
                    <a:lumOff val="15000"/>
                  </a:schemeClr>
                </a:solidFill>
                <a:latin typeface="微软雅黑" panose="020B0503020204020204" pitchFamily="34" charset="-122"/>
                <a:ea typeface="微软雅黑" panose="020B0503020204020204" pitchFamily="34" charset="-122"/>
                <a:cs typeface="+mn-cs"/>
              </a:rPr>
              <a:t>创建</a:t>
            </a:r>
            <a:r>
              <a:rPr kumimoji="0" lang="zh-CN" altLang="en-US"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评论</a:t>
            </a:r>
            <a:r>
              <a:rPr kumimoji="0" lang="zh-CN" altLang="en-US" sz="1050" kern="1200" cap="none" spc="0" normalizeH="0" baseline="0" noProof="0" dirty="0" smtClean="0">
                <a:solidFill>
                  <a:schemeClr val="tx1">
                    <a:lumMod val="85000"/>
                    <a:lumOff val="15000"/>
                  </a:schemeClr>
                </a:solidFill>
                <a:latin typeface="微软雅黑" panose="020B0503020204020204" pitchFamily="34" charset="-122"/>
                <a:ea typeface="微软雅黑" panose="020B0503020204020204" pitchFamily="34" charset="-122"/>
                <a:cs typeface="+mn-cs"/>
              </a:rPr>
              <a:t>集合</a:t>
            </a:r>
            <a:endParaRPr kumimoji="0" lang="en-US" altLang="zh-CN" sz="1050" kern="1200" cap="none" spc="0" normalizeH="0" baseline="0" noProof="0" dirty="0" smtClean="0">
              <a:solidFill>
                <a:schemeClr val="tx1">
                  <a:lumMod val="85000"/>
                  <a:lumOff val="15000"/>
                </a:schemeClr>
              </a:solidFill>
              <a:latin typeface="微软雅黑" panose="020B0503020204020204" pitchFamily="34" charset="-122"/>
              <a:ea typeface="微软雅黑" panose="020B0503020204020204" pitchFamily="34" charset="-122"/>
              <a:cs typeface="+mn-cs"/>
            </a:endParaRPr>
          </a:p>
          <a:p>
            <a:pPr marL="228600" marR="0" indent="-228600" defTabSz="914400" eaLnBrk="0" fontAlgn="auto" hangingPunct="0">
              <a:lnSpc>
                <a:spcPct val="200000"/>
              </a:lnSpc>
              <a:spcBef>
                <a:spcPts val="0"/>
              </a:spcBef>
              <a:spcAft>
                <a:spcPts val="0"/>
              </a:spcAft>
              <a:buClrTx/>
              <a:buSzTx/>
              <a:buFontTx/>
              <a:buAutoNum type="arabicPeriod"/>
              <a:defRPr/>
            </a:pPr>
            <a:r>
              <a:rPr kumimoji="0" lang="zh-CN" altLang="en-US"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判断用户是否登录，如果用户登录，再允许用户提交评论表</a:t>
            </a:r>
            <a:r>
              <a:rPr kumimoji="0" lang="zh-CN" altLang="en-US" sz="1050" kern="1200" cap="none" spc="0" normalizeH="0" baseline="0" noProof="0" dirty="0" smtClean="0">
                <a:solidFill>
                  <a:schemeClr val="tx1">
                    <a:lumMod val="85000"/>
                    <a:lumOff val="15000"/>
                  </a:schemeClr>
                </a:solidFill>
                <a:latin typeface="微软雅黑" panose="020B0503020204020204" pitchFamily="34" charset="-122"/>
                <a:ea typeface="微软雅黑" panose="020B0503020204020204" pitchFamily="34" charset="-122"/>
                <a:cs typeface="+mn-cs"/>
              </a:rPr>
              <a:t>单</a:t>
            </a:r>
            <a:endParaRPr kumimoji="0" lang="en-US" altLang="zh-CN" sz="1050" kern="1200" cap="none" spc="0" normalizeH="0" baseline="0" noProof="0" dirty="0" smtClean="0">
              <a:solidFill>
                <a:schemeClr val="tx1">
                  <a:lumMod val="85000"/>
                  <a:lumOff val="15000"/>
                </a:schemeClr>
              </a:solidFill>
              <a:latin typeface="微软雅黑" panose="020B0503020204020204" pitchFamily="34" charset="-122"/>
              <a:ea typeface="微软雅黑" panose="020B0503020204020204" pitchFamily="34" charset="-122"/>
              <a:cs typeface="+mn-cs"/>
            </a:endParaRPr>
          </a:p>
          <a:p>
            <a:pPr marL="228600" marR="0" indent="-228600" defTabSz="914400" eaLnBrk="0" fontAlgn="auto" hangingPunct="0">
              <a:lnSpc>
                <a:spcPct val="200000"/>
              </a:lnSpc>
              <a:spcBef>
                <a:spcPts val="0"/>
              </a:spcBef>
              <a:spcAft>
                <a:spcPts val="0"/>
              </a:spcAft>
              <a:buClrTx/>
              <a:buSzTx/>
              <a:buFontTx/>
              <a:buAutoNum type="arabicPeriod"/>
              <a:defRPr/>
            </a:pPr>
            <a:r>
              <a:rPr kumimoji="0" lang="zh-CN" altLang="en-US"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在服务器端创建文章评论功能对应的</a:t>
            </a:r>
            <a:r>
              <a:rPr kumimoji="0" lang="zh-CN" altLang="en-US" sz="1050" kern="1200" cap="none" spc="0" normalizeH="0" baseline="0" noProof="0" dirty="0" smtClean="0">
                <a:solidFill>
                  <a:schemeClr val="tx1">
                    <a:lumMod val="85000"/>
                    <a:lumOff val="15000"/>
                  </a:schemeClr>
                </a:solidFill>
                <a:latin typeface="微软雅黑" panose="020B0503020204020204" pitchFamily="34" charset="-122"/>
                <a:ea typeface="微软雅黑" panose="020B0503020204020204" pitchFamily="34" charset="-122"/>
                <a:cs typeface="+mn-cs"/>
              </a:rPr>
              <a:t>路由</a:t>
            </a:r>
            <a:endParaRPr kumimoji="0" lang="en-US" altLang="zh-CN" sz="1050" kern="1200" cap="none" spc="0" normalizeH="0" baseline="0" noProof="0" dirty="0" smtClean="0">
              <a:solidFill>
                <a:schemeClr val="tx1">
                  <a:lumMod val="85000"/>
                  <a:lumOff val="15000"/>
                </a:schemeClr>
              </a:solidFill>
              <a:latin typeface="微软雅黑" panose="020B0503020204020204" pitchFamily="34" charset="-122"/>
              <a:ea typeface="微软雅黑" panose="020B0503020204020204" pitchFamily="34" charset="-122"/>
              <a:cs typeface="+mn-cs"/>
            </a:endParaRPr>
          </a:p>
          <a:p>
            <a:pPr marL="228600" marR="0" indent="-228600" defTabSz="914400" eaLnBrk="0" fontAlgn="auto" hangingPunct="0">
              <a:lnSpc>
                <a:spcPct val="200000"/>
              </a:lnSpc>
              <a:spcBef>
                <a:spcPts val="0"/>
              </a:spcBef>
              <a:spcAft>
                <a:spcPts val="0"/>
              </a:spcAft>
              <a:buClrTx/>
              <a:buSzTx/>
              <a:buFontTx/>
              <a:buAutoNum type="arabicPeriod"/>
              <a:defRPr/>
            </a:pPr>
            <a:r>
              <a:rPr kumimoji="0" lang="zh-CN" altLang="en-US" sz="1050" kern="1200" cap="none" spc="0" normalizeH="0" baseline="0" noProof="0" dirty="0" smtClean="0">
                <a:solidFill>
                  <a:schemeClr val="tx1">
                    <a:lumMod val="85000"/>
                    <a:lumOff val="15000"/>
                  </a:schemeClr>
                </a:solidFill>
                <a:latin typeface="微软雅黑" panose="020B0503020204020204" pitchFamily="34" charset="-122"/>
                <a:ea typeface="微软雅黑" panose="020B0503020204020204" pitchFamily="34" charset="-122"/>
                <a:cs typeface="+mn-cs"/>
              </a:rPr>
              <a:t>在路由请求处理函数中接收客户端传递过来的评论信息</a:t>
            </a:r>
            <a:endParaRPr kumimoji="0" lang="en-US" altLang="zh-CN" sz="1050" kern="1200" cap="none" spc="0" normalizeH="0" baseline="0" noProof="0" dirty="0" smtClean="0">
              <a:solidFill>
                <a:schemeClr val="tx1">
                  <a:lumMod val="85000"/>
                  <a:lumOff val="15000"/>
                </a:schemeClr>
              </a:solidFill>
              <a:latin typeface="微软雅黑" panose="020B0503020204020204" pitchFamily="34" charset="-122"/>
              <a:ea typeface="微软雅黑" panose="020B0503020204020204" pitchFamily="34" charset="-122"/>
              <a:cs typeface="+mn-cs"/>
            </a:endParaRPr>
          </a:p>
          <a:p>
            <a:pPr marL="228600" marR="0" indent="-228600" defTabSz="914400" eaLnBrk="0" fontAlgn="auto" hangingPunct="0">
              <a:lnSpc>
                <a:spcPct val="200000"/>
              </a:lnSpc>
              <a:spcBef>
                <a:spcPts val="0"/>
              </a:spcBef>
              <a:spcAft>
                <a:spcPts val="0"/>
              </a:spcAft>
              <a:buClrTx/>
              <a:buSzTx/>
              <a:buFontTx/>
              <a:buAutoNum type="arabicPeriod"/>
              <a:defRPr/>
            </a:pPr>
            <a:r>
              <a:rPr kumimoji="0" lang="zh-CN" altLang="en-US" sz="1050" kern="1200" cap="none" spc="0" normalizeH="0" baseline="0" noProof="0" dirty="0" smtClean="0">
                <a:solidFill>
                  <a:schemeClr val="tx1">
                    <a:lumMod val="85000"/>
                    <a:lumOff val="15000"/>
                  </a:schemeClr>
                </a:solidFill>
                <a:latin typeface="微软雅黑" panose="020B0503020204020204" pitchFamily="34" charset="-122"/>
                <a:ea typeface="微软雅黑" panose="020B0503020204020204" pitchFamily="34" charset="-122"/>
                <a:cs typeface="+mn-cs"/>
              </a:rPr>
              <a:t>将评论信息存储在评论集合中</a:t>
            </a:r>
            <a:endParaRPr kumimoji="0" lang="en-US" altLang="zh-CN" sz="1050" kern="1200" cap="none" spc="0" normalizeH="0" baseline="0" noProof="0" dirty="0" smtClean="0">
              <a:solidFill>
                <a:schemeClr val="tx1">
                  <a:lumMod val="85000"/>
                  <a:lumOff val="15000"/>
                </a:schemeClr>
              </a:solidFill>
              <a:latin typeface="微软雅黑" panose="020B0503020204020204" pitchFamily="34" charset="-122"/>
              <a:ea typeface="微软雅黑" panose="020B0503020204020204" pitchFamily="34" charset="-122"/>
              <a:cs typeface="+mn-cs"/>
            </a:endParaRPr>
          </a:p>
          <a:p>
            <a:pPr marL="228600" marR="0" indent="-228600" defTabSz="914400" eaLnBrk="0" fontAlgn="auto" hangingPunct="0">
              <a:lnSpc>
                <a:spcPct val="200000"/>
              </a:lnSpc>
              <a:spcBef>
                <a:spcPts val="0"/>
              </a:spcBef>
              <a:spcAft>
                <a:spcPts val="0"/>
              </a:spcAft>
              <a:buClrTx/>
              <a:buSzTx/>
              <a:buFontTx/>
              <a:buAutoNum type="arabicPeriod"/>
              <a:defRPr/>
            </a:pPr>
            <a:r>
              <a:rPr kumimoji="0" lang="zh-CN" altLang="en-US" sz="1050" kern="1200" cap="none" spc="0" normalizeH="0" baseline="0" noProof="0" dirty="0" smtClean="0">
                <a:solidFill>
                  <a:schemeClr val="tx1">
                    <a:lumMod val="85000"/>
                    <a:lumOff val="15000"/>
                  </a:schemeClr>
                </a:solidFill>
                <a:latin typeface="微软雅黑" panose="020B0503020204020204" pitchFamily="34" charset="-122"/>
                <a:ea typeface="微软雅黑" panose="020B0503020204020204" pitchFamily="34" charset="-122"/>
                <a:cs typeface="+mn-cs"/>
              </a:rPr>
              <a:t>将页面重定向回文章详情页面</a:t>
            </a:r>
            <a:endParaRPr kumimoji="0" lang="en-US" altLang="zh-CN" sz="1050" kern="1200" cap="none" spc="0" normalizeH="0" baseline="0" noProof="0" dirty="0" smtClean="0">
              <a:solidFill>
                <a:schemeClr val="tx1">
                  <a:lumMod val="85000"/>
                  <a:lumOff val="15000"/>
                </a:schemeClr>
              </a:solidFill>
              <a:latin typeface="微软雅黑" panose="020B0503020204020204" pitchFamily="34" charset="-122"/>
              <a:ea typeface="微软雅黑" panose="020B0503020204020204" pitchFamily="34" charset="-122"/>
              <a:cs typeface="+mn-cs"/>
            </a:endParaRPr>
          </a:p>
          <a:p>
            <a:pPr marL="228600" marR="0" indent="-228600" defTabSz="914400" eaLnBrk="0" fontAlgn="auto" hangingPunct="0">
              <a:lnSpc>
                <a:spcPct val="200000"/>
              </a:lnSpc>
              <a:spcBef>
                <a:spcPts val="0"/>
              </a:spcBef>
              <a:spcAft>
                <a:spcPts val="0"/>
              </a:spcAft>
              <a:buClrTx/>
              <a:buSzTx/>
              <a:buFontTx/>
              <a:buAutoNum type="arabicPeriod"/>
              <a:defRPr/>
            </a:pPr>
            <a:r>
              <a:rPr kumimoji="0" lang="zh-CN" altLang="en-US" sz="1050" kern="1200" cap="none" spc="0" normalizeH="0" baseline="0" noProof="0" dirty="0" smtClean="0">
                <a:solidFill>
                  <a:schemeClr val="tx1">
                    <a:lumMod val="85000"/>
                    <a:lumOff val="15000"/>
                  </a:schemeClr>
                </a:solidFill>
                <a:latin typeface="微软雅黑" panose="020B0503020204020204" pitchFamily="34" charset="-122"/>
                <a:ea typeface="微软雅黑" panose="020B0503020204020204" pitchFamily="34" charset="-122"/>
                <a:cs typeface="+mn-cs"/>
              </a:rPr>
              <a:t>在文章详情页面路由中获取文章评论信息并展示在页面中</a:t>
            </a:r>
            <a:endParaRPr kumimoji="0" lang="en-US" altLang="zh-CN"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charRg st="0" end="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xEl>
                                              <p:charRg st="7" end="3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xEl>
                                              <p:charRg st="35" end="5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xEl>
                                              <p:charRg st="54" end="79"/>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xEl>
                                              <p:charRg st="79" end="9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xEl>
                                              <p:charRg st="93" end="10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
                                            <p:txEl>
                                              <p:charRg st="107" end="13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marL="0" marR="0" lvl="0" indent="0" algn="l" defTabSz="914400" rtl="0" eaLnBrk="0" fontAlgn="base" latinLnBrk="0" hangingPunct="0">
              <a:lnSpc>
                <a:spcPct val="90000"/>
              </a:lnSpc>
              <a:spcBef>
                <a:spcPct val="0"/>
              </a:spcBef>
              <a:spcAft>
                <a:spcPct val="0"/>
              </a:spcAft>
              <a:buClrTx/>
              <a:buSzTx/>
              <a:buFontTx/>
              <a:buNone/>
              <a:defRPr/>
            </a:pPr>
            <a:r>
              <a:rPr kumimoji="0" lang="en-US" altLang="zh-CN" sz="2400" b="1" i="0" u="none" strike="noStrike" kern="0" cap="none" spc="0" normalizeH="0" baseline="0" noProof="0" dirty="0" smtClean="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cs typeface="+mj-cs"/>
                <a:sym typeface="+mn-ea"/>
              </a:rPr>
              <a:t>3. </a:t>
            </a:r>
            <a:r>
              <a:rPr kumimoji="0" lang="zh-CN" altLang="en-US" sz="2400" b="1" i="0" u="none" strike="noStrike" kern="0" cap="none" spc="0" normalizeH="0" baseline="0" noProof="0" dirty="0" smtClean="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cs typeface="+mj-cs"/>
                <a:sym typeface="+mn-ea"/>
              </a:rPr>
              <a:t>项目包含的知识点</a:t>
            </a:r>
            <a:endParaRPr kumimoji="0" lang="zh-CN" altLang="en-US" sz="2400" b="1" i="0" u="none" strike="noStrike" kern="0" cap="none" spc="0" normalizeH="0" baseline="0" noProof="0" dirty="0" smtClean="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cs typeface="+mj-cs"/>
              <a:sym typeface="+mn-ea"/>
            </a:endParaRPr>
          </a:p>
        </p:txBody>
      </p:sp>
      <p:sp>
        <p:nvSpPr>
          <p:cNvPr id="26626" name="TextBox 2"/>
          <p:cNvSpPr txBox="1"/>
          <p:nvPr/>
        </p:nvSpPr>
        <p:spPr>
          <a:xfrm>
            <a:off x="841375" y="915988"/>
            <a:ext cx="3514725" cy="508000"/>
          </a:xfrm>
          <a:prstGeom prst="rect">
            <a:avLst/>
          </a:prstGeom>
          <a:noFill/>
          <a:ln w="9525">
            <a:noFill/>
          </a:ln>
        </p:spPr>
        <p:txBody>
          <a:bodyPr anchor="t" anchorCtr="0">
            <a:spAutoFit/>
          </a:bodyPr>
          <a:p>
            <a:pPr eaLnBrk="0" hangingPunct="0">
              <a:lnSpc>
                <a:spcPct val="150000"/>
              </a:lnSpc>
            </a:pPr>
            <a:r>
              <a:rPr lang="en-US" altLang="zh-CN" b="1" dirty="0">
                <a:solidFill>
                  <a:srgbClr val="404040"/>
                </a:solidFill>
                <a:latin typeface="微软雅黑" panose="020B0503020204020204" pitchFamily="34" charset="-122"/>
                <a:ea typeface="微软雅黑" panose="020B0503020204020204" pitchFamily="34" charset="-122"/>
              </a:rPr>
              <a:t>3.1 </a:t>
            </a:r>
            <a:r>
              <a:rPr lang="zh-CN" altLang="en-US" b="1" dirty="0">
                <a:solidFill>
                  <a:srgbClr val="404040"/>
                </a:solidFill>
                <a:latin typeface="微软雅黑" panose="020B0503020204020204" pitchFamily="34" charset="-122"/>
                <a:ea typeface="微软雅黑" panose="020B0503020204020204" pitchFamily="34" charset="-122"/>
              </a:rPr>
              <a:t>密码加密 </a:t>
            </a:r>
            <a:r>
              <a:rPr lang="en-US" altLang="zh-CN" b="1" dirty="0">
                <a:solidFill>
                  <a:srgbClr val="404040"/>
                </a:solidFill>
                <a:latin typeface="微软雅黑" panose="020B0503020204020204" pitchFamily="34" charset="-122"/>
                <a:ea typeface="微软雅黑" panose="020B0503020204020204" pitchFamily="34" charset="-122"/>
              </a:rPr>
              <a:t>bcrypt</a:t>
            </a:r>
            <a:endParaRPr lang="zh-CN" altLang="zh-CN" b="1" dirty="0">
              <a:solidFill>
                <a:srgbClr val="404040"/>
              </a:solidFill>
              <a:latin typeface="微软雅黑" panose="020B0503020204020204" pitchFamily="34" charset="-122"/>
              <a:ea typeface="微软雅黑" panose="020B0503020204020204" pitchFamily="34" charset="-122"/>
            </a:endParaRPr>
          </a:p>
        </p:txBody>
      </p:sp>
      <p:sp>
        <p:nvSpPr>
          <p:cNvPr id="5" name="矩形 4"/>
          <p:cNvSpPr/>
          <p:nvPr/>
        </p:nvSpPr>
        <p:spPr>
          <a:xfrm>
            <a:off x="841375" y="2139950"/>
            <a:ext cx="5746750" cy="1704975"/>
          </a:xfrm>
          <a:prstGeom prst="rect">
            <a:avLst/>
          </a:prstGeom>
          <a:solidFill>
            <a:srgbClr val="E6F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50000"/>
              </a:lnSpc>
              <a:spcBef>
                <a:spcPct val="0"/>
              </a:spcBef>
              <a:spcAft>
                <a:spcPct val="0"/>
              </a:spcAft>
              <a:buClrTx/>
              <a:buSzTx/>
              <a:buFontTx/>
              <a:buNone/>
              <a:defRPr/>
            </a:pPr>
            <a:r>
              <a:rPr kumimoji="0" lang="en-US" altLang="zh-CN" sz="1050" b="0" i="0" u="none" strike="noStrike" kern="1200" cap="none" spc="0" normalizeH="0" baseline="0" noProof="0" dirty="0">
                <a:ln>
                  <a:noFill/>
                </a:ln>
                <a:solidFill>
                  <a:srgbClr val="008000"/>
                </a:solidFill>
                <a:effectLst/>
                <a:uLnTx/>
                <a:uFillTx/>
                <a:latin typeface="微软雅黑" panose="020B0503020204020204" pitchFamily="34" charset="-122"/>
                <a:ea typeface="微软雅黑" panose="020B0503020204020204" pitchFamily="34" charset="-122"/>
                <a:cs typeface="+mn-cs"/>
              </a:rPr>
              <a:t>// </a:t>
            </a:r>
            <a:r>
              <a:rPr kumimoji="0" lang="zh-CN" altLang="en-US" sz="1050" b="0" i="0" u="none" strike="noStrike" kern="1200" cap="none" spc="0" normalizeH="0" baseline="0" noProof="0" dirty="0">
                <a:ln>
                  <a:noFill/>
                </a:ln>
                <a:solidFill>
                  <a:srgbClr val="008000"/>
                </a:solidFill>
                <a:effectLst/>
                <a:uLnTx/>
                <a:uFillTx/>
                <a:latin typeface="微软雅黑" panose="020B0503020204020204" pitchFamily="34" charset="-122"/>
                <a:ea typeface="微软雅黑" panose="020B0503020204020204" pitchFamily="34" charset="-122"/>
                <a:cs typeface="+mn-cs"/>
              </a:rPr>
              <a:t>导入</a:t>
            </a:r>
            <a:r>
              <a:rPr kumimoji="0" lang="en-US" altLang="zh-CN" sz="1050" b="0" i="0" u="none" strike="noStrike" kern="1200" cap="none" spc="0" normalizeH="0" baseline="0" noProof="0" dirty="0" err="1">
                <a:ln>
                  <a:noFill/>
                </a:ln>
                <a:solidFill>
                  <a:srgbClr val="008000"/>
                </a:solidFill>
                <a:effectLst/>
                <a:uLnTx/>
                <a:uFillTx/>
                <a:latin typeface="微软雅黑" panose="020B0503020204020204" pitchFamily="34" charset="-122"/>
                <a:ea typeface="微软雅黑" panose="020B0503020204020204" pitchFamily="34" charset="-122"/>
                <a:cs typeface="+mn-cs"/>
              </a:rPr>
              <a:t>bcrypt</a:t>
            </a:r>
            <a:r>
              <a:rPr kumimoji="0" lang="zh-CN" altLang="en-US" sz="1050" b="0" i="0" u="none" strike="noStrike" kern="1200" cap="none" spc="0" normalizeH="0" baseline="0" noProof="0" dirty="0">
                <a:ln>
                  <a:noFill/>
                </a:ln>
                <a:solidFill>
                  <a:srgbClr val="008000"/>
                </a:solidFill>
                <a:effectLst/>
                <a:uLnTx/>
                <a:uFillTx/>
                <a:latin typeface="微软雅黑" panose="020B0503020204020204" pitchFamily="34" charset="-122"/>
                <a:ea typeface="微软雅黑" panose="020B0503020204020204" pitchFamily="34" charset="-122"/>
                <a:cs typeface="+mn-cs"/>
              </a:rPr>
              <a:t>模块</a:t>
            </a:r>
            <a:endParaRPr kumimoji="0" lang="en-US" altLang="zh-CN" sz="1050" b="0" i="0" u="none" strike="noStrike" kern="1200" cap="none" spc="0" normalizeH="0" baseline="0" noProof="0" dirty="0">
              <a:ln>
                <a:noFill/>
              </a:ln>
              <a:solidFill>
                <a:srgbClr val="008000"/>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ct val="150000"/>
              </a:lnSpc>
              <a:spcBef>
                <a:spcPct val="0"/>
              </a:spcBef>
              <a:spcAft>
                <a:spcPct val="0"/>
              </a:spcAft>
              <a:buClrTx/>
              <a:buSzTx/>
              <a:buFontTx/>
              <a:buNone/>
              <a:defRPr/>
            </a:pPr>
            <a:r>
              <a:rPr kumimoji="0" lang="en-US" altLang="zh-CN" sz="1050" b="1" i="0" u="none" strike="noStrike" kern="1200" cap="none" spc="0" normalizeH="0" baseline="0" noProof="0" dirty="0" err="1">
                <a:ln>
                  <a:noFill/>
                </a:ln>
                <a:solidFill>
                  <a:srgbClr val="0000FF"/>
                </a:solidFill>
                <a:effectLst/>
                <a:uLnTx/>
                <a:uFillTx/>
                <a:latin typeface="Courier New" panose="02070309020205020404"/>
                <a:ea typeface="+mn-ea"/>
                <a:cs typeface="+mn-cs"/>
              </a:rPr>
              <a:t>const</a:t>
            </a:r>
            <a:r>
              <a:rPr kumimoji="0" lang="en-US" altLang="zh-CN" sz="1050" b="0" i="0" u="none" strike="noStrike" kern="1200" cap="none" spc="0" normalizeH="0" baseline="0" noProof="0" dirty="0">
                <a:ln>
                  <a:noFill/>
                </a:ln>
                <a:solidFill>
                  <a:srgbClr val="000000"/>
                </a:solidFill>
                <a:effectLst/>
                <a:uLnTx/>
                <a:uFillTx/>
                <a:latin typeface="Courier New" panose="02070309020205020404"/>
                <a:ea typeface="+mn-ea"/>
                <a:cs typeface="+mn-cs"/>
              </a:rPr>
              <a:t> </a:t>
            </a:r>
            <a:r>
              <a:rPr kumimoji="0" lang="en-US" altLang="zh-CN" sz="1050" b="0" i="0" u="none" strike="noStrike" kern="1200" cap="none" spc="0" normalizeH="0" baseline="0" noProof="0" dirty="0" err="1">
                <a:ln>
                  <a:noFill/>
                </a:ln>
                <a:solidFill>
                  <a:srgbClr val="000000"/>
                </a:solidFill>
                <a:effectLst/>
                <a:uLnTx/>
                <a:uFillTx/>
                <a:latin typeface="Courier New" panose="02070309020205020404"/>
                <a:ea typeface="+mn-ea"/>
                <a:cs typeface="+mn-cs"/>
              </a:rPr>
              <a:t>bcrypt</a:t>
            </a:r>
            <a:r>
              <a:rPr kumimoji="0" lang="en-US" altLang="zh-CN" sz="1050" b="0" i="0" u="none" strike="noStrike" kern="1200" cap="none" spc="0" normalizeH="0" baseline="0" noProof="0" dirty="0">
                <a:ln>
                  <a:noFill/>
                </a:ln>
                <a:solidFill>
                  <a:srgbClr val="000000"/>
                </a:solidFill>
                <a:effectLst/>
                <a:uLnTx/>
                <a:uFillTx/>
                <a:latin typeface="Courier New" panose="02070309020205020404"/>
                <a:ea typeface="+mn-ea"/>
                <a:cs typeface="+mn-cs"/>
              </a:rPr>
              <a:t> </a:t>
            </a:r>
            <a:r>
              <a:rPr kumimoji="0" lang="en-US" altLang="zh-CN" sz="1050" b="1" i="0" u="none" strike="noStrike" kern="1200" cap="none" spc="0" normalizeH="0" baseline="0" noProof="0" dirty="0">
                <a:ln>
                  <a:noFill/>
                </a:ln>
                <a:solidFill>
                  <a:srgbClr val="000080"/>
                </a:solidFill>
                <a:effectLst/>
                <a:uLnTx/>
                <a:uFillTx/>
                <a:latin typeface="Courier New" panose="02070309020205020404"/>
                <a:ea typeface="+mn-ea"/>
                <a:cs typeface="+mn-cs"/>
              </a:rPr>
              <a:t>=</a:t>
            </a:r>
            <a:r>
              <a:rPr kumimoji="0" lang="en-US" altLang="zh-CN" sz="1050" b="0" i="0" u="none" strike="noStrike" kern="1200" cap="none" spc="0" normalizeH="0" baseline="0" noProof="0" dirty="0">
                <a:ln>
                  <a:noFill/>
                </a:ln>
                <a:solidFill>
                  <a:srgbClr val="000000"/>
                </a:solidFill>
                <a:effectLst/>
                <a:uLnTx/>
                <a:uFillTx/>
                <a:latin typeface="Courier New" panose="02070309020205020404"/>
                <a:ea typeface="+mn-ea"/>
                <a:cs typeface="+mn-cs"/>
              </a:rPr>
              <a:t> require</a:t>
            </a:r>
            <a:r>
              <a:rPr kumimoji="0" lang="en-US" altLang="zh-CN" sz="1050" b="1" i="0" u="none" strike="noStrike" kern="1200" cap="none" spc="0" normalizeH="0" baseline="0" noProof="0" dirty="0">
                <a:ln>
                  <a:noFill/>
                </a:ln>
                <a:solidFill>
                  <a:srgbClr val="000080"/>
                </a:solidFill>
                <a:effectLst/>
                <a:uLnTx/>
                <a:uFillTx/>
                <a:latin typeface="Courier New" panose="02070309020205020404"/>
                <a:ea typeface="+mn-ea"/>
                <a:cs typeface="+mn-cs"/>
              </a:rPr>
              <a:t>(</a:t>
            </a:r>
            <a:r>
              <a:rPr kumimoji="0" lang="en-US" altLang="zh-CN" sz="1050" b="0" i="0" u="none" strike="noStrike" kern="1200" cap="none" spc="0" normalizeH="0" baseline="0" noProof="0" dirty="0">
                <a:ln>
                  <a:noFill/>
                </a:ln>
                <a:solidFill>
                  <a:srgbClr val="808080"/>
                </a:solidFill>
                <a:effectLst/>
                <a:uLnTx/>
                <a:uFillTx/>
                <a:latin typeface="Courier New" panose="02070309020205020404"/>
                <a:ea typeface="+mn-ea"/>
                <a:cs typeface="+mn-cs"/>
              </a:rPr>
              <a:t>'</a:t>
            </a:r>
            <a:r>
              <a:rPr kumimoji="0" lang="en-US" altLang="zh-CN" sz="1050" b="0" i="0" u="none" strike="noStrike" kern="1200" cap="none" spc="0" normalizeH="0" baseline="0" noProof="0" dirty="0" err="1">
                <a:ln>
                  <a:noFill/>
                </a:ln>
                <a:solidFill>
                  <a:srgbClr val="808080"/>
                </a:solidFill>
                <a:effectLst/>
                <a:uLnTx/>
                <a:uFillTx/>
                <a:latin typeface="Courier New" panose="02070309020205020404"/>
                <a:ea typeface="+mn-ea"/>
                <a:cs typeface="+mn-cs"/>
              </a:rPr>
              <a:t>bcrypt</a:t>
            </a:r>
            <a:r>
              <a:rPr kumimoji="0" lang="en-US" altLang="zh-CN" sz="1050" b="0" i="0" u="none" strike="noStrike" kern="1200" cap="none" spc="0" normalizeH="0" baseline="0" noProof="0" dirty="0">
                <a:ln>
                  <a:noFill/>
                </a:ln>
                <a:solidFill>
                  <a:srgbClr val="808080"/>
                </a:solidFill>
                <a:effectLst/>
                <a:uLnTx/>
                <a:uFillTx/>
                <a:latin typeface="Courier New" panose="02070309020205020404"/>
                <a:ea typeface="+mn-ea"/>
                <a:cs typeface="+mn-cs"/>
              </a:rPr>
              <a:t>'</a:t>
            </a:r>
            <a:r>
              <a:rPr kumimoji="0" lang="en-US" altLang="zh-CN" sz="1050" b="1" i="0" u="none" strike="noStrike" kern="1200" cap="none" spc="0" normalizeH="0" baseline="0" noProof="0" dirty="0">
                <a:ln>
                  <a:noFill/>
                </a:ln>
                <a:solidFill>
                  <a:srgbClr val="000080"/>
                </a:solidFill>
                <a:effectLst/>
                <a:uLnTx/>
                <a:uFillTx/>
                <a:latin typeface="Courier New" panose="02070309020205020404"/>
                <a:ea typeface="+mn-ea"/>
                <a:cs typeface="+mn-cs"/>
              </a:rPr>
              <a:t>);</a:t>
            </a:r>
            <a:endParaRPr kumimoji="0" lang="en-US" altLang="zh-CN" sz="1050" b="0" i="0" u="none" strike="noStrike" kern="1200" cap="none" spc="0" normalizeH="0" baseline="0" noProof="0" dirty="0">
              <a:ln>
                <a:noFill/>
              </a:ln>
              <a:solidFill>
                <a:srgbClr val="000000"/>
              </a:solidFill>
              <a:effectLst/>
              <a:uLnTx/>
              <a:uFillTx/>
              <a:latin typeface="Courier New" panose="02070309020205020404"/>
              <a:ea typeface="+mn-ea"/>
              <a:cs typeface="+mn-cs"/>
            </a:endParaRPr>
          </a:p>
          <a:p>
            <a:pPr marL="0" marR="0" lvl="0" indent="0" algn="l" defTabSz="914400" rtl="0" eaLnBrk="1" fontAlgn="base" latinLnBrk="0" hangingPunct="1">
              <a:lnSpc>
                <a:spcPct val="150000"/>
              </a:lnSpc>
              <a:spcBef>
                <a:spcPct val="0"/>
              </a:spcBef>
              <a:spcAft>
                <a:spcPct val="0"/>
              </a:spcAft>
              <a:buClrTx/>
              <a:buSzTx/>
              <a:buFontTx/>
              <a:buNone/>
              <a:defRPr/>
            </a:pPr>
            <a:r>
              <a:rPr kumimoji="0" lang="en-US" altLang="zh-CN" sz="1050" b="0" i="0" u="none" strike="noStrike" kern="1200" cap="none" spc="0" normalizeH="0" baseline="0" noProof="0" dirty="0">
                <a:ln>
                  <a:noFill/>
                </a:ln>
                <a:solidFill>
                  <a:srgbClr val="008000"/>
                </a:solidFill>
                <a:effectLst/>
                <a:uLnTx/>
                <a:uFillTx/>
                <a:latin typeface="微软雅黑" panose="020B0503020204020204" pitchFamily="34" charset="-122"/>
                <a:ea typeface="微软雅黑" panose="020B0503020204020204" pitchFamily="34" charset="-122"/>
                <a:cs typeface="+mn-cs"/>
              </a:rPr>
              <a:t>// </a:t>
            </a:r>
            <a:r>
              <a:rPr kumimoji="0" lang="zh-CN" altLang="en-US" sz="1050" b="0" i="0" u="none" strike="noStrike" kern="1200" cap="none" spc="0" normalizeH="0" baseline="0" noProof="0" dirty="0">
                <a:ln>
                  <a:noFill/>
                </a:ln>
                <a:solidFill>
                  <a:srgbClr val="008000"/>
                </a:solidFill>
                <a:effectLst/>
                <a:uLnTx/>
                <a:uFillTx/>
                <a:latin typeface="微软雅黑" panose="020B0503020204020204" pitchFamily="34" charset="-122"/>
                <a:ea typeface="微软雅黑" panose="020B0503020204020204" pitchFamily="34" charset="-122"/>
                <a:cs typeface="+mn-cs"/>
              </a:rPr>
              <a:t>生成随机字符串 </a:t>
            </a:r>
            <a:r>
              <a:rPr kumimoji="0" lang="en-US" altLang="zh-CN" sz="1050" b="0" i="0" u="none" strike="noStrike" kern="1200" cap="none" spc="0" normalizeH="0" baseline="0" noProof="0" dirty="0">
                <a:ln>
                  <a:noFill/>
                </a:ln>
                <a:solidFill>
                  <a:srgbClr val="008000"/>
                </a:solidFill>
                <a:effectLst/>
                <a:uLnTx/>
                <a:uFillTx/>
                <a:latin typeface="微软雅黑" panose="020B0503020204020204" pitchFamily="34" charset="-122"/>
                <a:ea typeface="微软雅黑" panose="020B0503020204020204" pitchFamily="34" charset="-122"/>
                <a:cs typeface="+mn-cs"/>
              </a:rPr>
              <a:t>gen =&gt; generate </a:t>
            </a:r>
            <a:r>
              <a:rPr kumimoji="0" lang="zh-CN" altLang="en-US" sz="1050" b="0" i="0" u="none" strike="noStrike" kern="1200" cap="none" spc="0" normalizeH="0" baseline="0" noProof="0" dirty="0">
                <a:ln>
                  <a:noFill/>
                </a:ln>
                <a:solidFill>
                  <a:srgbClr val="008000"/>
                </a:solidFill>
                <a:effectLst/>
                <a:uLnTx/>
                <a:uFillTx/>
                <a:latin typeface="微软雅黑" panose="020B0503020204020204" pitchFamily="34" charset="-122"/>
                <a:ea typeface="微软雅黑" panose="020B0503020204020204" pitchFamily="34" charset="-122"/>
                <a:cs typeface="+mn-cs"/>
              </a:rPr>
              <a:t>生成 </a:t>
            </a:r>
            <a:r>
              <a:rPr kumimoji="0" lang="en-US" altLang="zh-CN" sz="1050" b="0" i="0" u="none" strike="noStrike" kern="1200" cap="none" spc="0" normalizeH="0" baseline="0" noProof="0" dirty="0">
                <a:ln>
                  <a:noFill/>
                </a:ln>
                <a:solidFill>
                  <a:srgbClr val="008000"/>
                </a:solidFill>
                <a:effectLst/>
                <a:uLnTx/>
                <a:uFillTx/>
                <a:latin typeface="微软雅黑" panose="020B0503020204020204" pitchFamily="34" charset="-122"/>
                <a:ea typeface="微软雅黑" panose="020B0503020204020204" pitchFamily="34" charset="-122"/>
                <a:cs typeface="+mn-cs"/>
              </a:rPr>
              <a:t>salt </a:t>
            </a:r>
            <a:r>
              <a:rPr kumimoji="0" lang="zh-CN" altLang="en-US" sz="1050" b="0" i="0" u="none" strike="noStrike" kern="1200" cap="none" spc="0" normalizeH="0" baseline="0" noProof="0" dirty="0">
                <a:ln>
                  <a:noFill/>
                </a:ln>
                <a:solidFill>
                  <a:srgbClr val="008000"/>
                </a:solidFill>
                <a:effectLst/>
                <a:uLnTx/>
                <a:uFillTx/>
                <a:latin typeface="微软雅黑" panose="020B0503020204020204" pitchFamily="34" charset="-122"/>
                <a:ea typeface="微软雅黑" panose="020B0503020204020204" pitchFamily="34" charset="-122"/>
                <a:cs typeface="+mn-cs"/>
              </a:rPr>
              <a:t>盐</a:t>
            </a:r>
            <a:endParaRPr kumimoji="0" lang="en-US" altLang="zh-CN" sz="1050" b="0" i="0" u="none" strike="noStrike" kern="1200" cap="none" spc="0" normalizeH="0" baseline="0" noProof="0" dirty="0">
              <a:ln>
                <a:noFill/>
              </a:ln>
              <a:solidFill>
                <a:srgbClr val="008000"/>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ct val="150000"/>
              </a:lnSpc>
              <a:spcBef>
                <a:spcPct val="0"/>
              </a:spcBef>
              <a:spcAft>
                <a:spcPct val="0"/>
              </a:spcAft>
              <a:buClrTx/>
              <a:buSzTx/>
              <a:buFontTx/>
              <a:buNone/>
              <a:defRPr/>
            </a:pPr>
            <a:r>
              <a:rPr kumimoji="0" lang="en-US" altLang="zh-CN" sz="1050" b="1" i="0" u="none" strike="noStrike" kern="1200" cap="none" spc="0" normalizeH="0" baseline="0" noProof="0" dirty="0">
                <a:ln>
                  <a:noFill/>
                </a:ln>
                <a:solidFill>
                  <a:srgbClr val="0000FF"/>
                </a:solidFill>
                <a:effectLst/>
                <a:uLnTx/>
                <a:uFillTx/>
                <a:latin typeface="Courier New" panose="02070309020205020404"/>
                <a:ea typeface="+mn-ea"/>
                <a:cs typeface="+mn-cs"/>
              </a:rPr>
              <a:t>let</a:t>
            </a:r>
            <a:r>
              <a:rPr kumimoji="0" lang="en-US" altLang="zh-CN" sz="1050" b="0" i="0" u="none" strike="noStrike" kern="1200" cap="none" spc="0" normalizeH="0" baseline="0" noProof="0" dirty="0">
                <a:ln>
                  <a:noFill/>
                </a:ln>
                <a:solidFill>
                  <a:srgbClr val="000000"/>
                </a:solidFill>
                <a:effectLst/>
                <a:uLnTx/>
                <a:uFillTx/>
                <a:latin typeface="Courier New" panose="02070309020205020404"/>
                <a:ea typeface="+mn-ea"/>
                <a:cs typeface="+mn-cs"/>
              </a:rPr>
              <a:t> salt </a:t>
            </a:r>
            <a:r>
              <a:rPr kumimoji="0" lang="en-US" altLang="zh-CN" sz="1050" b="1" i="0" u="none" strike="noStrike" kern="1200" cap="none" spc="0" normalizeH="0" baseline="0" noProof="0" dirty="0">
                <a:ln>
                  <a:noFill/>
                </a:ln>
                <a:solidFill>
                  <a:srgbClr val="000080"/>
                </a:solidFill>
                <a:effectLst/>
                <a:uLnTx/>
                <a:uFillTx/>
                <a:latin typeface="Courier New" panose="02070309020205020404"/>
                <a:ea typeface="+mn-ea"/>
                <a:cs typeface="+mn-cs"/>
              </a:rPr>
              <a:t>=</a:t>
            </a:r>
            <a:r>
              <a:rPr kumimoji="0" lang="en-US" altLang="zh-CN" sz="1050" b="0" i="0" u="none" strike="noStrike" kern="1200" cap="none" spc="0" normalizeH="0" baseline="0" noProof="0" dirty="0">
                <a:ln>
                  <a:noFill/>
                </a:ln>
                <a:solidFill>
                  <a:srgbClr val="000000"/>
                </a:solidFill>
                <a:effectLst/>
                <a:uLnTx/>
                <a:uFillTx/>
                <a:latin typeface="Courier New" panose="02070309020205020404"/>
                <a:ea typeface="+mn-ea"/>
                <a:cs typeface="+mn-cs"/>
              </a:rPr>
              <a:t> </a:t>
            </a:r>
            <a:r>
              <a:rPr kumimoji="0" lang="en-US" altLang="zh-CN" sz="1050" b="1" i="0" u="none" strike="noStrike" kern="1200" cap="none" spc="0" normalizeH="0" baseline="0" noProof="0" dirty="0">
                <a:ln>
                  <a:noFill/>
                </a:ln>
                <a:solidFill>
                  <a:srgbClr val="0000FF"/>
                </a:solidFill>
                <a:effectLst/>
                <a:uLnTx/>
                <a:uFillTx/>
                <a:latin typeface="Courier New" panose="02070309020205020404"/>
                <a:ea typeface="+mn-ea"/>
                <a:cs typeface="+mn-cs"/>
              </a:rPr>
              <a:t>await</a:t>
            </a:r>
            <a:r>
              <a:rPr kumimoji="0" lang="en-US" altLang="zh-CN" sz="1050" b="0" i="0" u="none" strike="noStrike" kern="1200" cap="none" spc="0" normalizeH="0" baseline="0" noProof="0" dirty="0">
                <a:ln>
                  <a:noFill/>
                </a:ln>
                <a:solidFill>
                  <a:srgbClr val="000000"/>
                </a:solidFill>
                <a:effectLst/>
                <a:uLnTx/>
                <a:uFillTx/>
                <a:latin typeface="Courier New" panose="02070309020205020404"/>
                <a:ea typeface="+mn-ea"/>
                <a:cs typeface="+mn-cs"/>
              </a:rPr>
              <a:t> </a:t>
            </a:r>
            <a:r>
              <a:rPr kumimoji="0" lang="en-US" altLang="zh-CN" sz="1050" b="0" i="0" u="none" strike="noStrike" kern="1200" cap="none" spc="0" normalizeH="0" baseline="0" noProof="0" dirty="0" err="1">
                <a:ln>
                  <a:noFill/>
                </a:ln>
                <a:solidFill>
                  <a:srgbClr val="000000"/>
                </a:solidFill>
                <a:effectLst/>
                <a:uLnTx/>
                <a:uFillTx/>
                <a:latin typeface="Courier New" panose="02070309020205020404"/>
                <a:ea typeface="+mn-ea"/>
                <a:cs typeface="+mn-cs"/>
              </a:rPr>
              <a:t>bcrypt</a:t>
            </a:r>
            <a:r>
              <a:rPr kumimoji="0" lang="en-US" altLang="zh-CN" sz="1050" b="1" i="0" u="none" strike="noStrike" kern="1200" cap="none" spc="0" normalizeH="0" baseline="0" noProof="0" dirty="0" err="1">
                <a:ln>
                  <a:noFill/>
                </a:ln>
                <a:solidFill>
                  <a:srgbClr val="000080"/>
                </a:solidFill>
                <a:effectLst/>
                <a:uLnTx/>
                <a:uFillTx/>
                <a:latin typeface="Courier New" panose="02070309020205020404"/>
                <a:ea typeface="+mn-ea"/>
                <a:cs typeface="+mn-cs"/>
              </a:rPr>
              <a:t>.</a:t>
            </a:r>
            <a:r>
              <a:rPr kumimoji="0" lang="en-US" altLang="zh-CN" sz="1050" b="0" i="0" u="none" strike="noStrike" kern="1200" cap="none" spc="0" normalizeH="0" baseline="0" noProof="0" dirty="0" err="1">
                <a:ln>
                  <a:noFill/>
                </a:ln>
                <a:solidFill>
                  <a:srgbClr val="000000"/>
                </a:solidFill>
                <a:effectLst/>
                <a:uLnTx/>
                <a:uFillTx/>
                <a:latin typeface="Courier New" panose="02070309020205020404"/>
                <a:ea typeface="+mn-ea"/>
                <a:cs typeface="+mn-cs"/>
              </a:rPr>
              <a:t>genSalt</a:t>
            </a:r>
            <a:r>
              <a:rPr kumimoji="0" lang="en-US" altLang="zh-CN" sz="1050" b="1" i="0" u="none" strike="noStrike" kern="1200" cap="none" spc="0" normalizeH="0" baseline="0" noProof="0" dirty="0">
                <a:ln>
                  <a:noFill/>
                </a:ln>
                <a:solidFill>
                  <a:srgbClr val="000080"/>
                </a:solidFill>
                <a:effectLst/>
                <a:uLnTx/>
                <a:uFillTx/>
                <a:latin typeface="Courier New" panose="02070309020205020404"/>
                <a:ea typeface="+mn-ea"/>
                <a:cs typeface="+mn-cs"/>
              </a:rPr>
              <a:t>(</a:t>
            </a:r>
            <a:r>
              <a:rPr kumimoji="0" lang="en-US" altLang="zh-CN" sz="1050" b="0" i="0" u="none" strike="noStrike" kern="1200" cap="none" spc="0" normalizeH="0" baseline="0" noProof="0" dirty="0">
                <a:ln>
                  <a:noFill/>
                </a:ln>
                <a:solidFill>
                  <a:srgbClr val="FF8000"/>
                </a:solidFill>
                <a:effectLst/>
                <a:uLnTx/>
                <a:uFillTx/>
                <a:latin typeface="Courier New" panose="02070309020205020404"/>
                <a:ea typeface="+mn-ea"/>
                <a:cs typeface="+mn-cs"/>
              </a:rPr>
              <a:t>10</a:t>
            </a:r>
            <a:r>
              <a:rPr kumimoji="0" lang="en-US" altLang="zh-CN" sz="1050" b="1" i="0" u="none" strike="noStrike" kern="1200" cap="none" spc="0" normalizeH="0" baseline="0" noProof="0" dirty="0">
                <a:ln>
                  <a:noFill/>
                </a:ln>
                <a:solidFill>
                  <a:srgbClr val="000080"/>
                </a:solidFill>
                <a:effectLst/>
                <a:uLnTx/>
                <a:uFillTx/>
                <a:latin typeface="Courier New" panose="02070309020205020404"/>
                <a:ea typeface="+mn-ea"/>
                <a:cs typeface="+mn-cs"/>
              </a:rPr>
              <a:t>);</a:t>
            </a:r>
            <a:endParaRPr kumimoji="0" lang="en-US" altLang="zh-CN" sz="1050" b="0" i="0" u="none" strike="noStrike" kern="1200" cap="none" spc="0" normalizeH="0" baseline="0" noProof="0" dirty="0">
              <a:ln>
                <a:noFill/>
              </a:ln>
              <a:solidFill>
                <a:srgbClr val="000000"/>
              </a:solidFill>
              <a:effectLst/>
              <a:uLnTx/>
              <a:uFillTx/>
              <a:latin typeface="Courier New" panose="02070309020205020404"/>
              <a:ea typeface="+mn-ea"/>
              <a:cs typeface="+mn-cs"/>
            </a:endParaRPr>
          </a:p>
          <a:p>
            <a:pPr marL="0" marR="0" lvl="0" indent="0" algn="l" defTabSz="914400" rtl="0" eaLnBrk="1" fontAlgn="base" latinLnBrk="0" hangingPunct="1">
              <a:lnSpc>
                <a:spcPct val="150000"/>
              </a:lnSpc>
              <a:spcBef>
                <a:spcPct val="0"/>
              </a:spcBef>
              <a:spcAft>
                <a:spcPct val="0"/>
              </a:spcAft>
              <a:buClrTx/>
              <a:buSzTx/>
              <a:buFontTx/>
              <a:buNone/>
              <a:defRPr/>
            </a:pPr>
            <a:r>
              <a:rPr kumimoji="0" lang="en-US" altLang="zh-CN" sz="1050" b="0" i="0" u="none" strike="noStrike" kern="1200" cap="none" spc="0" normalizeH="0" baseline="0" noProof="0" dirty="0">
                <a:ln>
                  <a:noFill/>
                </a:ln>
                <a:solidFill>
                  <a:srgbClr val="008000"/>
                </a:solidFill>
                <a:effectLst/>
                <a:uLnTx/>
                <a:uFillTx/>
                <a:latin typeface="微软雅黑" panose="020B0503020204020204" pitchFamily="34" charset="-122"/>
                <a:ea typeface="微软雅黑" panose="020B0503020204020204" pitchFamily="34" charset="-122"/>
                <a:cs typeface="+mn-cs"/>
              </a:rPr>
              <a:t>// </a:t>
            </a:r>
            <a:r>
              <a:rPr kumimoji="0" lang="zh-CN" altLang="en-US" sz="1050" b="0" i="0" u="none" strike="noStrike" kern="1200" cap="none" spc="0" normalizeH="0" baseline="0" noProof="0" dirty="0">
                <a:ln>
                  <a:noFill/>
                </a:ln>
                <a:solidFill>
                  <a:srgbClr val="008000"/>
                </a:solidFill>
                <a:effectLst/>
                <a:uLnTx/>
                <a:uFillTx/>
                <a:latin typeface="微软雅黑" panose="020B0503020204020204" pitchFamily="34" charset="-122"/>
                <a:ea typeface="微软雅黑" panose="020B0503020204020204" pitchFamily="34" charset="-122"/>
                <a:cs typeface="+mn-cs"/>
              </a:rPr>
              <a:t>使用随机字符串对密码进行加密</a:t>
            </a:r>
            <a:endParaRPr kumimoji="0" lang="en-US" altLang="zh-CN" sz="1050" b="0" i="0" u="none" strike="noStrike" kern="1200" cap="none" spc="0" normalizeH="0" baseline="0" noProof="0" dirty="0">
              <a:ln>
                <a:noFill/>
              </a:ln>
              <a:solidFill>
                <a:srgbClr val="008000"/>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ct val="150000"/>
              </a:lnSpc>
              <a:spcBef>
                <a:spcPct val="0"/>
              </a:spcBef>
              <a:spcAft>
                <a:spcPct val="0"/>
              </a:spcAft>
              <a:buClrTx/>
              <a:buSzTx/>
              <a:buFontTx/>
              <a:buNone/>
              <a:defRPr/>
            </a:pPr>
            <a:r>
              <a:rPr kumimoji="0" lang="en-US" altLang="zh-CN" sz="1050" b="1" i="0" u="none" strike="noStrike" kern="1200" cap="none" spc="0" normalizeH="0" baseline="0" noProof="0" dirty="0">
                <a:ln>
                  <a:noFill/>
                </a:ln>
                <a:solidFill>
                  <a:srgbClr val="0000FF"/>
                </a:solidFill>
                <a:effectLst/>
                <a:uLnTx/>
                <a:uFillTx/>
                <a:latin typeface="Courier New" panose="02070309020205020404"/>
                <a:ea typeface="+mn-ea"/>
                <a:cs typeface="+mn-cs"/>
              </a:rPr>
              <a:t>let</a:t>
            </a:r>
            <a:r>
              <a:rPr kumimoji="0" lang="en-US" altLang="zh-CN" sz="1050" b="0" i="0" u="none" strike="noStrike" kern="1200" cap="none" spc="0" normalizeH="0" baseline="0" noProof="0" dirty="0">
                <a:ln>
                  <a:noFill/>
                </a:ln>
                <a:solidFill>
                  <a:srgbClr val="000000"/>
                </a:solidFill>
                <a:effectLst/>
                <a:uLnTx/>
                <a:uFillTx/>
                <a:latin typeface="Courier New" panose="02070309020205020404"/>
                <a:ea typeface="+mn-ea"/>
                <a:cs typeface="+mn-cs"/>
              </a:rPr>
              <a:t> pass </a:t>
            </a:r>
            <a:r>
              <a:rPr kumimoji="0" lang="en-US" altLang="zh-CN" sz="1050" b="1" i="0" u="none" strike="noStrike" kern="1200" cap="none" spc="0" normalizeH="0" baseline="0" noProof="0" dirty="0">
                <a:ln>
                  <a:noFill/>
                </a:ln>
                <a:solidFill>
                  <a:srgbClr val="000080"/>
                </a:solidFill>
                <a:effectLst/>
                <a:uLnTx/>
                <a:uFillTx/>
                <a:latin typeface="Courier New" panose="02070309020205020404"/>
                <a:ea typeface="+mn-ea"/>
                <a:cs typeface="+mn-cs"/>
              </a:rPr>
              <a:t>=</a:t>
            </a:r>
            <a:r>
              <a:rPr kumimoji="0" lang="en-US" altLang="zh-CN" sz="1050" b="0" i="0" u="none" strike="noStrike" kern="1200" cap="none" spc="0" normalizeH="0" baseline="0" noProof="0" dirty="0">
                <a:ln>
                  <a:noFill/>
                </a:ln>
                <a:solidFill>
                  <a:srgbClr val="000000"/>
                </a:solidFill>
                <a:effectLst/>
                <a:uLnTx/>
                <a:uFillTx/>
                <a:latin typeface="Courier New" panose="02070309020205020404"/>
                <a:ea typeface="+mn-ea"/>
                <a:cs typeface="+mn-cs"/>
              </a:rPr>
              <a:t> </a:t>
            </a:r>
            <a:r>
              <a:rPr kumimoji="0" lang="en-US" altLang="zh-CN" sz="1050" b="1" i="0" u="none" strike="noStrike" kern="1200" cap="none" spc="0" normalizeH="0" baseline="0" noProof="0" dirty="0">
                <a:ln>
                  <a:noFill/>
                </a:ln>
                <a:solidFill>
                  <a:srgbClr val="0000FF"/>
                </a:solidFill>
                <a:effectLst/>
                <a:uLnTx/>
                <a:uFillTx/>
                <a:latin typeface="Courier New" panose="02070309020205020404"/>
                <a:ea typeface="+mn-ea"/>
                <a:cs typeface="+mn-cs"/>
              </a:rPr>
              <a:t>await</a:t>
            </a:r>
            <a:r>
              <a:rPr kumimoji="0" lang="en-US" altLang="zh-CN" sz="1050" b="0" i="0" u="none" strike="noStrike" kern="1200" cap="none" spc="0" normalizeH="0" baseline="0" noProof="0" dirty="0">
                <a:ln>
                  <a:noFill/>
                </a:ln>
                <a:solidFill>
                  <a:srgbClr val="000000"/>
                </a:solidFill>
                <a:effectLst/>
                <a:uLnTx/>
                <a:uFillTx/>
                <a:latin typeface="Courier New" panose="02070309020205020404"/>
                <a:ea typeface="+mn-ea"/>
                <a:cs typeface="+mn-cs"/>
              </a:rPr>
              <a:t> </a:t>
            </a:r>
            <a:r>
              <a:rPr kumimoji="0" lang="en-US" altLang="zh-CN" sz="1050" b="0" i="0" u="none" strike="noStrike" kern="1200" cap="none" spc="0" normalizeH="0" baseline="0" noProof="0" dirty="0" err="1">
                <a:ln>
                  <a:noFill/>
                </a:ln>
                <a:solidFill>
                  <a:srgbClr val="000000"/>
                </a:solidFill>
                <a:effectLst/>
                <a:uLnTx/>
                <a:uFillTx/>
                <a:latin typeface="Courier New" panose="02070309020205020404"/>
                <a:ea typeface="+mn-ea"/>
                <a:cs typeface="+mn-cs"/>
              </a:rPr>
              <a:t>bcrypt</a:t>
            </a:r>
            <a:r>
              <a:rPr kumimoji="0" lang="en-US" altLang="zh-CN" sz="1050" b="1" i="0" u="none" strike="noStrike" kern="1200" cap="none" spc="0" normalizeH="0" baseline="0" noProof="0" dirty="0" err="1">
                <a:ln>
                  <a:noFill/>
                </a:ln>
                <a:solidFill>
                  <a:srgbClr val="000080"/>
                </a:solidFill>
                <a:effectLst/>
                <a:uLnTx/>
                <a:uFillTx/>
                <a:latin typeface="Courier New" panose="02070309020205020404"/>
                <a:ea typeface="+mn-ea"/>
                <a:cs typeface="+mn-cs"/>
              </a:rPr>
              <a:t>.</a:t>
            </a:r>
            <a:r>
              <a:rPr kumimoji="0" lang="en-US" altLang="zh-CN" sz="1050" b="0" i="0" u="none" strike="noStrike" kern="1200" cap="none" spc="0" normalizeH="0" baseline="0" noProof="0" dirty="0" err="1">
                <a:ln>
                  <a:noFill/>
                </a:ln>
                <a:solidFill>
                  <a:srgbClr val="000000"/>
                </a:solidFill>
                <a:effectLst/>
                <a:uLnTx/>
                <a:uFillTx/>
                <a:latin typeface="Courier New" panose="02070309020205020404"/>
                <a:ea typeface="+mn-ea"/>
                <a:cs typeface="+mn-cs"/>
              </a:rPr>
              <a:t>hash</a:t>
            </a:r>
            <a:r>
              <a:rPr kumimoji="0" lang="en-US" altLang="zh-CN" sz="1050" b="1" i="0" u="none" strike="noStrike" kern="1200" cap="none" spc="0" normalizeH="0" baseline="0" noProof="0" dirty="0">
                <a:ln>
                  <a:noFill/>
                </a:ln>
                <a:solidFill>
                  <a:srgbClr val="000080"/>
                </a:solidFill>
                <a:effectLst/>
                <a:uLnTx/>
                <a:uFillTx/>
                <a:latin typeface="Courier New" panose="02070309020205020404"/>
                <a:ea typeface="+mn-ea"/>
                <a:cs typeface="+mn-cs"/>
              </a:rPr>
              <a:t>(</a:t>
            </a:r>
            <a:r>
              <a:rPr kumimoji="0" lang="en-US" altLang="zh-CN" sz="1050" b="0" i="0" u="none" strike="noStrike" kern="1200" cap="none" spc="0" normalizeH="0" baseline="0" noProof="0" dirty="0">
                <a:ln>
                  <a:noFill/>
                </a:ln>
                <a:solidFill>
                  <a:srgbClr val="808080"/>
                </a:solidFill>
                <a:effectLst/>
                <a:uLnTx/>
                <a:uFillTx/>
                <a:latin typeface="Courier New" panose="02070309020205020404"/>
                <a:ea typeface="+mn-ea"/>
                <a:cs typeface="+mn-cs"/>
              </a:rPr>
              <a:t>'</a:t>
            </a:r>
            <a:r>
              <a:rPr kumimoji="0" lang="zh-CN" altLang="en-US" sz="1050" b="0" i="0" u="none" strike="noStrike" kern="1200" cap="none" spc="0" normalizeH="0" baseline="0" noProof="0" dirty="0">
                <a:ln>
                  <a:noFill/>
                </a:ln>
                <a:solidFill>
                  <a:srgbClr val="808080"/>
                </a:solidFill>
                <a:effectLst/>
                <a:uLnTx/>
                <a:uFillTx/>
                <a:latin typeface="微软雅黑" panose="020B0503020204020204" pitchFamily="34" charset="-122"/>
                <a:ea typeface="微软雅黑" panose="020B0503020204020204" pitchFamily="34" charset="-122"/>
                <a:cs typeface="+mn-cs"/>
              </a:rPr>
              <a:t>明文密码</a:t>
            </a:r>
            <a:r>
              <a:rPr kumimoji="0" lang="en-US" altLang="zh-CN" sz="1050" b="0" i="0" u="none" strike="noStrike" kern="1200" cap="none" spc="0" normalizeH="0" baseline="0" noProof="0" dirty="0">
                <a:ln>
                  <a:noFill/>
                </a:ln>
                <a:solidFill>
                  <a:srgbClr val="808080"/>
                </a:solidFill>
                <a:effectLst/>
                <a:uLnTx/>
                <a:uFillTx/>
                <a:latin typeface="Courier New" panose="02070309020205020404"/>
                <a:ea typeface="+mn-ea"/>
                <a:cs typeface="+mn-cs"/>
              </a:rPr>
              <a:t>'</a:t>
            </a:r>
            <a:r>
              <a:rPr kumimoji="0" lang="en-US" altLang="zh-CN" sz="1050" b="1" i="0" u="none" strike="noStrike" kern="1200" cap="none" spc="0" normalizeH="0" baseline="0" noProof="0" dirty="0">
                <a:ln>
                  <a:noFill/>
                </a:ln>
                <a:solidFill>
                  <a:srgbClr val="000080"/>
                </a:solidFill>
                <a:effectLst/>
                <a:uLnTx/>
                <a:uFillTx/>
                <a:latin typeface="Courier New" panose="02070309020205020404"/>
                <a:ea typeface="+mn-ea"/>
                <a:cs typeface="+mn-cs"/>
              </a:rPr>
              <a:t>,</a:t>
            </a:r>
            <a:r>
              <a:rPr kumimoji="0" lang="zh-CN" altLang="en-US" sz="1050" b="0" i="0" u="none" strike="noStrike" kern="1200" cap="none" spc="0" normalizeH="0" baseline="0" noProof="0" dirty="0">
                <a:ln>
                  <a:noFill/>
                </a:ln>
                <a:solidFill>
                  <a:srgbClr val="000000"/>
                </a:solidFill>
                <a:effectLst/>
                <a:uLnTx/>
                <a:uFillTx/>
                <a:latin typeface="Courier New" panose="02070309020205020404"/>
                <a:ea typeface="+mn-ea"/>
                <a:cs typeface="+mn-cs"/>
              </a:rPr>
              <a:t> </a:t>
            </a:r>
            <a:r>
              <a:rPr kumimoji="0" lang="en-US" altLang="zh-CN" sz="1050" b="0" i="0" u="none" strike="noStrike" kern="1200" cap="none" spc="0" normalizeH="0" baseline="0" noProof="0" dirty="0">
                <a:ln>
                  <a:noFill/>
                </a:ln>
                <a:solidFill>
                  <a:srgbClr val="000000"/>
                </a:solidFill>
                <a:effectLst/>
                <a:uLnTx/>
                <a:uFillTx/>
                <a:latin typeface="Courier New" panose="02070309020205020404"/>
                <a:ea typeface="+mn-ea"/>
                <a:cs typeface="+mn-cs"/>
              </a:rPr>
              <a:t>salt</a:t>
            </a:r>
            <a:r>
              <a:rPr kumimoji="0" lang="en-US" altLang="zh-CN" sz="1050" b="1" i="0" u="none" strike="noStrike" kern="1200" cap="none" spc="0" normalizeH="0" baseline="0" noProof="0" dirty="0">
                <a:ln>
                  <a:noFill/>
                </a:ln>
                <a:solidFill>
                  <a:srgbClr val="000080"/>
                </a:solidFill>
                <a:effectLst/>
                <a:uLnTx/>
                <a:uFillTx/>
                <a:latin typeface="Courier New" panose="02070309020205020404"/>
                <a:ea typeface="+mn-ea"/>
                <a:cs typeface="+mn-cs"/>
              </a:rPr>
              <a:t>);</a:t>
            </a:r>
            <a:endParaRPr kumimoji="0" lang="en-US" altLang="zh-CN" sz="1050" b="0" i="0" u="none" strike="noStrike" kern="1200" cap="none" spc="0" normalizeH="0" baseline="0" noProof="0" dirty="0">
              <a:ln>
                <a:noFill/>
              </a:ln>
              <a:solidFill>
                <a:schemeClr val="lt1"/>
              </a:solidFill>
              <a:effectLst/>
              <a:uLnTx/>
              <a:uFillTx/>
              <a:latin typeface="+mn-lt"/>
              <a:ea typeface="+mn-ea"/>
              <a:cs typeface="+mn-cs"/>
            </a:endParaRPr>
          </a:p>
        </p:txBody>
      </p:sp>
      <p:sp>
        <p:nvSpPr>
          <p:cNvPr id="2" name="TextBox 1"/>
          <p:cNvSpPr txBox="1"/>
          <p:nvPr/>
        </p:nvSpPr>
        <p:spPr>
          <a:xfrm>
            <a:off x="841375" y="1447800"/>
            <a:ext cx="4968875" cy="547688"/>
          </a:xfrm>
          <a:prstGeom prst="rect">
            <a:avLst/>
          </a:prstGeom>
          <a:noFill/>
        </p:spPr>
        <p:txBody>
          <a:bodyPr>
            <a:spAutoFit/>
          </a:bodyPr>
          <a:lstStyle/>
          <a:p>
            <a:pPr marR="0" defTabSz="914400" fontAlgn="auto">
              <a:lnSpc>
                <a:spcPct val="150000"/>
              </a:lnSpc>
              <a:spcBef>
                <a:spcPts val="0"/>
              </a:spcBef>
              <a:spcAft>
                <a:spcPts val="0"/>
              </a:spcAft>
              <a:buClrTx/>
              <a:buSzTx/>
              <a:buFontTx/>
              <a:buNone/>
              <a:defRPr/>
            </a:pPr>
            <a:r>
              <a:rPr kumimoji="0" lang="zh-CN" altLang="en-US"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哈希加密是单程加密方式：</a:t>
            </a:r>
            <a:r>
              <a:rPr kumimoji="0" lang="en-US" altLang="zh-CN"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1234 =&gt; </a:t>
            </a:r>
            <a:r>
              <a:rPr kumimoji="0" lang="en-US" altLang="zh-CN" sz="1050" kern="1200" cap="none" spc="0" normalizeH="0" baseline="0" noProof="0" dirty="0" err="1">
                <a:solidFill>
                  <a:schemeClr val="tx1">
                    <a:lumMod val="85000"/>
                    <a:lumOff val="15000"/>
                  </a:schemeClr>
                </a:solidFill>
                <a:latin typeface="微软雅黑" panose="020B0503020204020204" pitchFamily="34" charset="-122"/>
                <a:ea typeface="微软雅黑" panose="020B0503020204020204" pitchFamily="34" charset="-122"/>
                <a:cs typeface="+mn-cs"/>
              </a:rPr>
              <a:t>abcd</a:t>
            </a:r>
            <a:endParaRPr kumimoji="0" lang="zh-CN" altLang="en-US"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a:p>
            <a:pPr marR="0" defTabSz="914400" fontAlgn="auto">
              <a:lnSpc>
                <a:spcPct val="150000"/>
              </a:lnSpc>
              <a:spcBef>
                <a:spcPts val="0"/>
              </a:spcBef>
              <a:spcAft>
                <a:spcPts val="0"/>
              </a:spcAft>
              <a:buClrTx/>
              <a:buSzTx/>
              <a:buFontTx/>
              <a:buNone/>
              <a:defRPr/>
            </a:pPr>
            <a:r>
              <a:rPr kumimoji="0" lang="zh-CN" altLang="en-US"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在加密的密码中加入随机字符串可以增加密码被破解的难度。</a:t>
            </a:r>
            <a:endParaRPr kumimoji="0" lang="en-US" altLang="zh-CN"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p:txBody>
      </p:sp>
      <p:sp>
        <p:nvSpPr>
          <p:cNvPr id="7" name="矩形 6"/>
          <p:cNvSpPr/>
          <p:nvPr/>
        </p:nvSpPr>
        <p:spPr>
          <a:xfrm>
            <a:off x="841375" y="3940175"/>
            <a:ext cx="5746750" cy="657225"/>
          </a:xfrm>
          <a:prstGeom prst="rect">
            <a:avLst/>
          </a:prstGeom>
          <a:solidFill>
            <a:srgbClr val="E6F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050" b="0" i="0" u="none" strike="noStrike" kern="1200" cap="none" spc="0" normalizeH="0" baseline="0" noProof="0" dirty="0">
                <a:ln>
                  <a:noFill/>
                </a:ln>
                <a:solidFill>
                  <a:srgbClr val="008000"/>
                </a:solidFill>
                <a:effectLst/>
                <a:uLnTx/>
                <a:uFillTx/>
                <a:latin typeface="微软雅黑" panose="020B0503020204020204" pitchFamily="34" charset="-122"/>
                <a:ea typeface="微软雅黑" panose="020B0503020204020204" pitchFamily="34" charset="-122"/>
                <a:cs typeface="+mn-cs"/>
              </a:rPr>
              <a:t>// </a:t>
            </a:r>
            <a:r>
              <a:rPr kumimoji="0" lang="zh-CN" altLang="en-US" sz="1050" b="0" i="0" u="none" strike="noStrike" kern="1200" cap="none" spc="0" normalizeH="0" baseline="0" noProof="0" dirty="0">
                <a:ln>
                  <a:noFill/>
                </a:ln>
                <a:solidFill>
                  <a:srgbClr val="008000"/>
                </a:solidFill>
                <a:effectLst/>
                <a:uLnTx/>
                <a:uFillTx/>
                <a:latin typeface="微软雅黑" panose="020B0503020204020204" pitchFamily="34" charset="-122"/>
                <a:ea typeface="微软雅黑" panose="020B0503020204020204" pitchFamily="34" charset="-122"/>
                <a:cs typeface="+mn-cs"/>
              </a:rPr>
              <a:t>密码比对</a:t>
            </a:r>
            <a:endParaRPr kumimoji="0" lang="en-US" altLang="zh-CN" sz="1050" b="0" i="0" u="none" strike="noStrike" kern="1200" cap="none" spc="0" normalizeH="0" baseline="0" noProof="0" dirty="0">
              <a:ln>
                <a:noFill/>
              </a:ln>
              <a:solidFill>
                <a:srgbClr val="008000"/>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050" b="1" i="0" u="none" strike="noStrike" kern="1200" cap="none" spc="0" normalizeH="0" baseline="0" noProof="0" dirty="0">
                <a:ln>
                  <a:noFill/>
                </a:ln>
                <a:solidFill>
                  <a:srgbClr val="0000FF"/>
                </a:solidFill>
                <a:effectLst/>
                <a:uLnTx/>
                <a:uFillTx/>
                <a:latin typeface="Courier New" panose="02070309020205020404"/>
                <a:ea typeface="+mn-ea"/>
                <a:cs typeface="+mn-cs"/>
              </a:rPr>
              <a:t>let</a:t>
            </a:r>
            <a:r>
              <a:rPr kumimoji="0" lang="en-US" altLang="zh-CN" sz="1050" b="0" i="0" u="none" strike="noStrike" kern="1200" cap="none" spc="0" normalizeH="0" baseline="0" noProof="0" dirty="0">
                <a:ln>
                  <a:noFill/>
                </a:ln>
                <a:solidFill>
                  <a:srgbClr val="000000"/>
                </a:solidFill>
                <a:effectLst/>
                <a:uLnTx/>
                <a:uFillTx/>
                <a:latin typeface="Courier New" panose="02070309020205020404"/>
                <a:ea typeface="+mn-ea"/>
                <a:cs typeface="+mn-cs"/>
              </a:rPr>
              <a:t> </a:t>
            </a:r>
            <a:r>
              <a:rPr kumimoji="0" lang="en-US" altLang="zh-CN" sz="1050" b="0" i="0" u="none" strike="noStrike" kern="1200" cap="none" spc="0" normalizeH="0" baseline="0" noProof="0" dirty="0" err="1">
                <a:ln>
                  <a:noFill/>
                </a:ln>
                <a:solidFill>
                  <a:srgbClr val="000000"/>
                </a:solidFill>
                <a:effectLst/>
                <a:uLnTx/>
                <a:uFillTx/>
                <a:latin typeface="Courier New" panose="02070309020205020404"/>
                <a:ea typeface="+mn-ea"/>
                <a:cs typeface="+mn-cs"/>
              </a:rPr>
              <a:t>isEqual</a:t>
            </a:r>
            <a:r>
              <a:rPr kumimoji="0" lang="en-US" altLang="zh-CN" sz="1050" b="0" i="0" u="none" strike="noStrike" kern="1200" cap="none" spc="0" normalizeH="0" baseline="0" noProof="0" dirty="0">
                <a:ln>
                  <a:noFill/>
                </a:ln>
                <a:solidFill>
                  <a:srgbClr val="000000"/>
                </a:solidFill>
                <a:effectLst/>
                <a:uLnTx/>
                <a:uFillTx/>
                <a:latin typeface="Courier New" panose="02070309020205020404"/>
                <a:ea typeface="+mn-ea"/>
                <a:cs typeface="+mn-cs"/>
              </a:rPr>
              <a:t> </a:t>
            </a:r>
            <a:r>
              <a:rPr kumimoji="0" lang="en-US" altLang="zh-CN" sz="1050" b="1" i="0" u="none" strike="noStrike" kern="1200" cap="none" spc="0" normalizeH="0" baseline="0" noProof="0" dirty="0">
                <a:ln>
                  <a:noFill/>
                </a:ln>
                <a:solidFill>
                  <a:srgbClr val="000080"/>
                </a:solidFill>
                <a:effectLst/>
                <a:uLnTx/>
                <a:uFillTx/>
                <a:latin typeface="Courier New" panose="02070309020205020404"/>
                <a:ea typeface="+mn-ea"/>
                <a:cs typeface="+mn-cs"/>
              </a:rPr>
              <a:t>=</a:t>
            </a:r>
            <a:r>
              <a:rPr kumimoji="0" lang="en-US" altLang="zh-CN" sz="1050" b="0" i="0" u="none" strike="noStrike" kern="1200" cap="none" spc="0" normalizeH="0" baseline="0" noProof="0" dirty="0">
                <a:ln>
                  <a:noFill/>
                </a:ln>
                <a:solidFill>
                  <a:srgbClr val="000000"/>
                </a:solidFill>
                <a:effectLst/>
                <a:uLnTx/>
                <a:uFillTx/>
                <a:latin typeface="Courier New" panose="02070309020205020404"/>
                <a:ea typeface="+mn-ea"/>
                <a:cs typeface="+mn-cs"/>
              </a:rPr>
              <a:t> </a:t>
            </a:r>
            <a:r>
              <a:rPr kumimoji="0" lang="en-US" altLang="zh-CN" sz="1050" b="1" i="0" u="none" strike="noStrike" kern="1200" cap="none" spc="0" normalizeH="0" baseline="0" noProof="0" dirty="0">
                <a:ln>
                  <a:noFill/>
                </a:ln>
                <a:solidFill>
                  <a:srgbClr val="0000FF"/>
                </a:solidFill>
                <a:effectLst/>
                <a:uLnTx/>
                <a:uFillTx/>
                <a:latin typeface="Courier New" panose="02070309020205020404"/>
                <a:ea typeface="+mn-ea"/>
                <a:cs typeface="+mn-cs"/>
              </a:rPr>
              <a:t>await</a:t>
            </a:r>
            <a:r>
              <a:rPr kumimoji="0" lang="en-US" altLang="zh-CN" sz="1050" b="0" i="0" u="none" strike="noStrike" kern="1200" cap="none" spc="0" normalizeH="0" baseline="0" noProof="0" dirty="0">
                <a:ln>
                  <a:noFill/>
                </a:ln>
                <a:solidFill>
                  <a:srgbClr val="000000"/>
                </a:solidFill>
                <a:effectLst/>
                <a:uLnTx/>
                <a:uFillTx/>
                <a:latin typeface="Courier New" panose="02070309020205020404"/>
                <a:ea typeface="+mn-ea"/>
                <a:cs typeface="+mn-cs"/>
              </a:rPr>
              <a:t> </a:t>
            </a:r>
            <a:r>
              <a:rPr kumimoji="0" lang="en-US" altLang="zh-CN" sz="1050" b="0" i="0" u="none" strike="noStrike" kern="1200" cap="none" spc="0" normalizeH="0" baseline="0" noProof="0" dirty="0" err="1">
                <a:ln>
                  <a:noFill/>
                </a:ln>
                <a:solidFill>
                  <a:srgbClr val="000000"/>
                </a:solidFill>
                <a:effectLst/>
                <a:uLnTx/>
                <a:uFillTx/>
                <a:latin typeface="Courier New" panose="02070309020205020404"/>
                <a:ea typeface="+mn-ea"/>
                <a:cs typeface="+mn-cs"/>
              </a:rPr>
              <a:t>bcrypt</a:t>
            </a:r>
            <a:r>
              <a:rPr kumimoji="0" lang="en-US" altLang="zh-CN" sz="1050" b="1" i="0" u="none" strike="noStrike" kern="1200" cap="none" spc="0" normalizeH="0" baseline="0" noProof="0" dirty="0" err="1">
                <a:ln>
                  <a:noFill/>
                </a:ln>
                <a:solidFill>
                  <a:srgbClr val="000080"/>
                </a:solidFill>
                <a:effectLst/>
                <a:uLnTx/>
                <a:uFillTx/>
                <a:latin typeface="Courier New" panose="02070309020205020404"/>
                <a:ea typeface="+mn-ea"/>
                <a:cs typeface="+mn-cs"/>
              </a:rPr>
              <a:t>.</a:t>
            </a:r>
            <a:r>
              <a:rPr kumimoji="0" lang="en-US" altLang="zh-CN" sz="1050" b="0" i="0" u="none" strike="noStrike" kern="1200" cap="none" spc="0" normalizeH="0" baseline="0" noProof="0" dirty="0" err="1">
                <a:ln>
                  <a:noFill/>
                </a:ln>
                <a:solidFill>
                  <a:srgbClr val="000000"/>
                </a:solidFill>
                <a:effectLst/>
                <a:uLnTx/>
                <a:uFillTx/>
                <a:latin typeface="Courier New" panose="02070309020205020404"/>
                <a:ea typeface="+mn-ea"/>
                <a:cs typeface="+mn-cs"/>
              </a:rPr>
              <a:t>compare</a:t>
            </a:r>
            <a:r>
              <a:rPr kumimoji="0" lang="en-US" altLang="zh-CN" sz="1050" b="1" i="0" u="none" strike="noStrike" kern="1200" cap="none" spc="0" normalizeH="0" baseline="0" noProof="0" dirty="0">
                <a:ln>
                  <a:noFill/>
                </a:ln>
                <a:solidFill>
                  <a:srgbClr val="000080"/>
                </a:solidFill>
                <a:effectLst/>
                <a:uLnTx/>
                <a:uFillTx/>
                <a:latin typeface="Courier New" panose="02070309020205020404"/>
                <a:ea typeface="+mn-ea"/>
                <a:cs typeface="+mn-cs"/>
              </a:rPr>
              <a:t>(</a:t>
            </a:r>
            <a:r>
              <a:rPr kumimoji="0" lang="en-US" altLang="zh-CN" sz="1050" b="0" i="0" u="none" strike="noStrike" kern="1200" cap="none" spc="0" normalizeH="0" baseline="0" noProof="0" dirty="0">
                <a:ln>
                  <a:noFill/>
                </a:ln>
                <a:solidFill>
                  <a:srgbClr val="808080"/>
                </a:solidFill>
                <a:effectLst/>
                <a:uLnTx/>
                <a:uFillTx/>
                <a:latin typeface="Courier New" panose="02070309020205020404"/>
                <a:ea typeface="+mn-ea"/>
                <a:cs typeface="+mn-cs"/>
              </a:rPr>
              <a:t>'</a:t>
            </a:r>
            <a:r>
              <a:rPr kumimoji="0" lang="zh-CN" altLang="en-US" sz="1050" b="0" i="0" u="none" strike="noStrike" kern="1200" cap="none" spc="0" normalizeH="0" baseline="0" noProof="0" dirty="0">
                <a:ln>
                  <a:noFill/>
                </a:ln>
                <a:solidFill>
                  <a:srgbClr val="808080"/>
                </a:solidFill>
                <a:effectLst/>
                <a:uLnTx/>
                <a:uFillTx/>
                <a:latin typeface="微软雅黑" panose="020B0503020204020204" pitchFamily="34" charset="-122"/>
                <a:ea typeface="微软雅黑" panose="020B0503020204020204" pitchFamily="34" charset="-122"/>
                <a:cs typeface="+mn-cs"/>
              </a:rPr>
              <a:t>明文密码</a:t>
            </a:r>
            <a:r>
              <a:rPr kumimoji="0" lang="en-US" altLang="zh-CN" sz="1050" b="0" i="0" u="none" strike="noStrike" kern="1200" cap="none" spc="0" normalizeH="0" baseline="0" noProof="0" dirty="0">
                <a:ln>
                  <a:noFill/>
                </a:ln>
                <a:solidFill>
                  <a:srgbClr val="808080"/>
                </a:solidFill>
                <a:effectLst/>
                <a:uLnTx/>
                <a:uFillTx/>
                <a:latin typeface="Courier New" panose="02070309020205020404"/>
                <a:ea typeface="+mn-ea"/>
                <a:cs typeface="+mn-cs"/>
              </a:rPr>
              <a:t>'</a:t>
            </a:r>
            <a:r>
              <a:rPr kumimoji="0" lang="en-US" altLang="zh-CN" sz="1050" b="1" i="0" u="none" strike="noStrike" kern="1200" cap="none" spc="0" normalizeH="0" baseline="0" noProof="0" dirty="0">
                <a:ln>
                  <a:noFill/>
                </a:ln>
                <a:solidFill>
                  <a:srgbClr val="000080"/>
                </a:solidFill>
                <a:effectLst/>
                <a:uLnTx/>
                <a:uFillTx/>
                <a:latin typeface="Courier New" panose="02070309020205020404"/>
                <a:ea typeface="+mn-ea"/>
                <a:cs typeface="+mn-cs"/>
              </a:rPr>
              <a:t>,</a:t>
            </a:r>
            <a:r>
              <a:rPr kumimoji="0" lang="zh-CN" altLang="en-US" sz="1050" b="0" i="0" u="none" strike="noStrike" kern="1200" cap="none" spc="0" normalizeH="0" baseline="0" noProof="0" dirty="0">
                <a:ln>
                  <a:noFill/>
                </a:ln>
                <a:solidFill>
                  <a:srgbClr val="000000"/>
                </a:solidFill>
                <a:effectLst/>
                <a:uLnTx/>
                <a:uFillTx/>
                <a:latin typeface="Courier New" panose="02070309020205020404"/>
                <a:ea typeface="+mn-ea"/>
                <a:cs typeface="+mn-cs"/>
              </a:rPr>
              <a:t> </a:t>
            </a:r>
            <a:r>
              <a:rPr kumimoji="0" lang="en-US" altLang="zh-CN" sz="1050" b="0" i="0" u="none" strike="noStrike" kern="1200" cap="none" spc="0" normalizeH="0" baseline="0" noProof="0" dirty="0">
                <a:ln>
                  <a:noFill/>
                </a:ln>
                <a:solidFill>
                  <a:srgbClr val="808080"/>
                </a:solidFill>
                <a:effectLst/>
                <a:uLnTx/>
                <a:uFillTx/>
                <a:latin typeface="Courier New" panose="02070309020205020404"/>
                <a:ea typeface="+mn-ea"/>
                <a:cs typeface="+mn-cs"/>
              </a:rPr>
              <a:t>'</a:t>
            </a:r>
            <a:r>
              <a:rPr kumimoji="0" lang="zh-CN" altLang="en-US" sz="1050" b="0" i="0" u="none" strike="noStrike" kern="1200" cap="none" spc="0" normalizeH="0" baseline="0" noProof="0" dirty="0">
                <a:ln>
                  <a:noFill/>
                </a:ln>
                <a:solidFill>
                  <a:srgbClr val="808080"/>
                </a:solidFill>
                <a:effectLst/>
                <a:uLnTx/>
                <a:uFillTx/>
                <a:latin typeface="微软雅黑" panose="020B0503020204020204" pitchFamily="34" charset="-122"/>
                <a:ea typeface="微软雅黑" panose="020B0503020204020204" pitchFamily="34" charset="-122"/>
                <a:cs typeface="+mn-cs"/>
              </a:rPr>
              <a:t>加密密码</a:t>
            </a:r>
            <a:r>
              <a:rPr kumimoji="0" lang="en-US" altLang="zh-CN" sz="1050" b="0" i="0" u="none" strike="noStrike" kern="1200" cap="none" spc="0" normalizeH="0" baseline="0" noProof="0" dirty="0">
                <a:ln>
                  <a:noFill/>
                </a:ln>
                <a:solidFill>
                  <a:srgbClr val="808080"/>
                </a:solidFill>
                <a:effectLst/>
                <a:uLnTx/>
                <a:uFillTx/>
                <a:latin typeface="Courier New" panose="02070309020205020404"/>
                <a:ea typeface="+mn-ea"/>
                <a:cs typeface="+mn-cs"/>
              </a:rPr>
              <a:t>'</a:t>
            </a:r>
            <a:r>
              <a:rPr kumimoji="0" lang="en-US" altLang="zh-CN" sz="1050" b="1" i="0" u="none" strike="noStrike" kern="1200" cap="none" spc="0" normalizeH="0" baseline="0" noProof="0" dirty="0">
                <a:ln>
                  <a:noFill/>
                </a:ln>
                <a:solidFill>
                  <a:srgbClr val="000080"/>
                </a:solidFill>
                <a:effectLst/>
                <a:uLnTx/>
                <a:uFillTx/>
                <a:latin typeface="Courier New" panose="02070309020205020404"/>
                <a:ea typeface="+mn-ea"/>
                <a:cs typeface="+mn-cs"/>
              </a:rPr>
              <a:t>);</a:t>
            </a:r>
            <a:endParaRPr kumimoji="0" lang="zh-CN" altLang="en-US" sz="1050" b="0" i="0" u="none" strike="noStrike" kern="1200" cap="none" spc="0" normalizeH="0" baseline="0" noProof="0" dirty="0">
              <a:ln>
                <a:noFill/>
              </a:ln>
              <a:solidFill>
                <a:schemeClr val="lt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charRg st="0" end="2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charRg st="25" end="5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7" name="MH_Others_1"/>
          <p:cNvSpPr txBox="1"/>
          <p:nvPr>
            <p:custDataLst>
              <p:tags r:id="rId1"/>
            </p:custDataLst>
          </p:nvPr>
        </p:nvSpPr>
        <p:spPr>
          <a:xfrm>
            <a:off x="1958975" y="1917700"/>
            <a:ext cx="644525" cy="2643188"/>
          </a:xfrm>
          <a:prstGeom prst="rect">
            <a:avLst/>
          </a:prstGeom>
          <a:noFill/>
          <a:ln w="9525">
            <a:noFill/>
          </a:ln>
        </p:spPr>
        <p:txBody>
          <a:bodyPr vert="eaVert" lIns="68580" tIns="34290" rIns="68580" bIns="34290" anchor="t" anchorCtr="0"/>
          <a:p>
            <a:r>
              <a:rPr lang="en-US" altLang="zh-CN" sz="3600" dirty="0">
                <a:solidFill>
                  <a:srgbClr val="FF0000"/>
                </a:solidFill>
                <a:latin typeface="微软雅黑" panose="020B0503020204020204" pitchFamily="34" charset="-122"/>
                <a:ea typeface="微软雅黑" panose="020B0503020204020204" pitchFamily="34" charset="-122"/>
              </a:rPr>
              <a:t>Contents</a:t>
            </a:r>
            <a:endParaRPr lang="en-US" altLang="zh-CN" sz="3600" dirty="0">
              <a:solidFill>
                <a:srgbClr val="FF0000"/>
              </a:solidFill>
              <a:latin typeface="微软雅黑" panose="020B0503020204020204" pitchFamily="34" charset="-122"/>
              <a:ea typeface="微软雅黑" panose="020B0503020204020204" pitchFamily="34" charset="-122"/>
            </a:endParaRPr>
          </a:p>
        </p:txBody>
      </p:sp>
      <p:sp>
        <p:nvSpPr>
          <p:cNvPr id="7" name="MH_Others_2"/>
          <p:cNvSpPr>
            <a:spLocks noChangeArrowheads="1"/>
          </p:cNvSpPr>
          <p:nvPr>
            <p:custDataLst>
              <p:tags r:id="rId2"/>
            </p:custDataLst>
          </p:nvPr>
        </p:nvSpPr>
        <p:spPr bwMode="auto">
          <a:xfrm>
            <a:off x="1698625" y="915988"/>
            <a:ext cx="936625" cy="935038"/>
          </a:xfrm>
          <a:prstGeom prst="ellipse">
            <a:avLst/>
          </a:prstGeom>
          <a:solidFill>
            <a:schemeClr val="tx1">
              <a:lumMod val="75000"/>
              <a:lumOff val="25000"/>
            </a:schemeClr>
          </a:solidFill>
          <a:ln w="0">
            <a:solidFill>
              <a:srgbClr val="FFFFFF">
                <a:alpha val="49000"/>
              </a:srgbClr>
            </a:solidFill>
          </a:ln>
        </p:spPr>
        <p:txBody>
          <a:bodyPr lIns="68580" tIns="34290" rIns="68580" bIns="13500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ts val="7000"/>
              </a:lnSpc>
              <a:spcBef>
                <a:spcPct val="0"/>
              </a:spcBef>
              <a:spcAft>
                <a:spcPct val="0"/>
              </a:spcAft>
              <a:buClrTx/>
              <a:buSzTx/>
              <a:buFont typeface="Arial" panose="020B0604020202020204" pitchFamily="34" charset="0"/>
              <a:buNone/>
              <a:defRPr/>
            </a:pPr>
            <a:r>
              <a:rPr kumimoji="0" lang="zh-CN" altLang="en-US" sz="44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sym typeface="+mn-ea"/>
              </a:rPr>
              <a:t>目</a:t>
            </a:r>
            <a:endParaRPr kumimoji="0" lang="zh-CN" altLang="en-US" sz="44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sym typeface="+mn-ea"/>
            </a:endParaRPr>
          </a:p>
        </p:txBody>
      </p:sp>
      <p:sp>
        <p:nvSpPr>
          <p:cNvPr id="8" name="MH_Others_3"/>
          <p:cNvSpPr>
            <a:spLocks noChangeArrowheads="1"/>
          </p:cNvSpPr>
          <p:nvPr>
            <p:custDataLst>
              <p:tags r:id="rId3"/>
            </p:custDataLst>
          </p:nvPr>
        </p:nvSpPr>
        <p:spPr bwMode="auto">
          <a:xfrm>
            <a:off x="1331637" y="1759694"/>
            <a:ext cx="734366" cy="734363"/>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lIns="68580" tIns="34290" rIns="68580" bIns="3429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4400" b="1" i="0" u="none" strike="noStrike" kern="1200" cap="none" spc="0" normalizeH="0" baseline="0" noProof="0" dirty="0">
                <a:ln w="3175">
                  <a:solidFill>
                    <a:srgbClr val="FFFFFF"/>
                  </a:solid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sym typeface="+mn-ea"/>
              </a:rPr>
              <a:t>录</a:t>
            </a:r>
            <a:endParaRPr kumimoji="0" lang="zh-CN" altLang="en-US" sz="4400" b="1" i="0" u="none" strike="noStrike" kern="1200" cap="none" spc="0" normalizeH="0" baseline="0" noProof="0" dirty="0">
              <a:ln w="3175">
                <a:solidFill>
                  <a:srgbClr val="FFFFFF"/>
                </a:solid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sym typeface="+mn-ea"/>
            </a:endParaRPr>
          </a:p>
        </p:txBody>
      </p:sp>
      <p:sp>
        <p:nvSpPr>
          <p:cNvPr id="6149" name="TextBox 9"/>
          <p:cNvSpPr txBox="1">
            <a:spLocks noChangeArrowheads="1"/>
          </p:cNvSpPr>
          <p:nvPr/>
        </p:nvSpPr>
        <p:spPr bwMode="auto">
          <a:xfrm>
            <a:off x="3492500" y="1333500"/>
            <a:ext cx="4319588"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71450" indent="-17145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171450" marR="0" lvl="0" indent="-171450" algn="l" defTabSz="914400" rtl="0" eaLnBrk="1" fontAlgn="base" latinLnBrk="0" hangingPunct="1">
              <a:lnSpc>
                <a:spcPct val="200000"/>
              </a:lnSpc>
              <a:spcBef>
                <a:spcPct val="0"/>
              </a:spcBef>
              <a:spcAft>
                <a:spcPct val="0"/>
              </a:spcAft>
              <a:buClr>
                <a:srgbClr val="FF0000"/>
              </a:buClr>
              <a:buSzTx/>
              <a:buFont typeface="Wingdings" panose="05000000000000000000" pitchFamily="2" charset="2"/>
              <a:buChar char="u"/>
              <a:defRPr/>
            </a:pPr>
            <a:r>
              <a:rPr kumimoji="0" lang="zh-CN" altLang="en-US" sz="14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 项目环境</a:t>
            </a:r>
            <a:r>
              <a:rPr kumimoji="0" lang="zh-CN" altLang="en-US" sz="1400" b="0"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rPr>
              <a:t>搭建</a:t>
            </a:r>
            <a:endParaRPr kumimoji="0" lang="en-US" altLang="zh-CN" sz="1400" b="0" i="0" u="none" strike="noStrike" kern="1200" cap="none" spc="0" normalizeH="0" baseline="0" noProof="0" dirty="0">
              <a:ln>
                <a:noFill/>
              </a:ln>
              <a:solidFill>
                <a:srgbClr val="262626"/>
              </a:solidFill>
              <a:effectLst/>
              <a:uLnTx/>
              <a:uFillTx/>
              <a:latin typeface="微软雅黑" panose="020B0503020204020204" pitchFamily="34" charset="-122"/>
              <a:ea typeface="微软雅黑" panose="020B0503020204020204" pitchFamily="34" charset="-122"/>
              <a:cs typeface="+mn-cs"/>
            </a:endParaRPr>
          </a:p>
          <a:p>
            <a:pPr marL="171450" marR="0" lvl="0" indent="-171450" algn="l" defTabSz="914400" rtl="0" eaLnBrk="1" fontAlgn="base" latinLnBrk="0" hangingPunct="1">
              <a:lnSpc>
                <a:spcPct val="200000"/>
              </a:lnSpc>
              <a:spcBef>
                <a:spcPct val="0"/>
              </a:spcBef>
              <a:spcAft>
                <a:spcPct val="0"/>
              </a:spcAft>
              <a:buClr>
                <a:schemeClr val="tx1">
                  <a:lumMod val="75000"/>
                  <a:lumOff val="25000"/>
                </a:schemeClr>
              </a:buClr>
              <a:buSzTx/>
              <a:buFont typeface="Wingdings" panose="05000000000000000000" pitchFamily="2" charset="2"/>
              <a:buChar char="u"/>
              <a:defRPr/>
            </a:pPr>
            <a:r>
              <a:rPr kumimoji="0" lang="zh-CN" altLang="en-US" sz="1400" b="0" i="0" u="none" strike="noStrike" kern="1200" cap="none" spc="0" normalizeH="0" baseline="0" noProof="0" dirty="0" smtClean="0">
                <a:ln>
                  <a:noFill/>
                </a:ln>
                <a:solidFill>
                  <a:srgbClr val="262626"/>
                </a:solidFill>
                <a:effectLst/>
                <a:uLnTx/>
                <a:uFillTx/>
                <a:latin typeface="微软雅黑" panose="020B0503020204020204" pitchFamily="34" charset="-122"/>
                <a:ea typeface="微软雅黑" panose="020B0503020204020204" pitchFamily="34" charset="-122"/>
                <a:cs typeface="+mn-cs"/>
              </a:rPr>
              <a:t> 项目功能实现</a:t>
            </a:r>
            <a:endParaRPr kumimoji="0" lang="en-US" altLang="zh-CN" sz="1400" b="0" i="0" u="none" strike="noStrike" kern="1200" cap="none" spc="0" normalizeH="0" baseline="0" noProof="0" dirty="0" smtClean="0">
              <a:ln>
                <a:noFill/>
              </a:ln>
              <a:solidFill>
                <a:srgbClr val="262626"/>
              </a:solidFill>
              <a:effectLst/>
              <a:uLnTx/>
              <a:uFillTx/>
              <a:latin typeface="微软雅黑" panose="020B0503020204020204" pitchFamily="34" charset="-122"/>
              <a:ea typeface="微软雅黑" panose="020B0503020204020204" pitchFamily="34" charset="-122"/>
              <a:cs typeface="+mn-cs"/>
            </a:endParaRPr>
          </a:p>
          <a:p>
            <a:pPr marL="171450" marR="0" lvl="0" indent="-171450" algn="l" defTabSz="914400" rtl="0" eaLnBrk="1" fontAlgn="base" latinLnBrk="0" hangingPunct="1">
              <a:lnSpc>
                <a:spcPct val="200000"/>
              </a:lnSpc>
              <a:spcBef>
                <a:spcPct val="0"/>
              </a:spcBef>
              <a:spcAft>
                <a:spcPct val="0"/>
              </a:spcAft>
              <a:buClr>
                <a:schemeClr val="tx1">
                  <a:lumMod val="75000"/>
                  <a:lumOff val="25000"/>
                </a:schemeClr>
              </a:buClr>
              <a:buSzTx/>
              <a:buFont typeface="Wingdings" panose="05000000000000000000" pitchFamily="2" charset="2"/>
              <a:buChar char="u"/>
              <a:defRPr/>
            </a:pPr>
            <a:r>
              <a:rPr kumimoji="0" lang="en-US" altLang="zh-CN" sz="1400" b="0" i="0" u="none" strike="noStrike" kern="1200" cap="none" spc="0" normalizeH="0" baseline="0" noProof="0" dirty="0">
                <a:ln>
                  <a:noFill/>
                </a:ln>
                <a:solidFill>
                  <a:srgbClr val="262626"/>
                </a:solidFill>
                <a:effectLst/>
                <a:uLnTx/>
                <a:uFillTx/>
                <a:latin typeface="微软雅黑" panose="020B0503020204020204" pitchFamily="34" charset="-122"/>
                <a:ea typeface="微软雅黑" panose="020B0503020204020204" pitchFamily="34" charset="-122"/>
                <a:cs typeface="+mn-cs"/>
              </a:rPr>
              <a:t> </a:t>
            </a:r>
            <a:r>
              <a:rPr kumimoji="0" lang="zh-CN" altLang="en-US" sz="1400" b="0" i="0" u="none" strike="noStrike" kern="1200" cap="none" spc="0" normalizeH="0" baseline="0" noProof="0" dirty="0" smtClean="0">
                <a:ln>
                  <a:noFill/>
                </a:ln>
                <a:solidFill>
                  <a:srgbClr val="262626"/>
                </a:solidFill>
                <a:effectLst/>
                <a:uLnTx/>
                <a:uFillTx/>
                <a:latin typeface="微软雅黑" panose="020B0503020204020204" pitchFamily="34" charset="-122"/>
                <a:ea typeface="微软雅黑" panose="020B0503020204020204" pitchFamily="34" charset="-122"/>
                <a:cs typeface="+mn-cs"/>
              </a:rPr>
              <a:t>项目包含的知识点</a:t>
            </a:r>
            <a:endParaRPr kumimoji="0" lang="en-US" altLang="zh-CN" sz="1400" b="0"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marL="0" marR="0" lvl="0" indent="0" algn="l" defTabSz="914400" rtl="0" eaLnBrk="0" fontAlgn="base" latinLnBrk="0" hangingPunct="0">
              <a:lnSpc>
                <a:spcPct val="90000"/>
              </a:lnSpc>
              <a:spcBef>
                <a:spcPct val="0"/>
              </a:spcBef>
              <a:spcAft>
                <a:spcPct val="0"/>
              </a:spcAft>
              <a:buClrTx/>
              <a:buSzTx/>
              <a:buFontTx/>
              <a:buNone/>
              <a:defRPr/>
            </a:pPr>
            <a:r>
              <a:rPr kumimoji="0" lang="en-US" altLang="zh-CN" sz="2400" b="1" i="0" u="none" strike="noStrike" kern="0" cap="none" spc="0" normalizeH="0" baseline="0" noProof="0" dirty="0" smtClean="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cs typeface="+mj-cs"/>
                <a:sym typeface="+mn-ea"/>
              </a:rPr>
              <a:t>3. </a:t>
            </a:r>
            <a:r>
              <a:rPr kumimoji="0" lang="zh-CN" altLang="en-US" sz="2400" b="1" i="0" u="none" strike="noStrike" kern="0" cap="none" spc="0" normalizeH="0" baseline="0" noProof="0" dirty="0" smtClean="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cs typeface="+mj-cs"/>
                <a:sym typeface="+mn-ea"/>
              </a:rPr>
              <a:t>项目包含的知识点</a:t>
            </a:r>
            <a:endParaRPr kumimoji="0" lang="zh-CN" altLang="en-US" sz="2400" b="1" i="0" u="none" strike="noStrike" kern="0" cap="none" spc="0" normalizeH="0" baseline="0" noProof="0" dirty="0" smtClean="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cs typeface="+mj-cs"/>
              <a:sym typeface="+mn-ea"/>
            </a:endParaRPr>
          </a:p>
        </p:txBody>
      </p:sp>
      <p:sp>
        <p:nvSpPr>
          <p:cNvPr id="27650" name="TextBox 2"/>
          <p:cNvSpPr txBox="1"/>
          <p:nvPr/>
        </p:nvSpPr>
        <p:spPr>
          <a:xfrm>
            <a:off x="841375" y="915988"/>
            <a:ext cx="3514725" cy="508000"/>
          </a:xfrm>
          <a:prstGeom prst="rect">
            <a:avLst/>
          </a:prstGeom>
          <a:noFill/>
          <a:ln w="9525">
            <a:noFill/>
          </a:ln>
        </p:spPr>
        <p:txBody>
          <a:bodyPr anchor="t" anchorCtr="0">
            <a:spAutoFit/>
          </a:bodyPr>
          <a:p>
            <a:pPr eaLnBrk="0" hangingPunct="0">
              <a:lnSpc>
                <a:spcPct val="150000"/>
              </a:lnSpc>
            </a:pPr>
            <a:r>
              <a:rPr lang="en-US" altLang="zh-CN" b="1" dirty="0">
                <a:solidFill>
                  <a:srgbClr val="404040"/>
                </a:solidFill>
                <a:latin typeface="微软雅黑" panose="020B0503020204020204" pitchFamily="34" charset="-122"/>
                <a:ea typeface="微软雅黑" panose="020B0503020204020204" pitchFamily="34" charset="-122"/>
              </a:rPr>
              <a:t>3.1 </a:t>
            </a:r>
            <a:r>
              <a:rPr lang="zh-CN" altLang="en-US" b="1" dirty="0">
                <a:solidFill>
                  <a:srgbClr val="404040"/>
                </a:solidFill>
                <a:latin typeface="微软雅黑" panose="020B0503020204020204" pitchFamily="34" charset="-122"/>
                <a:ea typeface="微软雅黑" panose="020B0503020204020204" pitchFamily="34" charset="-122"/>
              </a:rPr>
              <a:t>密码加密 </a:t>
            </a:r>
            <a:r>
              <a:rPr lang="en-US" altLang="zh-CN" b="1" dirty="0">
                <a:solidFill>
                  <a:srgbClr val="404040"/>
                </a:solidFill>
                <a:latin typeface="微软雅黑" panose="020B0503020204020204" pitchFamily="34" charset="-122"/>
                <a:ea typeface="微软雅黑" panose="020B0503020204020204" pitchFamily="34" charset="-122"/>
              </a:rPr>
              <a:t>bcrypt</a:t>
            </a:r>
            <a:endParaRPr lang="zh-CN" altLang="zh-CN" b="1" dirty="0">
              <a:solidFill>
                <a:srgbClr val="404040"/>
              </a:solidFill>
              <a:latin typeface="微软雅黑" panose="020B0503020204020204" pitchFamily="34" charset="-122"/>
              <a:ea typeface="微软雅黑" panose="020B0503020204020204" pitchFamily="34" charset="-122"/>
            </a:endParaRPr>
          </a:p>
        </p:txBody>
      </p:sp>
      <p:sp>
        <p:nvSpPr>
          <p:cNvPr id="2" name="TextBox 1"/>
          <p:cNvSpPr txBox="1"/>
          <p:nvPr/>
        </p:nvSpPr>
        <p:spPr>
          <a:xfrm>
            <a:off x="841375" y="1447800"/>
            <a:ext cx="4968875" cy="1546225"/>
          </a:xfrm>
          <a:prstGeom prst="rect">
            <a:avLst/>
          </a:prstGeom>
          <a:noFill/>
        </p:spPr>
        <p:txBody>
          <a:bodyPr>
            <a:spAutoFit/>
          </a:bodyPr>
          <a:lstStyle/>
          <a:p>
            <a:pPr marR="0" defTabSz="914400" fontAlgn="auto">
              <a:lnSpc>
                <a:spcPct val="150000"/>
              </a:lnSpc>
              <a:spcBef>
                <a:spcPts val="0"/>
              </a:spcBef>
              <a:spcAft>
                <a:spcPts val="0"/>
              </a:spcAft>
              <a:buClrTx/>
              <a:buSzTx/>
              <a:buFontTx/>
              <a:buNone/>
              <a:defRPr/>
            </a:pPr>
            <a:r>
              <a:rPr kumimoji="0" lang="en-US" altLang="zh-CN" sz="1050" kern="1200" cap="none" spc="0" normalizeH="0" baseline="0" noProof="0" dirty="0" err="1">
                <a:solidFill>
                  <a:schemeClr val="tx1">
                    <a:lumMod val="85000"/>
                    <a:lumOff val="15000"/>
                  </a:schemeClr>
                </a:solidFill>
                <a:latin typeface="微软雅黑" panose="020B0503020204020204" pitchFamily="34" charset="-122"/>
                <a:ea typeface="微软雅黑" panose="020B0503020204020204" pitchFamily="34" charset="-122"/>
                <a:cs typeface="+mn-cs"/>
              </a:rPr>
              <a:t>bcrypt</a:t>
            </a:r>
            <a:r>
              <a:rPr kumimoji="0" lang="zh-CN" altLang="en-US"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依赖的其他环境</a:t>
            </a:r>
            <a:endParaRPr kumimoji="0" lang="en-US" altLang="zh-CN"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a:p>
            <a:pPr marR="0" defTabSz="914400" fontAlgn="auto">
              <a:lnSpc>
                <a:spcPct val="150000"/>
              </a:lnSpc>
              <a:spcBef>
                <a:spcPts val="0"/>
              </a:spcBef>
              <a:spcAft>
                <a:spcPts val="0"/>
              </a:spcAft>
              <a:buClrTx/>
              <a:buSzTx/>
              <a:buFontTx/>
              <a:buNone/>
              <a:defRPr/>
            </a:pPr>
            <a:r>
              <a:rPr kumimoji="0" lang="en-US" altLang="zh-CN"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1. python 2.x</a:t>
            </a:r>
            <a:endParaRPr kumimoji="0" lang="en-US" altLang="zh-CN"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a:p>
            <a:pPr marR="0" defTabSz="914400" fontAlgn="auto">
              <a:lnSpc>
                <a:spcPct val="150000"/>
              </a:lnSpc>
              <a:spcBef>
                <a:spcPts val="0"/>
              </a:spcBef>
              <a:spcAft>
                <a:spcPts val="0"/>
              </a:spcAft>
              <a:buClrTx/>
              <a:buSzTx/>
              <a:buFontTx/>
              <a:buNone/>
              <a:defRPr/>
            </a:pPr>
            <a:r>
              <a:rPr kumimoji="0" lang="en-US" altLang="zh-CN"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2. </a:t>
            </a:r>
            <a:r>
              <a:rPr kumimoji="0" lang="en-US" altLang="zh-CN" sz="1050" kern="1200" cap="none" spc="0" normalizeH="0" baseline="0" noProof="0" dirty="0">
                <a:latin typeface="微软雅黑" panose="020B0503020204020204" pitchFamily="34" charset="-122"/>
                <a:ea typeface="微软雅黑" panose="020B0503020204020204" pitchFamily="34" charset="-122"/>
                <a:cs typeface="+mn-cs"/>
              </a:rPr>
              <a:t>node-gyp</a:t>
            </a:r>
            <a:endParaRPr kumimoji="0" lang="en-US" altLang="zh-CN" sz="1050" kern="1200" cap="none" spc="0" normalizeH="0" baseline="0" noProof="0" dirty="0">
              <a:latin typeface="微软雅黑" panose="020B0503020204020204" pitchFamily="34" charset="-122"/>
              <a:ea typeface="微软雅黑" panose="020B0503020204020204" pitchFamily="34" charset="-122"/>
              <a:cs typeface="+mn-cs"/>
            </a:endParaRPr>
          </a:p>
          <a:p>
            <a:pPr marR="0" defTabSz="914400" fontAlgn="auto">
              <a:lnSpc>
                <a:spcPct val="150000"/>
              </a:lnSpc>
              <a:spcBef>
                <a:spcPts val="0"/>
              </a:spcBef>
              <a:spcAft>
                <a:spcPts val="0"/>
              </a:spcAft>
              <a:buClrTx/>
              <a:buSzTx/>
              <a:buFontTx/>
              <a:buNone/>
              <a:defRPr/>
            </a:pPr>
            <a:r>
              <a:rPr kumimoji="0" lang="en-US" altLang="zh-CN"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    </a:t>
            </a:r>
            <a:r>
              <a:rPr kumimoji="0" lang="en-US" altLang="zh-CN" sz="1050" kern="1200" cap="none" spc="0" normalizeH="0" baseline="0" noProof="0" dirty="0" err="1">
                <a:latin typeface="微软雅黑" panose="020B0503020204020204" pitchFamily="34" charset="-122"/>
                <a:ea typeface="微软雅黑" panose="020B0503020204020204" pitchFamily="34" charset="-122"/>
                <a:cs typeface="+mn-cs"/>
              </a:rPr>
              <a:t>npm</a:t>
            </a:r>
            <a:r>
              <a:rPr kumimoji="0" lang="en-US" altLang="zh-CN" sz="1050" kern="1200" cap="none" spc="0" normalizeH="0" baseline="0" noProof="0" dirty="0">
                <a:latin typeface="微软雅黑" panose="020B0503020204020204" pitchFamily="34" charset="-122"/>
                <a:ea typeface="微软雅黑" panose="020B0503020204020204" pitchFamily="34" charset="-122"/>
                <a:cs typeface="+mn-cs"/>
              </a:rPr>
              <a:t> install -g node-gyp</a:t>
            </a:r>
            <a:endParaRPr kumimoji="0" lang="en-US" altLang="zh-CN" sz="1050" kern="1200" cap="none" spc="0" normalizeH="0" baseline="0" noProof="0" dirty="0">
              <a:latin typeface="微软雅黑" panose="020B0503020204020204" pitchFamily="34" charset="-122"/>
              <a:ea typeface="微软雅黑" panose="020B0503020204020204" pitchFamily="34" charset="-122"/>
              <a:cs typeface="+mn-cs"/>
            </a:endParaRPr>
          </a:p>
          <a:p>
            <a:pPr marR="0" defTabSz="914400" fontAlgn="auto">
              <a:lnSpc>
                <a:spcPct val="150000"/>
              </a:lnSpc>
              <a:spcBef>
                <a:spcPts val="0"/>
              </a:spcBef>
              <a:spcAft>
                <a:spcPts val="0"/>
              </a:spcAft>
              <a:buClrTx/>
              <a:buSzTx/>
              <a:buFontTx/>
              <a:buNone/>
              <a:defRPr/>
            </a:pPr>
            <a:r>
              <a:rPr kumimoji="0" lang="en-US" altLang="zh-CN"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3. </a:t>
            </a:r>
            <a:r>
              <a:rPr kumimoji="0" lang="en-US" altLang="zh-CN" sz="1050" kern="1200" cap="none" spc="0" normalizeH="0" baseline="0" noProof="0" dirty="0">
                <a:latin typeface="微软雅黑" panose="020B0503020204020204" pitchFamily="34" charset="-122"/>
                <a:ea typeface="微软雅黑" panose="020B0503020204020204" pitchFamily="34" charset="-122"/>
                <a:cs typeface="+mn-cs"/>
              </a:rPr>
              <a:t>windows-build-tools</a:t>
            </a:r>
            <a:endParaRPr kumimoji="0" lang="en-US" altLang="zh-CN"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a:p>
            <a:pPr marR="0" defTabSz="914400" fontAlgn="auto">
              <a:lnSpc>
                <a:spcPct val="150000"/>
              </a:lnSpc>
              <a:spcBef>
                <a:spcPts val="0"/>
              </a:spcBef>
              <a:spcAft>
                <a:spcPts val="0"/>
              </a:spcAft>
              <a:buClrTx/>
              <a:buSzTx/>
              <a:buFontTx/>
              <a:buNone/>
              <a:defRPr/>
            </a:pPr>
            <a:r>
              <a:rPr kumimoji="0" lang="en-US" altLang="zh-CN" sz="1050" kern="1200" cap="none" spc="0" normalizeH="0" baseline="0" noProof="0" dirty="0">
                <a:latin typeface="微软雅黑" panose="020B0503020204020204" pitchFamily="34" charset="-122"/>
                <a:ea typeface="微软雅黑" panose="020B0503020204020204" pitchFamily="34" charset="-122"/>
                <a:cs typeface="+mn-cs"/>
              </a:rPr>
              <a:t>     </a:t>
            </a:r>
            <a:r>
              <a:rPr kumimoji="0" lang="en-US" altLang="zh-CN" sz="1050" kern="1200" cap="none" spc="0" normalizeH="0" baseline="0" noProof="0" dirty="0" err="1">
                <a:latin typeface="微软雅黑" panose="020B0503020204020204" pitchFamily="34" charset="-122"/>
                <a:ea typeface="微软雅黑" panose="020B0503020204020204" pitchFamily="34" charset="-122"/>
                <a:cs typeface="+mn-cs"/>
              </a:rPr>
              <a:t>npm</a:t>
            </a:r>
            <a:r>
              <a:rPr kumimoji="0" lang="en-US" altLang="zh-CN" sz="1050" kern="1200" cap="none" spc="0" normalizeH="0" baseline="0" noProof="0" dirty="0">
                <a:latin typeface="微软雅黑" panose="020B0503020204020204" pitchFamily="34" charset="-122"/>
                <a:ea typeface="微软雅黑" panose="020B0503020204020204" pitchFamily="34" charset="-122"/>
                <a:cs typeface="+mn-cs"/>
              </a:rPr>
              <a:t> install --global --production windows-build-tools</a:t>
            </a:r>
            <a:endParaRPr kumimoji="0" lang="en-US" altLang="zh-CN"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marL="0" marR="0" lvl="0" indent="0" algn="l" defTabSz="914400" rtl="0" eaLnBrk="0" fontAlgn="base" latinLnBrk="0" hangingPunct="0">
              <a:lnSpc>
                <a:spcPct val="90000"/>
              </a:lnSpc>
              <a:spcBef>
                <a:spcPct val="0"/>
              </a:spcBef>
              <a:spcAft>
                <a:spcPct val="0"/>
              </a:spcAft>
              <a:buClrTx/>
              <a:buSzTx/>
              <a:buFontTx/>
              <a:buNone/>
              <a:defRPr/>
            </a:pPr>
            <a:r>
              <a:rPr kumimoji="0" lang="en-US" altLang="zh-CN" sz="2400" b="1" i="0" u="none" strike="noStrike" kern="0" cap="none" spc="0" normalizeH="0" baseline="0" noProof="0" dirty="0" smtClean="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cs typeface="+mj-cs"/>
                <a:sym typeface="+mn-ea"/>
              </a:rPr>
              <a:t>3. </a:t>
            </a:r>
            <a:r>
              <a:rPr kumimoji="0" lang="zh-CN" altLang="en-US" sz="2400" b="1" i="0" u="none" strike="noStrike" kern="0" cap="none" spc="0" normalizeH="0" baseline="0" noProof="0" dirty="0" smtClean="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cs typeface="+mj-cs"/>
                <a:sym typeface="+mn-ea"/>
              </a:rPr>
              <a:t>项目包含的知识点</a:t>
            </a:r>
            <a:endParaRPr kumimoji="0" lang="zh-CN" altLang="en-US" sz="2400" b="1" i="0" u="none" strike="noStrike" kern="0" cap="none" spc="0" normalizeH="0" baseline="0" noProof="0" dirty="0" smtClean="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cs typeface="+mj-cs"/>
              <a:sym typeface="+mn-ea"/>
            </a:endParaRPr>
          </a:p>
        </p:txBody>
      </p:sp>
      <p:sp>
        <p:nvSpPr>
          <p:cNvPr id="28674" name="TextBox 2"/>
          <p:cNvSpPr txBox="1"/>
          <p:nvPr/>
        </p:nvSpPr>
        <p:spPr>
          <a:xfrm>
            <a:off x="841375" y="915988"/>
            <a:ext cx="3514725" cy="458787"/>
          </a:xfrm>
          <a:prstGeom prst="rect">
            <a:avLst/>
          </a:prstGeom>
          <a:noFill/>
          <a:ln w="9525">
            <a:noFill/>
          </a:ln>
        </p:spPr>
        <p:txBody>
          <a:bodyPr anchor="t" anchorCtr="0">
            <a:spAutoFit/>
          </a:bodyPr>
          <a:p>
            <a:pPr eaLnBrk="0" hangingPunct="0">
              <a:lnSpc>
                <a:spcPct val="150000"/>
              </a:lnSpc>
            </a:pPr>
            <a:r>
              <a:rPr lang="en-US" altLang="zh-CN" b="1" dirty="0">
                <a:solidFill>
                  <a:srgbClr val="404040"/>
                </a:solidFill>
                <a:latin typeface="微软雅黑" panose="020B0503020204020204" pitchFamily="34" charset="-122"/>
                <a:ea typeface="微软雅黑" panose="020B0503020204020204" pitchFamily="34" charset="-122"/>
              </a:rPr>
              <a:t>3.2 cookie</a:t>
            </a:r>
            <a:r>
              <a:rPr lang="zh-CN" altLang="en-US" b="1" dirty="0">
                <a:solidFill>
                  <a:srgbClr val="404040"/>
                </a:solidFill>
                <a:latin typeface="微软雅黑" panose="020B0503020204020204" pitchFamily="34" charset="-122"/>
                <a:ea typeface="微软雅黑" panose="020B0503020204020204" pitchFamily="34" charset="-122"/>
              </a:rPr>
              <a:t>与</a:t>
            </a:r>
            <a:r>
              <a:rPr lang="en-US" altLang="zh-CN" b="1" dirty="0">
                <a:solidFill>
                  <a:srgbClr val="404040"/>
                </a:solidFill>
                <a:latin typeface="微软雅黑" panose="020B0503020204020204" pitchFamily="34" charset="-122"/>
                <a:ea typeface="微软雅黑" panose="020B0503020204020204" pitchFamily="34" charset="-122"/>
              </a:rPr>
              <a:t>session</a:t>
            </a:r>
            <a:endParaRPr lang="zh-CN" altLang="zh-CN" b="1" dirty="0">
              <a:solidFill>
                <a:srgbClr val="404040"/>
              </a:solidFill>
              <a:latin typeface="微软雅黑" panose="020B0503020204020204" pitchFamily="34" charset="-122"/>
              <a:ea typeface="微软雅黑" panose="020B0503020204020204" pitchFamily="34" charset="-122"/>
            </a:endParaRPr>
          </a:p>
        </p:txBody>
      </p:sp>
      <p:sp>
        <p:nvSpPr>
          <p:cNvPr id="2" name="TextBox 1"/>
          <p:cNvSpPr txBox="1"/>
          <p:nvPr/>
        </p:nvSpPr>
        <p:spPr>
          <a:xfrm>
            <a:off x="841375" y="1447800"/>
            <a:ext cx="6899275" cy="1062038"/>
          </a:xfrm>
          <a:prstGeom prst="rect">
            <a:avLst/>
          </a:prstGeom>
          <a:noFill/>
        </p:spPr>
        <p:txBody>
          <a:bodyPr>
            <a:spAutoFit/>
          </a:bodyPr>
          <a:lstStyle/>
          <a:p>
            <a:pPr marR="0" defTabSz="914400" fontAlgn="auto">
              <a:lnSpc>
                <a:spcPct val="150000"/>
              </a:lnSpc>
              <a:spcBef>
                <a:spcPts val="0"/>
              </a:spcBef>
              <a:spcAft>
                <a:spcPts val="0"/>
              </a:spcAft>
              <a:buClrTx/>
              <a:buSzTx/>
              <a:buFontTx/>
              <a:buNone/>
              <a:defRPr/>
            </a:pPr>
            <a:r>
              <a:rPr kumimoji="0" lang="en-US" altLang="zh-CN"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cookie</a:t>
            </a:r>
            <a:r>
              <a:rPr kumimoji="0" lang="zh-CN" altLang="en-US"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：浏览器在电脑硬盘中开辟的一块空间，主要供服务器端存储数据。</a:t>
            </a:r>
            <a:endParaRPr kumimoji="0" lang="en-US" altLang="zh-CN"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a:p>
            <a:pPr marL="171450" marR="0" indent="-171450" defTabSz="914400" fontAlgn="auto">
              <a:lnSpc>
                <a:spcPct val="150000"/>
              </a:lnSpc>
              <a:spcBef>
                <a:spcPts val="0"/>
              </a:spcBef>
              <a:spcAft>
                <a:spcPts val="0"/>
              </a:spcAft>
              <a:buClrTx/>
              <a:buSzTx/>
              <a:buFont typeface="Wingdings" panose="05000000000000000000" pitchFamily="2" charset="2"/>
              <a:buChar char="l"/>
              <a:defRPr/>
            </a:pPr>
            <a:r>
              <a:rPr kumimoji="0" lang="en-US" altLang="zh-CN"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cookie</a:t>
            </a:r>
            <a:r>
              <a:rPr kumimoji="0" lang="zh-CN" altLang="en-US"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中的数据是以域名的形式进行区分的。</a:t>
            </a:r>
            <a:endParaRPr kumimoji="0" lang="en-US" altLang="zh-CN"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a:p>
            <a:pPr marL="171450" marR="0" indent="-171450" defTabSz="914400" fontAlgn="auto">
              <a:lnSpc>
                <a:spcPct val="150000"/>
              </a:lnSpc>
              <a:spcBef>
                <a:spcPts val="0"/>
              </a:spcBef>
              <a:spcAft>
                <a:spcPts val="0"/>
              </a:spcAft>
              <a:buClrTx/>
              <a:buSzTx/>
              <a:buFont typeface="Wingdings" panose="05000000000000000000" pitchFamily="2" charset="2"/>
              <a:buChar char="l"/>
              <a:defRPr/>
            </a:pPr>
            <a:r>
              <a:rPr kumimoji="0" lang="en-US" altLang="zh-CN"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cookie</a:t>
            </a:r>
            <a:r>
              <a:rPr kumimoji="0" lang="zh-CN" altLang="en-US"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中的数据是有过期时间的，超过时间数据会被浏览器自动删除。</a:t>
            </a:r>
            <a:endParaRPr kumimoji="0" lang="en-US" altLang="zh-CN"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a:p>
            <a:pPr marL="171450" marR="0" indent="-171450" defTabSz="914400" fontAlgn="auto">
              <a:lnSpc>
                <a:spcPct val="150000"/>
              </a:lnSpc>
              <a:spcBef>
                <a:spcPts val="0"/>
              </a:spcBef>
              <a:spcAft>
                <a:spcPts val="0"/>
              </a:spcAft>
              <a:buClrTx/>
              <a:buSzTx/>
              <a:buFont typeface="Wingdings" panose="05000000000000000000" pitchFamily="2" charset="2"/>
              <a:buChar char="l"/>
              <a:defRPr/>
            </a:pPr>
            <a:r>
              <a:rPr kumimoji="0" lang="en-US" altLang="zh-CN"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cookie</a:t>
            </a:r>
            <a:r>
              <a:rPr kumimoji="0" lang="zh-CN" altLang="en-US"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中的数据会随着请求被自动发送到服务器端。</a:t>
            </a:r>
            <a:endParaRPr kumimoji="0" lang="zh-CN" altLang="en-US"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p:txBody>
      </p:sp>
      <p:grpSp>
        <p:nvGrpSpPr>
          <p:cNvPr id="5" name="组合 4"/>
          <p:cNvGrpSpPr/>
          <p:nvPr/>
        </p:nvGrpSpPr>
        <p:grpSpPr>
          <a:xfrm>
            <a:off x="684213" y="2736850"/>
            <a:ext cx="1295400" cy="1008063"/>
            <a:chOff x="2258293" y="2572047"/>
            <a:chExt cx="1295400" cy="1008063"/>
          </a:xfrm>
        </p:grpSpPr>
        <p:sp>
          <p:nvSpPr>
            <p:cNvPr id="6" name="椭圆 5"/>
            <p:cNvSpPr/>
            <p:nvPr/>
          </p:nvSpPr>
          <p:spPr>
            <a:xfrm>
              <a:off x="2390055" y="2572047"/>
              <a:ext cx="1008063" cy="1008063"/>
            </a:xfrm>
            <a:prstGeom prst="ellipse">
              <a:avLst/>
            </a:prstGeom>
            <a:solidFill>
              <a:srgbClr val="33993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微软雅黑" panose="020B0503020204020204" pitchFamily="34" charset="-122"/>
                <a:ea typeface="微软雅黑" panose="020B0503020204020204" pitchFamily="34" charset="-122"/>
                <a:cs typeface="+mn-cs"/>
              </a:endParaRPr>
            </a:p>
          </p:txBody>
        </p:sp>
        <p:sp>
          <p:nvSpPr>
            <p:cNvPr id="7" name="TextBox 6"/>
            <p:cNvSpPr txBox="1"/>
            <p:nvPr/>
          </p:nvSpPr>
          <p:spPr>
            <a:xfrm>
              <a:off x="2258293" y="2948285"/>
              <a:ext cx="1295400" cy="254000"/>
            </a:xfrm>
            <a:prstGeom prst="rect">
              <a:avLst/>
            </a:prstGeom>
            <a:noFill/>
          </p:spPr>
          <p:txBody>
            <a:bodyPr>
              <a:spAutoFit/>
            </a:bodyPr>
            <a:lstStyle/>
            <a:p>
              <a:pPr marR="0" algn="ctr" defTabSz="914400" eaLnBrk="0" fontAlgn="auto" hangingPunct="0">
                <a:spcBef>
                  <a:spcPts val="0"/>
                </a:spcBef>
                <a:spcAft>
                  <a:spcPts val="0"/>
                </a:spcAft>
                <a:buClrTx/>
                <a:buSzTx/>
                <a:buFontTx/>
                <a:buNone/>
                <a:defRPr/>
              </a:pPr>
              <a:r>
                <a:rPr kumimoji="0" lang="zh-CN" altLang="en-US" sz="1050" kern="1200" cap="none" spc="0" normalizeH="0" baseline="0" noProof="0" dirty="0">
                  <a:solidFill>
                    <a:schemeClr val="bg1"/>
                  </a:solidFill>
                  <a:latin typeface="微软雅黑" panose="020B0503020204020204" pitchFamily="34" charset="-122"/>
                  <a:ea typeface="微软雅黑" panose="020B0503020204020204" pitchFamily="34" charset="-122"/>
                  <a:cs typeface="+mn-cs"/>
                  <a:sym typeface="+mn-ea"/>
                </a:rPr>
                <a:t>客户端</a:t>
              </a:r>
              <a:endParaRPr kumimoji="0" lang="zh-CN" altLang="en-US" sz="1050" kern="1200" cap="none" spc="0" normalizeH="0" baseline="0" noProof="0" dirty="0">
                <a:solidFill>
                  <a:schemeClr val="bg1"/>
                </a:solidFill>
                <a:latin typeface="微软雅黑" panose="020B0503020204020204" pitchFamily="34" charset="-122"/>
                <a:ea typeface="微软雅黑" panose="020B0503020204020204" pitchFamily="34" charset="-122"/>
                <a:cs typeface="+mn-cs"/>
                <a:sym typeface="+mn-ea"/>
              </a:endParaRPr>
            </a:p>
          </p:txBody>
        </p:sp>
      </p:grpSp>
      <p:grpSp>
        <p:nvGrpSpPr>
          <p:cNvPr id="8" name="组合 7"/>
          <p:cNvGrpSpPr/>
          <p:nvPr/>
        </p:nvGrpSpPr>
        <p:grpSpPr>
          <a:xfrm>
            <a:off x="3214688" y="2752725"/>
            <a:ext cx="1295400" cy="1008063"/>
            <a:chOff x="4788768" y="2587922"/>
            <a:chExt cx="1295400" cy="1008063"/>
          </a:xfrm>
        </p:grpSpPr>
        <p:sp>
          <p:nvSpPr>
            <p:cNvPr id="9" name="椭圆 8"/>
            <p:cNvSpPr/>
            <p:nvPr/>
          </p:nvSpPr>
          <p:spPr>
            <a:xfrm>
              <a:off x="4920530" y="2587922"/>
              <a:ext cx="1008063" cy="1008063"/>
            </a:xfrm>
            <a:prstGeom prst="ellipse">
              <a:avLst/>
            </a:prstGeom>
            <a:solidFill>
              <a:srgbClr val="33993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微软雅黑" panose="020B0503020204020204" pitchFamily="34" charset="-122"/>
                <a:ea typeface="微软雅黑" panose="020B0503020204020204" pitchFamily="34" charset="-122"/>
                <a:cs typeface="+mn-cs"/>
              </a:endParaRPr>
            </a:p>
          </p:txBody>
        </p:sp>
        <p:sp>
          <p:nvSpPr>
            <p:cNvPr id="10" name="TextBox 9"/>
            <p:cNvSpPr txBox="1"/>
            <p:nvPr/>
          </p:nvSpPr>
          <p:spPr>
            <a:xfrm>
              <a:off x="4788768" y="2948285"/>
              <a:ext cx="1295400" cy="254000"/>
            </a:xfrm>
            <a:prstGeom prst="rect">
              <a:avLst/>
            </a:prstGeom>
            <a:noFill/>
          </p:spPr>
          <p:txBody>
            <a:bodyPr>
              <a:spAutoFit/>
            </a:bodyPr>
            <a:lstStyle/>
            <a:p>
              <a:pPr marR="0" algn="ctr" defTabSz="914400" eaLnBrk="0" fontAlgn="auto" hangingPunct="0">
                <a:spcBef>
                  <a:spcPts val="0"/>
                </a:spcBef>
                <a:spcAft>
                  <a:spcPts val="0"/>
                </a:spcAft>
                <a:buClrTx/>
                <a:buSzTx/>
                <a:buFontTx/>
                <a:buNone/>
                <a:defRPr/>
              </a:pPr>
              <a:r>
                <a:rPr kumimoji="0" lang="zh-CN" altLang="en-US" sz="1050" kern="1200" cap="none" spc="0" normalizeH="0" baseline="0" noProof="0" dirty="0">
                  <a:solidFill>
                    <a:schemeClr val="bg1"/>
                  </a:solidFill>
                  <a:latin typeface="微软雅黑" panose="020B0503020204020204" pitchFamily="34" charset="-122"/>
                  <a:ea typeface="微软雅黑" panose="020B0503020204020204" pitchFamily="34" charset="-122"/>
                  <a:cs typeface="+mn-cs"/>
                  <a:sym typeface="+mn-ea"/>
                </a:rPr>
                <a:t>服务器端</a:t>
              </a:r>
              <a:endParaRPr kumimoji="0" lang="zh-CN" altLang="en-US" sz="1050" kern="1200" cap="none" spc="0" normalizeH="0" baseline="0" noProof="0" dirty="0">
                <a:solidFill>
                  <a:schemeClr val="bg1"/>
                </a:solidFill>
                <a:latin typeface="微软雅黑" panose="020B0503020204020204" pitchFamily="34" charset="-122"/>
                <a:ea typeface="微软雅黑" panose="020B0503020204020204" pitchFamily="34" charset="-122"/>
                <a:cs typeface="+mn-cs"/>
                <a:sym typeface="+mn-ea"/>
              </a:endParaRPr>
            </a:p>
          </p:txBody>
        </p:sp>
      </p:grpSp>
      <p:grpSp>
        <p:nvGrpSpPr>
          <p:cNvPr id="11" name="组合 10"/>
          <p:cNvGrpSpPr/>
          <p:nvPr/>
        </p:nvGrpSpPr>
        <p:grpSpPr>
          <a:xfrm>
            <a:off x="1917700" y="2781300"/>
            <a:ext cx="1368425" cy="260350"/>
            <a:chOff x="3491781" y="2616497"/>
            <a:chExt cx="1368425" cy="260350"/>
          </a:xfrm>
        </p:grpSpPr>
        <p:cxnSp>
          <p:nvCxnSpPr>
            <p:cNvPr id="12" name="直接箭头连接符 11"/>
            <p:cNvCxnSpPr/>
            <p:nvPr/>
          </p:nvCxnSpPr>
          <p:spPr>
            <a:xfrm>
              <a:off x="3491781" y="2876847"/>
              <a:ext cx="1368425" cy="0"/>
            </a:xfrm>
            <a:prstGeom prst="straightConnector1">
              <a:avLst/>
            </a:prstGeom>
            <a:ln w="19050">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899769" y="2616497"/>
              <a:ext cx="646112" cy="254000"/>
            </a:xfrm>
            <a:prstGeom prst="rect">
              <a:avLst/>
            </a:prstGeom>
            <a:noFill/>
          </p:spPr>
          <p:txBody>
            <a:bodyPr>
              <a:spAutoFit/>
            </a:bodyPr>
            <a:lstStyle/>
            <a:p>
              <a:pPr marR="0" defTabSz="914400" fontAlgn="auto">
                <a:spcBef>
                  <a:spcPts val="0"/>
                </a:spcBef>
                <a:spcAft>
                  <a:spcPts val="0"/>
                </a:spcAft>
                <a:buClrTx/>
                <a:buSzTx/>
                <a:buFont typeface="Arial" panose="020B0604020202020204" pitchFamily="34" charset="0"/>
                <a:buNone/>
                <a:defRPr/>
              </a:pPr>
              <a:r>
                <a:rPr kumimoji="0" lang="zh-CN" altLang="en-US"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请求</a:t>
              </a:r>
              <a:endParaRPr kumimoji="0" lang="zh-CN" altLang="en-US"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p:txBody>
        </p:sp>
      </p:grpSp>
      <p:grpSp>
        <p:nvGrpSpPr>
          <p:cNvPr id="14" name="组合 13"/>
          <p:cNvGrpSpPr/>
          <p:nvPr/>
        </p:nvGrpSpPr>
        <p:grpSpPr>
          <a:xfrm>
            <a:off x="1885950" y="3219450"/>
            <a:ext cx="1460500" cy="254000"/>
            <a:chOff x="3460031" y="3054647"/>
            <a:chExt cx="1460500" cy="254000"/>
          </a:xfrm>
        </p:grpSpPr>
        <p:cxnSp>
          <p:nvCxnSpPr>
            <p:cNvPr id="15" name="直接箭头连接符 14"/>
            <p:cNvCxnSpPr/>
            <p:nvPr/>
          </p:nvCxnSpPr>
          <p:spPr>
            <a:xfrm flipH="1">
              <a:off x="3460031" y="3308647"/>
              <a:ext cx="1368425" cy="0"/>
            </a:xfrm>
            <a:prstGeom prst="straightConnector1">
              <a:avLst/>
            </a:prstGeom>
            <a:ln w="19050">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460031" y="3054647"/>
              <a:ext cx="1460500" cy="254000"/>
            </a:xfrm>
            <a:prstGeom prst="rect">
              <a:avLst/>
            </a:prstGeom>
            <a:noFill/>
          </p:spPr>
          <p:txBody>
            <a:bodyPr>
              <a:spAutoFit/>
            </a:bodyPr>
            <a:lstStyle/>
            <a:p>
              <a:pPr marR="0" algn="ctr" defTabSz="914400" fontAlgn="auto">
                <a:spcBef>
                  <a:spcPts val="0"/>
                </a:spcBef>
                <a:spcAft>
                  <a:spcPts val="0"/>
                </a:spcAft>
                <a:buClrTx/>
                <a:buSzTx/>
                <a:buFont typeface="Arial" panose="020B0604020202020204" pitchFamily="34" charset="0"/>
                <a:buNone/>
                <a:defRPr/>
              </a:pPr>
              <a:r>
                <a:rPr kumimoji="0" lang="zh-CN" altLang="en-US"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响应 </a:t>
              </a:r>
              <a:r>
                <a:rPr kumimoji="0" lang="en-US" altLang="zh-CN"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cookie</a:t>
              </a:r>
              <a:endParaRPr kumimoji="0" lang="zh-CN" altLang="en-US"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p:txBody>
        </p:sp>
      </p:grpSp>
      <p:grpSp>
        <p:nvGrpSpPr>
          <p:cNvPr id="21" name="组合 20"/>
          <p:cNvGrpSpPr/>
          <p:nvPr/>
        </p:nvGrpSpPr>
        <p:grpSpPr>
          <a:xfrm>
            <a:off x="4491038" y="2771775"/>
            <a:ext cx="1295400" cy="1008063"/>
            <a:chOff x="2258293" y="2572047"/>
            <a:chExt cx="1295400" cy="1008063"/>
          </a:xfrm>
        </p:grpSpPr>
        <p:sp>
          <p:nvSpPr>
            <p:cNvPr id="22" name="椭圆 21"/>
            <p:cNvSpPr/>
            <p:nvPr/>
          </p:nvSpPr>
          <p:spPr>
            <a:xfrm>
              <a:off x="2390055" y="2572047"/>
              <a:ext cx="1008063" cy="1008063"/>
            </a:xfrm>
            <a:prstGeom prst="ellipse">
              <a:avLst/>
            </a:prstGeom>
            <a:solidFill>
              <a:srgbClr val="33993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微软雅黑" panose="020B0503020204020204" pitchFamily="34" charset="-122"/>
                <a:ea typeface="微软雅黑" panose="020B0503020204020204" pitchFamily="34" charset="-122"/>
                <a:cs typeface="+mn-cs"/>
              </a:endParaRPr>
            </a:p>
          </p:txBody>
        </p:sp>
        <p:sp>
          <p:nvSpPr>
            <p:cNvPr id="23" name="TextBox 22"/>
            <p:cNvSpPr txBox="1"/>
            <p:nvPr/>
          </p:nvSpPr>
          <p:spPr>
            <a:xfrm>
              <a:off x="2258293" y="2948285"/>
              <a:ext cx="1295400" cy="254000"/>
            </a:xfrm>
            <a:prstGeom prst="rect">
              <a:avLst/>
            </a:prstGeom>
            <a:noFill/>
          </p:spPr>
          <p:txBody>
            <a:bodyPr>
              <a:spAutoFit/>
            </a:bodyPr>
            <a:lstStyle/>
            <a:p>
              <a:pPr marR="0" algn="ctr" defTabSz="914400" eaLnBrk="0" fontAlgn="auto" hangingPunct="0">
                <a:spcBef>
                  <a:spcPts val="0"/>
                </a:spcBef>
                <a:spcAft>
                  <a:spcPts val="0"/>
                </a:spcAft>
                <a:buClrTx/>
                <a:buSzTx/>
                <a:buFontTx/>
                <a:buNone/>
                <a:defRPr/>
              </a:pPr>
              <a:r>
                <a:rPr kumimoji="0" lang="zh-CN" altLang="en-US" sz="1050" kern="1200" cap="none" spc="0" normalizeH="0" baseline="0" noProof="0" dirty="0">
                  <a:solidFill>
                    <a:schemeClr val="bg1"/>
                  </a:solidFill>
                  <a:latin typeface="微软雅黑" panose="020B0503020204020204" pitchFamily="34" charset="-122"/>
                  <a:ea typeface="微软雅黑" panose="020B0503020204020204" pitchFamily="34" charset="-122"/>
                  <a:cs typeface="+mn-cs"/>
                  <a:sym typeface="+mn-ea"/>
                </a:rPr>
                <a:t>客户端</a:t>
              </a:r>
              <a:endParaRPr kumimoji="0" lang="zh-CN" altLang="en-US" sz="1050" kern="1200" cap="none" spc="0" normalizeH="0" baseline="0" noProof="0" dirty="0">
                <a:solidFill>
                  <a:schemeClr val="bg1"/>
                </a:solidFill>
                <a:latin typeface="微软雅黑" panose="020B0503020204020204" pitchFamily="34" charset="-122"/>
                <a:ea typeface="微软雅黑" panose="020B0503020204020204" pitchFamily="34" charset="-122"/>
                <a:cs typeface="+mn-cs"/>
                <a:sym typeface="+mn-ea"/>
              </a:endParaRPr>
            </a:p>
          </p:txBody>
        </p:sp>
      </p:grpSp>
      <p:grpSp>
        <p:nvGrpSpPr>
          <p:cNvPr id="24" name="组合 23"/>
          <p:cNvGrpSpPr/>
          <p:nvPr/>
        </p:nvGrpSpPr>
        <p:grpSpPr>
          <a:xfrm>
            <a:off x="7021513" y="2787650"/>
            <a:ext cx="1295400" cy="1008063"/>
            <a:chOff x="4788768" y="2587922"/>
            <a:chExt cx="1295400" cy="1008063"/>
          </a:xfrm>
        </p:grpSpPr>
        <p:sp>
          <p:nvSpPr>
            <p:cNvPr id="25" name="椭圆 24"/>
            <p:cNvSpPr/>
            <p:nvPr/>
          </p:nvSpPr>
          <p:spPr>
            <a:xfrm>
              <a:off x="4920530" y="2587922"/>
              <a:ext cx="1008063" cy="1008063"/>
            </a:xfrm>
            <a:prstGeom prst="ellipse">
              <a:avLst/>
            </a:prstGeom>
            <a:solidFill>
              <a:srgbClr val="33993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微软雅黑" panose="020B0503020204020204" pitchFamily="34" charset="-122"/>
                <a:ea typeface="微软雅黑" panose="020B0503020204020204" pitchFamily="34" charset="-122"/>
                <a:cs typeface="+mn-cs"/>
              </a:endParaRPr>
            </a:p>
          </p:txBody>
        </p:sp>
        <p:sp>
          <p:nvSpPr>
            <p:cNvPr id="26" name="TextBox 25"/>
            <p:cNvSpPr txBox="1"/>
            <p:nvPr/>
          </p:nvSpPr>
          <p:spPr>
            <a:xfrm>
              <a:off x="4788768" y="2948285"/>
              <a:ext cx="1295400" cy="254000"/>
            </a:xfrm>
            <a:prstGeom prst="rect">
              <a:avLst/>
            </a:prstGeom>
            <a:noFill/>
          </p:spPr>
          <p:txBody>
            <a:bodyPr>
              <a:spAutoFit/>
            </a:bodyPr>
            <a:lstStyle/>
            <a:p>
              <a:pPr marR="0" algn="ctr" defTabSz="914400" eaLnBrk="0" fontAlgn="auto" hangingPunct="0">
                <a:spcBef>
                  <a:spcPts val="0"/>
                </a:spcBef>
                <a:spcAft>
                  <a:spcPts val="0"/>
                </a:spcAft>
                <a:buClrTx/>
                <a:buSzTx/>
                <a:buFontTx/>
                <a:buNone/>
                <a:defRPr/>
              </a:pPr>
              <a:r>
                <a:rPr kumimoji="0" lang="zh-CN" altLang="en-US" sz="1050" kern="1200" cap="none" spc="0" normalizeH="0" baseline="0" noProof="0" dirty="0">
                  <a:solidFill>
                    <a:schemeClr val="bg1"/>
                  </a:solidFill>
                  <a:latin typeface="微软雅黑" panose="020B0503020204020204" pitchFamily="34" charset="-122"/>
                  <a:ea typeface="微软雅黑" panose="020B0503020204020204" pitchFamily="34" charset="-122"/>
                  <a:cs typeface="+mn-cs"/>
                  <a:sym typeface="+mn-ea"/>
                </a:rPr>
                <a:t>服务器端</a:t>
              </a:r>
              <a:endParaRPr kumimoji="0" lang="zh-CN" altLang="en-US" sz="1050" kern="1200" cap="none" spc="0" normalizeH="0" baseline="0" noProof="0" dirty="0">
                <a:solidFill>
                  <a:schemeClr val="bg1"/>
                </a:solidFill>
                <a:latin typeface="微软雅黑" panose="020B0503020204020204" pitchFamily="34" charset="-122"/>
                <a:ea typeface="微软雅黑" panose="020B0503020204020204" pitchFamily="34" charset="-122"/>
                <a:cs typeface="+mn-cs"/>
                <a:sym typeface="+mn-ea"/>
              </a:endParaRPr>
            </a:p>
          </p:txBody>
        </p:sp>
      </p:grpSp>
      <p:grpSp>
        <p:nvGrpSpPr>
          <p:cNvPr id="27" name="组合 26"/>
          <p:cNvGrpSpPr/>
          <p:nvPr/>
        </p:nvGrpSpPr>
        <p:grpSpPr>
          <a:xfrm>
            <a:off x="5641975" y="3032125"/>
            <a:ext cx="1522413" cy="260350"/>
            <a:chOff x="3398119" y="2616497"/>
            <a:chExt cx="1522412" cy="260350"/>
          </a:xfrm>
        </p:grpSpPr>
        <p:cxnSp>
          <p:nvCxnSpPr>
            <p:cNvPr id="28" name="直接箭头连接符 27"/>
            <p:cNvCxnSpPr/>
            <p:nvPr/>
          </p:nvCxnSpPr>
          <p:spPr>
            <a:xfrm>
              <a:off x="3491782" y="2876847"/>
              <a:ext cx="1368424" cy="0"/>
            </a:xfrm>
            <a:prstGeom prst="straightConnector1">
              <a:avLst/>
            </a:prstGeom>
            <a:ln w="19050">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3398119" y="2616497"/>
              <a:ext cx="1522412" cy="254000"/>
            </a:xfrm>
            <a:prstGeom prst="rect">
              <a:avLst/>
            </a:prstGeom>
            <a:noFill/>
          </p:spPr>
          <p:txBody>
            <a:bodyPr>
              <a:spAutoFit/>
            </a:bodyPr>
            <a:lstStyle/>
            <a:p>
              <a:pPr marR="0" algn="ctr" defTabSz="914400" fontAlgn="auto">
                <a:spcBef>
                  <a:spcPts val="0"/>
                </a:spcBef>
                <a:spcAft>
                  <a:spcPts val="0"/>
                </a:spcAft>
                <a:buClrTx/>
                <a:buSzTx/>
                <a:buFont typeface="Arial" panose="020B0604020202020204" pitchFamily="34" charset="0"/>
                <a:buNone/>
                <a:defRPr/>
              </a:pPr>
              <a:r>
                <a:rPr kumimoji="0" lang="zh-CN" altLang="en-US"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请求</a:t>
              </a:r>
              <a:r>
                <a:rPr kumimoji="0" lang="en-US" altLang="zh-CN"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cookie</a:t>
              </a:r>
              <a:endParaRPr kumimoji="0" lang="zh-CN" altLang="en-US"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p:txBody>
        </p:sp>
      </p:grpSp>
      <p:sp>
        <p:nvSpPr>
          <p:cNvPr id="34" name="TextBox 33"/>
          <p:cNvSpPr txBox="1"/>
          <p:nvPr/>
        </p:nvSpPr>
        <p:spPr>
          <a:xfrm>
            <a:off x="841375" y="4154488"/>
            <a:ext cx="6899275" cy="577850"/>
          </a:xfrm>
          <a:prstGeom prst="rect">
            <a:avLst/>
          </a:prstGeom>
          <a:noFill/>
        </p:spPr>
        <p:txBody>
          <a:bodyPr>
            <a:spAutoFit/>
          </a:bodyPr>
          <a:lstStyle/>
          <a:p>
            <a:pPr marR="0" defTabSz="914400" fontAlgn="auto">
              <a:lnSpc>
                <a:spcPct val="150000"/>
              </a:lnSpc>
              <a:spcBef>
                <a:spcPts val="0"/>
              </a:spcBef>
              <a:spcAft>
                <a:spcPts val="0"/>
              </a:spcAft>
              <a:buClrTx/>
              <a:buSzTx/>
              <a:buFontTx/>
              <a:buNone/>
              <a:defRPr/>
            </a:pPr>
            <a:r>
              <a:rPr kumimoji="0" lang="en-US" altLang="zh-CN"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session</a:t>
            </a:r>
            <a:r>
              <a:rPr kumimoji="0" lang="zh-CN" altLang="en-US"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：实际上就是一个对象，存储在服务器端的内存中，在</a:t>
            </a:r>
            <a:r>
              <a:rPr kumimoji="0" lang="en-US" altLang="zh-CN"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session</a:t>
            </a:r>
            <a:r>
              <a:rPr kumimoji="0" lang="zh-CN" altLang="en-US"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对象中也可以存储多条数据，每一条数据都有一个</a:t>
            </a:r>
            <a:r>
              <a:rPr kumimoji="0" lang="en-US" altLang="zh-CN" sz="1050" kern="1200" cap="none" spc="0" normalizeH="0" baseline="0" noProof="0" dirty="0" err="1">
                <a:solidFill>
                  <a:schemeClr val="tx1">
                    <a:lumMod val="85000"/>
                    <a:lumOff val="15000"/>
                  </a:schemeClr>
                </a:solidFill>
                <a:latin typeface="微软雅黑" panose="020B0503020204020204" pitchFamily="34" charset="-122"/>
                <a:ea typeface="微软雅黑" panose="020B0503020204020204" pitchFamily="34" charset="-122"/>
                <a:cs typeface="+mn-cs"/>
              </a:rPr>
              <a:t>sessionid</a:t>
            </a:r>
            <a:r>
              <a:rPr kumimoji="0" lang="zh-CN" altLang="en-US"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做为唯一标识。</a:t>
            </a:r>
            <a:endParaRPr kumimoji="0" lang="en-US" altLang="zh-CN"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marL="0" marR="0" lvl="0" indent="0" algn="l" defTabSz="914400" rtl="0" eaLnBrk="0" fontAlgn="base" latinLnBrk="0" hangingPunct="0">
              <a:lnSpc>
                <a:spcPct val="90000"/>
              </a:lnSpc>
              <a:spcBef>
                <a:spcPct val="0"/>
              </a:spcBef>
              <a:spcAft>
                <a:spcPct val="0"/>
              </a:spcAft>
              <a:buClrTx/>
              <a:buSzTx/>
              <a:buFontTx/>
              <a:buNone/>
              <a:defRPr/>
            </a:pPr>
            <a:r>
              <a:rPr kumimoji="0" lang="en-US" altLang="zh-CN" sz="2400" b="1" i="0" u="none" strike="noStrike" kern="0" cap="none" spc="0" normalizeH="0" baseline="0" noProof="0" dirty="0" smtClean="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cs typeface="+mj-cs"/>
                <a:sym typeface="+mn-ea"/>
              </a:rPr>
              <a:t>3. </a:t>
            </a:r>
            <a:r>
              <a:rPr kumimoji="0" lang="zh-CN" altLang="en-US" sz="2400" b="1" i="0" u="none" strike="noStrike" kern="0" cap="none" spc="0" normalizeH="0" baseline="0" noProof="0" dirty="0" smtClean="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cs typeface="+mj-cs"/>
                <a:sym typeface="+mn-ea"/>
              </a:rPr>
              <a:t>项目包含的知识点</a:t>
            </a:r>
            <a:endParaRPr kumimoji="0" lang="zh-CN" altLang="en-US" sz="2400" b="1" i="0" u="none" strike="noStrike" kern="0" cap="none" spc="0" normalizeH="0" baseline="0" noProof="0" dirty="0" smtClean="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cs typeface="+mj-cs"/>
              <a:sym typeface="+mn-ea"/>
            </a:endParaRPr>
          </a:p>
        </p:txBody>
      </p:sp>
      <p:sp>
        <p:nvSpPr>
          <p:cNvPr id="29698" name="TextBox 2"/>
          <p:cNvSpPr txBox="1"/>
          <p:nvPr/>
        </p:nvSpPr>
        <p:spPr>
          <a:xfrm>
            <a:off x="841375" y="915988"/>
            <a:ext cx="3514725" cy="458787"/>
          </a:xfrm>
          <a:prstGeom prst="rect">
            <a:avLst/>
          </a:prstGeom>
          <a:noFill/>
          <a:ln w="9525">
            <a:noFill/>
          </a:ln>
        </p:spPr>
        <p:txBody>
          <a:bodyPr anchor="t" anchorCtr="0">
            <a:spAutoFit/>
          </a:bodyPr>
          <a:p>
            <a:pPr eaLnBrk="0" hangingPunct="0">
              <a:lnSpc>
                <a:spcPct val="150000"/>
              </a:lnSpc>
            </a:pPr>
            <a:r>
              <a:rPr lang="en-US" altLang="zh-CN" b="1" dirty="0">
                <a:solidFill>
                  <a:srgbClr val="404040"/>
                </a:solidFill>
                <a:latin typeface="微软雅黑" panose="020B0503020204020204" pitchFamily="34" charset="-122"/>
                <a:ea typeface="微软雅黑" panose="020B0503020204020204" pitchFamily="34" charset="-122"/>
              </a:rPr>
              <a:t>3.2 cookie</a:t>
            </a:r>
            <a:r>
              <a:rPr lang="zh-CN" altLang="en-US" b="1" dirty="0">
                <a:solidFill>
                  <a:srgbClr val="404040"/>
                </a:solidFill>
                <a:latin typeface="微软雅黑" panose="020B0503020204020204" pitchFamily="34" charset="-122"/>
                <a:ea typeface="微软雅黑" panose="020B0503020204020204" pitchFamily="34" charset="-122"/>
              </a:rPr>
              <a:t>与</a:t>
            </a:r>
            <a:r>
              <a:rPr lang="en-US" altLang="zh-CN" b="1" dirty="0">
                <a:solidFill>
                  <a:srgbClr val="404040"/>
                </a:solidFill>
                <a:latin typeface="微软雅黑" panose="020B0503020204020204" pitchFamily="34" charset="-122"/>
                <a:ea typeface="微软雅黑" panose="020B0503020204020204" pitchFamily="34" charset="-122"/>
              </a:rPr>
              <a:t>session</a:t>
            </a:r>
            <a:endParaRPr lang="zh-CN" altLang="zh-CN" b="1" dirty="0">
              <a:solidFill>
                <a:srgbClr val="404040"/>
              </a:solidFill>
              <a:latin typeface="微软雅黑" panose="020B0503020204020204" pitchFamily="34" charset="-122"/>
              <a:ea typeface="微软雅黑" panose="020B0503020204020204" pitchFamily="34" charset="-122"/>
            </a:endParaRPr>
          </a:p>
        </p:txBody>
      </p:sp>
      <p:grpSp>
        <p:nvGrpSpPr>
          <p:cNvPr id="30" name="组合 29"/>
          <p:cNvGrpSpPr/>
          <p:nvPr/>
        </p:nvGrpSpPr>
        <p:grpSpPr>
          <a:xfrm>
            <a:off x="754063" y="1730375"/>
            <a:ext cx="1295400" cy="1008063"/>
            <a:chOff x="2258293" y="2572047"/>
            <a:chExt cx="1295400" cy="1008063"/>
          </a:xfrm>
        </p:grpSpPr>
        <p:sp>
          <p:nvSpPr>
            <p:cNvPr id="31" name="椭圆 30"/>
            <p:cNvSpPr/>
            <p:nvPr/>
          </p:nvSpPr>
          <p:spPr>
            <a:xfrm>
              <a:off x="2390055" y="2572047"/>
              <a:ext cx="1008063" cy="1008063"/>
            </a:xfrm>
            <a:prstGeom prst="ellipse">
              <a:avLst/>
            </a:prstGeom>
            <a:solidFill>
              <a:srgbClr val="33993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微软雅黑" panose="020B0503020204020204" pitchFamily="34" charset="-122"/>
                <a:ea typeface="微软雅黑" panose="020B0503020204020204" pitchFamily="34" charset="-122"/>
                <a:cs typeface="+mn-cs"/>
              </a:endParaRPr>
            </a:p>
          </p:txBody>
        </p:sp>
        <p:sp>
          <p:nvSpPr>
            <p:cNvPr id="32" name="TextBox 31"/>
            <p:cNvSpPr txBox="1"/>
            <p:nvPr/>
          </p:nvSpPr>
          <p:spPr>
            <a:xfrm>
              <a:off x="2258293" y="2948285"/>
              <a:ext cx="1295400" cy="254000"/>
            </a:xfrm>
            <a:prstGeom prst="rect">
              <a:avLst/>
            </a:prstGeom>
            <a:noFill/>
          </p:spPr>
          <p:txBody>
            <a:bodyPr>
              <a:spAutoFit/>
            </a:bodyPr>
            <a:lstStyle/>
            <a:p>
              <a:pPr marR="0" algn="ctr" defTabSz="914400" eaLnBrk="0" fontAlgn="auto" hangingPunct="0">
                <a:spcBef>
                  <a:spcPts val="0"/>
                </a:spcBef>
                <a:spcAft>
                  <a:spcPts val="0"/>
                </a:spcAft>
                <a:buClrTx/>
                <a:buSzTx/>
                <a:buFontTx/>
                <a:buNone/>
                <a:defRPr/>
              </a:pPr>
              <a:r>
                <a:rPr kumimoji="0" lang="zh-CN" altLang="en-US" sz="1050" kern="1200" cap="none" spc="0" normalizeH="0" baseline="0" noProof="0" dirty="0">
                  <a:solidFill>
                    <a:schemeClr val="bg1"/>
                  </a:solidFill>
                  <a:latin typeface="微软雅黑" panose="020B0503020204020204" pitchFamily="34" charset="-122"/>
                  <a:ea typeface="微软雅黑" panose="020B0503020204020204" pitchFamily="34" charset="-122"/>
                  <a:cs typeface="+mn-cs"/>
                  <a:sym typeface="+mn-ea"/>
                </a:rPr>
                <a:t>客户端</a:t>
              </a:r>
              <a:endParaRPr kumimoji="0" lang="zh-CN" altLang="en-US" sz="1050" kern="1200" cap="none" spc="0" normalizeH="0" baseline="0" noProof="0" dirty="0">
                <a:solidFill>
                  <a:schemeClr val="bg1"/>
                </a:solidFill>
                <a:latin typeface="微软雅黑" panose="020B0503020204020204" pitchFamily="34" charset="-122"/>
                <a:ea typeface="微软雅黑" panose="020B0503020204020204" pitchFamily="34" charset="-122"/>
                <a:cs typeface="+mn-cs"/>
                <a:sym typeface="+mn-ea"/>
              </a:endParaRPr>
            </a:p>
          </p:txBody>
        </p:sp>
      </p:grpSp>
      <p:grpSp>
        <p:nvGrpSpPr>
          <p:cNvPr id="33" name="组合 32"/>
          <p:cNvGrpSpPr/>
          <p:nvPr/>
        </p:nvGrpSpPr>
        <p:grpSpPr>
          <a:xfrm>
            <a:off x="3284538" y="1746250"/>
            <a:ext cx="1295400" cy="1008063"/>
            <a:chOff x="4788768" y="2587922"/>
            <a:chExt cx="1295400" cy="1008063"/>
          </a:xfrm>
        </p:grpSpPr>
        <p:sp>
          <p:nvSpPr>
            <p:cNvPr id="34" name="椭圆 33"/>
            <p:cNvSpPr/>
            <p:nvPr/>
          </p:nvSpPr>
          <p:spPr>
            <a:xfrm>
              <a:off x="4920530" y="2587922"/>
              <a:ext cx="1008063" cy="1008063"/>
            </a:xfrm>
            <a:prstGeom prst="ellipse">
              <a:avLst/>
            </a:prstGeom>
            <a:solidFill>
              <a:srgbClr val="33993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微软雅黑" panose="020B0503020204020204" pitchFamily="34" charset="-122"/>
                <a:ea typeface="微软雅黑" panose="020B0503020204020204" pitchFamily="34" charset="-122"/>
                <a:cs typeface="+mn-cs"/>
              </a:endParaRPr>
            </a:p>
          </p:txBody>
        </p:sp>
        <p:sp>
          <p:nvSpPr>
            <p:cNvPr id="36" name="TextBox 35"/>
            <p:cNvSpPr txBox="1"/>
            <p:nvPr/>
          </p:nvSpPr>
          <p:spPr>
            <a:xfrm>
              <a:off x="4788768" y="2948285"/>
              <a:ext cx="1295400" cy="254000"/>
            </a:xfrm>
            <a:prstGeom prst="rect">
              <a:avLst/>
            </a:prstGeom>
            <a:noFill/>
          </p:spPr>
          <p:txBody>
            <a:bodyPr>
              <a:spAutoFit/>
            </a:bodyPr>
            <a:lstStyle/>
            <a:p>
              <a:pPr marR="0" algn="ctr" defTabSz="914400" eaLnBrk="0" fontAlgn="auto" hangingPunct="0">
                <a:spcBef>
                  <a:spcPts val="0"/>
                </a:spcBef>
                <a:spcAft>
                  <a:spcPts val="0"/>
                </a:spcAft>
                <a:buClrTx/>
                <a:buSzTx/>
                <a:buFontTx/>
                <a:buNone/>
                <a:defRPr/>
              </a:pPr>
              <a:r>
                <a:rPr kumimoji="0" lang="zh-CN" altLang="en-US" sz="1050" kern="1200" cap="none" spc="0" normalizeH="0" baseline="0" noProof="0" dirty="0">
                  <a:solidFill>
                    <a:schemeClr val="bg1"/>
                  </a:solidFill>
                  <a:latin typeface="微软雅黑" panose="020B0503020204020204" pitchFamily="34" charset="-122"/>
                  <a:ea typeface="微软雅黑" panose="020B0503020204020204" pitchFamily="34" charset="-122"/>
                  <a:cs typeface="+mn-cs"/>
                  <a:sym typeface="+mn-ea"/>
                </a:rPr>
                <a:t>服务器端</a:t>
              </a:r>
              <a:endParaRPr kumimoji="0" lang="zh-CN" altLang="en-US" sz="1050" kern="1200" cap="none" spc="0" normalizeH="0" baseline="0" noProof="0" dirty="0">
                <a:solidFill>
                  <a:schemeClr val="bg1"/>
                </a:solidFill>
                <a:latin typeface="微软雅黑" panose="020B0503020204020204" pitchFamily="34" charset="-122"/>
                <a:ea typeface="微软雅黑" panose="020B0503020204020204" pitchFamily="34" charset="-122"/>
                <a:cs typeface="+mn-cs"/>
                <a:sym typeface="+mn-ea"/>
              </a:endParaRPr>
            </a:p>
          </p:txBody>
        </p:sp>
      </p:grpSp>
      <p:grpSp>
        <p:nvGrpSpPr>
          <p:cNvPr id="37" name="组合 36"/>
          <p:cNvGrpSpPr/>
          <p:nvPr/>
        </p:nvGrpSpPr>
        <p:grpSpPr>
          <a:xfrm>
            <a:off x="1893888" y="1774825"/>
            <a:ext cx="1522412" cy="260350"/>
            <a:chOff x="3398119" y="2616497"/>
            <a:chExt cx="1522412" cy="260350"/>
          </a:xfrm>
        </p:grpSpPr>
        <p:cxnSp>
          <p:nvCxnSpPr>
            <p:cNvPr id="38" name="直接箭头连接符 37"/>
            <p:cNvCxnSpPr/>
            <p:nvPr/>
          </p:nvCxnSpPr>
          <p:spPr>
            <a:xfrm>
              <a:off x="3491781" y="2876847"/>
              <a:ext cx="1368425" cy="0"/>
            </a:xfrm>
            <a:prstGeom prst="straightConnector1">
              <a:avLst/>
            </a:prstGeom>
            <a:ln w="19050">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3398119" y="2616497"/>
              <a:ext cx="1522412" cy="254000"/>
            </a:xfrm>
            <a:prstGeom prst="rect">
              <a:avLst/>
            </a:prstGeom>
            <a:noFill/>
          </p:spPr>
          <p:txBody>
            <a:bodyPr>
              <a:spAutoFit/>
            </a:bodyPr>
            <a:lstStyle/>
            <a:p>
              <a:pPr marR="0" algn="ctr" defTabSz="914400" fontAlgn="auto">
                <a:spcBef>
                  <a:spcPts val="0"/>
                </a:spcBef>
                <a:spcAft>
                  <a:spcPts val="0"/>
                </a:spcAft>
                <a:buClrTx/>
                <a:buSzTx/>
                <a:buFont typeface="Arial" panose="020B0604020202020204" pitchFamily="34" charset="0"/>
                <a:buNone/>
                <a:defRPr/>
              </a:pPr>
              <a:r>
                <a:rPr kumimoji="0" lang="zh-CN" altLang="en-US"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邮件地址、密码</a:t>
              </a:r>
              <a:endParaRPr kumimoji="0" lang="zh-CN" altLang="en-US"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p:txBody>
        </p:sp>
      </p:grpSp>
      <p:sp>
        <p:nvSpPr>
          <p:cNvPr id="46" name="TextBox 45"/>
          <p:cNvSpPr txBox="1"/>
          <p:nvPr/>
        </p:nvSpPr>
        <p:spPr>
          <a:xfrm>
            <a:off x="3419475" y="1492250"/>
            <a:ext cx="1152525" cy="254000"/>
          </a:xfrm>
          <a:prstGeom prst="rect">
            <a:avLst/>
          </a:prstGeom>
          <a:noFill/>
        </p:spPr>
        <p:txBody>
          <a:bodyPr>
            <a:spAutoFit/>
          </a:bodyPr>
          <a:lstStyle/>
          <a:p>
            <a:pPr marR="0" defTabSz="914400" fontAlgn="auto">
              <a:spcBef>
                <a:spcPts val="0"/>
              </a:spcBef>
              <a:spcAft>
                <a:spcPts val="0"/>
              </a:spcAft>
              <a:buClrTx/>
              <a:buSzTx/>
              <a:buFontTx/>
              <a:buNone/>
              <a:defRPr/>
            </a:pPr>
            <a:r>
              <a:rPr kumimoji="0" lang="zh-CN" altLang="en-US"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验证请求参数</a:t>
            </a:r>
            <a:endParaRPr kumimoji="0" lang="zh-CN" altLang="en-US"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p:txBody>
      </p:sp>
      <p:sp>
        <p:nvSpPr>
          <p:cNvPr id="47" name="TextBox 46"/>
          <p:cNvSpPr txBox="1"/>
          <p:nvPr/>
        </p:nvSpPr>
        <p:spPr>
          <a:xfrm>
            <a:off x="3419475" y="2787650"/>
            <a:ext cx="1152525" cy="254000"/>
          </a:xfrm>
          <a:prstGeom prst="rect">
            <a:avLst/>
          </a:prstGeom>
          <a:noFill/>
        </p:spPr>
        <p:txBody>
          <a:bodyPr>
            <a:spAutoFit/>
          </a:bodyPr>
          <a:lstStyle/>
          <a:p>
            <a:pPr marR="0" defTabSz="914400" fontAlgn="auto">
              <a:spcBef>
                <a:spcPts val="0"/>
              </a:spcBef>
              <a:spcAft>
                <a:spcPts val="0"/>
              </a:spcAft>
              <a:buClrTx/>
              <a:buSzTx/>
              <a:buFontTx/>
              <a:buNone/>
              <a:defRPr/>
            </a:pPr>
            <a:r>
              <a:rPr kumimoji="0" lang="zh-CN" altLang="en-US"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生成</a:t>
            </a:r>
            <a:r>
              <a:rPr kumimoji="0" lang="en-US" altLang="zh-CN" sz="1050" kern="1200" cap="none" spc="0" normalizeH="0" baseline="0" noProof="0" dirty="0" err="1">
                <a:solidFill>
                  <a:schemeClr val="tx1">
                    <a:lumMod val="85000"/>
                    <a:lumOff val="15000"/>
                  </a:schemeClr>
                </a:solidFill>
                <a:latin typeface="微软雅黑" panose="020B0503020204020204" pitchFamily="34" charset="-122"/>
                <a:ea typeface="微软雅黑" panose="020B0503020204020204" pitchFamily="34" charset="-122"/>
                <a:cs typeface="+mn-cs"/>
              </a:rPr>
              <a:t>sessionId</a:t>
            </a:r>
            <a:endParaRPr kumimoji="0" lang="zh-CN" altLang="en-US"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p:txBody>
      </p:sp>
      <p:grpSp>
        <p:nvGrpSpPr>
          <p:cNvPr id="3" name="组合 2"/>
          <p:cNvGrpSpPr/>
          <p:nvPr/>
        </p:nvGrpSpPr>
        <p:grpSpPr>
          <a:xfrm>
            <a:off x="1955800" y="2178050"/>
            <a:ext cx="1463675" cy="576263"/>
            <a:chOff x="1955154" y="2355726"/>
            <a:chExt cx="1608734" cy="577081"/>
          </a:xfrm>
        </p:grpSpPr>
        <p:cxnSp>
          <p:nvCxnSpPr>
            <p:cNvPr id="41" name="直接箭头连接符 40"/>
            <p:cNvCxnSpPr/>
            <p:nvPr/>
          </p:nvCxnSpPr>
          <p:spPr bwMode="auto">
            <a:xfrm flipH="1">
              <a:off x="1955154" y="2645061"/>
              <a:ext cx="1367947" cy="0"/>
            </a:xfrm>
            <a:prstGeom prst="straightConnector1">
              <a:avLst/>
            </a:prstGeom>
            <a:ln w="19050">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2026693" y="2355726"/>
              <a:ext cx="1537195" cy="577081"/>
            </a:xfrm>
            <a:prstGeom prst="rect">
              <a:avLst/>
            </a:prstGeom>
            <a:noFill/>
          </p:spPr>
          <p:txBody>
            <a:bodyPr>
              <a:spAutoFit/>
            </a:bodyPr>
            <a:lstStyle/>
            <a:p>
              <a:pPr marR="0" defTabSz="914400" fontAlgn="auto">
                <a:lnSpc>
                  <a:spcPct val="150000"/>
                </a:lnSpc>
                <a:spcBef>
                  <a:spcPts val="0"/>
                </a:spcBef>
                <a:spcAft>
                  <a:spcPts val="0"/>
                </a:spcAft>
                <a:buClrTx/>
                <a:buSzTx/>
                <a:buFontTx/>
                <a:buNone/>
                <a:defRPr/>
              </a:pPr>
              <a:r>
                <a:rPr kumimoji="0" lang="zh-CN" altLang="en-US"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将</a:t>
              </a:r>
              <a:r>
                <a:rPr kumimoji="0" lang="en-US" altLang="zh-CN" sz="1050" kern="1200" cap="none" spc="0" normalizeH="0" baseline="0" noProof="0" dirty="0" err="1">
                  <a:solidFill>
                    <a:schemeClr val="tx1">
                      <a:lumMod val="85000"/>
                      <a:lumOff val="15000"/>
                    </a:schemeClr>
                  </a:solidFill>
                  <a:latin typeface="微软雅黑" panose="020B0503020204020204" pitchFamily="34" charset="-122"/>
                  <a:ea typeface="微软雅黑" panose="020B0503020204020204" pitchFamily="34" charset="-122"/>
                  <a:cs typeface="+mn-cs"/>
                </a:rPr>
                <a:t>sessionId</a:t>
              </a:r>
              <a:r>
                <a:rPr kumimoji="0" lang="zh-CN" altLang="en-US"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存储在客户端的</a:t>
              </a:r>
              <a:r>
                <a:rPr kumimoji="0" lang="en-US" altLang="zh-CN"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cookie</a:t>
              </a:r>
              <a:r>
                <a:rPr kumimoji="0" lang="zh-CN" altLang="en-US"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中</a:t>
              </a:r>
              <a:endParaRPr kumimoji="0" lang="zh-CN" altLang="en-US"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p:txBody>
        </p:sp>
      </p:grpSp>
      <p:grpSp>
        <p:nvGrpSpPr>
          <p:cNvPr id="49" name="组合 48"/>
          <p:cNvGrpSpPr/>
          <p:nvPr/>
        </p:nvGrpSpPr>
        <p:grpSpPr>
          <a:xfrm>
            <a:off x="755650" y="3563938"/>
            <a:ext cx="1295400" cy="1008062"/>
            <a:chOff x="2258293" y="2572047"/>
            <a:chExt cx="1295400" cy="1008063"/>
          </a:xfrm>
        </p:grpSpPr>
        <p:sp>
          <p:nvSpPr>
            <p:cNvPr id="50" name="椭圆 49"/>
            <p:cNvSpPr/>
            <p:nvPr/>
          </p:nvSpPr>
          <p:spPr>
            <a:xfrm>
              <a:off x="2390056" y="2572047"/>
              <a:ext cx="1008062" cy="1008063"/>
            </a:xfrm>
            <a:prstGeom prst="ellipse">
              <a:avLst/>
            </a:prstGeom>
            <a:solidFill>
              <a:srgbClr val="33993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微软雅黑" panose="020B0503020204020204" pitchFamily="34" charset="-122"/>
                <a:ea typeface="微软雅黑" panose="020B0503020204020204" pitchFamily="34" charset="-122"/>
                <a:cs typeface="+mn-cs"/>
              </a:endParaRPr>
            </a:p>
          </p:txBody>
        </p:sp>
        <p:sp>
          <p:nvSpPr>
            <p:cNvPr id="51" name="TextBox 50"/>
            <p:cNvSpPr txBox="1"/>
            <p:nvPr/>
          </p:nvSpPr>
          <p:spPr>
            <a:xfrm>
              <a:off x="2258293" y="2948284"/>
              <a:ext cx="1295400" cy="254000"/>
            </a:xfrm>
            <a:prstGeom prst="rect">
              <a:avLst/>
            </a:prstGeom>
            <a:noFill/>
          </p:spPr>
          <p:txBody>
            <a:bodyPr>
              <a:spAutoFit/>
            </a:bodyPr>
            <a:lstStyle/>
            <a:p>
              <a:pPr marR="0" algn="ctr" defTabSz="914400" eaLnBrk="0" fontAlgn="auto" hangingPunct="0">
                <a:spcBef>
                  <a:spcPts val="0"/>
                </a:spcBef>
                <a:spcAft>
                  <a:spcPts val="0"/>
                </a:spcAft>
                <a:buClrTx/>
                <a:buSzTx/>
                <a:buFontTx/>
                <a:buNone/>
                <a:defRPr/>
              </a:pPr>
              <a:r>
                <a:rPr kumimoji="0" lang="zh-CN" altLang="en-US" sz="1050" kern="1200" cap="none" spc="0" normalizeH="0" baseline="0" noProof="0" dirty="0">
                  <a:solidFill>
                    <a:schemeClr val="bg1"/>
                  </a:solidFill>
                  <a:latin typeface="微软雅黑" panose="020B0503020204020204" pitchFamily="34" charset="-122"/>
                  <a:ea typeface="微软雅黑" panose="020B0503020204020204" pitchFamily="34" charset="-122"/>
                  <a:cs typeface="+mn-cs"/>
                  <a:sym typeface="+mn-ea"/>
                </a:rPr>
                <a:t>客户端</a:t>
              </a:r>
              <a:endParaRPr kumimoji="0" lang="zh-CN" altLang="en-US" sz="1050" kern="1200" cap="none" spc="0" normalizeH="0" baseline="0" noProof="0" dirty="0">
                <a:solidFill>
                  <a:schemeClr val="bg1"/>
                </a:solidFill>
                <a:latin typeface="微软雅黑" panose="020B0503020204020204" pitchFamily="34" charset="-122"/>
                <a:ea typeface="微软雅黑" panose="020B0503020204020204" pitchFamily="34" charset="-122"/>
                <a:cs typeface="+mn-cs"/>
                <a:sym typeface="+mn-ea"/>
              </a:endParaRPr>
            </a:p>
          </p:txBody>
        </p:sp>
      </p:grpSp>
      <p:grpSp>
        <p:nvGrpSpPr>
          <p:cNvPr id="52" name="组合 51"/>
          <p:cNvGrpSpPr/>
          <p:nvPr/>
        </p:nvGrpSpPr>
        <p:grpSpPr>
          <a:xfrm>
            <a:off x="3286125" y="3579813"/>
            <a:ext cx="1295400" cy="1008062"/>
            <a:chOff x="4788768" y="2587922"/>
            <a:chExt cx="1295400" cy="1008063"/>
          </a:xfrm>
        </p:grpSpPr>
        <p:sp>
          <p:nvSpPr>
            <p:cNvPr id="53" name="椭圆 52"/>
            <p:cNvSpPr/>
            <p:nvPr/>
          </p:nvSpPr>
          <p:spPr>
            <a:xfrm>
              <a:off x="4920531" y="2587922"/>
              <a:ext cx="1008062" cy="1008063"/>
            </a:xfrm>
            <a:prstGeom prst="ellipse">
              <a:avLst/>
            </a:prstGeom>
            <a:solidFill>
              <a:srgbClr val="33993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微软雅黑" panose="020B0503020204020204" pitchFamily="34" charset="-122"/>
                <a:ea typeface="微软雅黑" panose="020B0503020204020204" pitchFamily="34" charset="-122"/>
                <a:cs typeface="+mn-cs"/>
              </a:endParaRPr>
            </a:p>
          </p:txBody>
        </p:sp>
        <p:sp>
          <p:nvSpPr>
            <p:cNvPr id="54" name="TextBox 53"/>
            <p:cNvSpPr txBox="1"/>
            <p:nvPr/>
          </p:nvSpPr>
          <p:spPr>
            <a:xfrm>
              <a:off x="4788768" y="2948284"/>
              <a:ext cx="1295400" cy="254000"/>
            </a:xfrm>
            <a:prstGeom prst="rect">
              <a:avLst/>
            </a:prstGeom>
            <a:noFill/>
          </p:spPr>
          <p:txBody>
            <a:bodyPr>
              <a:spAutoFit/>
            </a:bodyPr>
            <a:lstStyle/>
            <a:p>
              <a:pPr marR="0" algn="ctr" defTabSz="914400" eaLnBrk="0" fontAlgn="auto" hangingPunct="0">
                <a:spcBef>
                  <a:spcPts val="0"/>
                </a:spcBef>
                <a:spcAft>
                  <a:spcPts val="0"/>
                </a:spcAft>
                <a:buClrTx/>
                <a:buSzTx/>
                <a:buFontTx/>
                <a:buNone/>
                <a:defRPr/>
              </a:pPr>
              <a:r>
                <a:rPr kumimoji="0" lang="zh-CN" altLang="en-US" sz="1050" kern="1200" cap="none" spc="0" normalizeH="0" baseline="0" noProof="0" dirty="0">
                  <a:solidFill>
                    <a:schemeClr val="bg1"/>
                  </a:solidFill>
                  <a:latin typeface="微软雅黑" panose="020B0503020204020204" pitchFamily="34" charset="-122"/>
                  <a:ea typeface="微软雅黑" panose="020B0503020204020204" pitchFamily="34" charset="-122"/>
                  <a:cs typeface="+mn-cs"/>
                  <a:sym typeface="+mn-ea"/>
                </a:rPr>
                <a:t>服务器端</a:t>
              </a:r>
              <a:endParaRPr kumimoji="0" lang="zh-CN" altLang="en-US" sz="1050" kern="1200" cap="none" spc="0" normalizeH="0" baseline="0" noProof="0" dirty="0">
                <a:solidFill>
                  <a:schemeClr val="bg1"/>
                </a:solidFill>
                <a:latin typeface="微软雅黑" panose="020B0503020204020204" pitchFamily="34" charset="-122"/>
                <a:ea typeface="微软雅黑" panose="020B0503020204020204" pitchFamily="34" charset="-122"/>
                <a:cs typeface="+mn-cs"/>
                <a:sym typeface="+mn-ea"/>
              </a:endParaRPr>
            </a:p>
          </p:txBody>
        </p:sp>
      </p:grpSp>
      <p:grpSp>
        <p:nvGrpSpPr>
          <p:cNvPr id="55" name="组合 54"/>
          <p:cNvGrpSpPr/>
          <p:nvPr/>
        </p:nvGrpSpPr>
        <p:grpSpPr>
          <a:xfrm>
            <a:off x="1895475" y="3608388"/>
            <a:ext cx="1522413" cy="260350"/>
            <a:chOff x="3398119" y="2616497"/>
            <a:chExt cx="1522412" cy="260350"/>
          </a:xfrm>
        </p:grpSpPr>
        <p:cxnSp>
          <p:nvCxnSpPr>
            <p:cNvPr id="56" name="直接箭头连接符 55"/>
            <p:cNvCxnSpPr/>
            <p:nvPr/>
          </p:nvCxnSpPr>
          <p:spPr>
            <a:xfrm>
              <a:off x="3491782" y="2876847"/>
              <a:ext cx="1368424" cy="0"/>
            </a:xfrm>
            <a:prstGeom prst="straightConnector1">
              <a:avLst/>
            </a:prstGeom>
            <a:ln w="19050">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3398119" y="2616497"/>
              <a:ext cx="1522412" cy="254000"/>
            </a:xfrm>
            <a:prstGeom prst="rect">
              <a:avLst/>
            </a:prstGeom>
            <a:noFill/>
          </p:spPr>
          <p:txBody>
            <a:bodyPr>
              <a:spAutoFit/>
            </a:bodyPr>
            <a:lstStyle/>
            <a:p>
              <a:pPr marR="0" algn="ctr" defTabSz="914400" fontAlgn="auto">
                <a:spcBef>
                  <a:spcPts val="0"/>
                </a:spcBef>
                <a:spcAft>
                  <a:spcPts val="0"/>
                </a:spcAft>
                <a:buClrTx/>
                <a:buSzTx/>
                <a:buFont typeface="Arial" panose="020B0604020202020204" pitchFamily="34" charset="0"/>
                <a:buNone/>
                <a:defRPr/>
              </a:pPr>
              <a:r>
                <a:rPr kumimoji="0" lang="en-US" altLang="zh-CN"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cookie</a:t>
              </a:r>
              <a:endParaRPr kumimoji="0" lang="zh-CN" altLang="en-US"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p:txBody>
        </p:sp>
      </p:grpSp>
      <p:sp>
        <p:nvSpPr>
          <p:cNvPr id="58" name="TextBox 57"/>
          <p:cNvSpPr txBox="1"/>
          <p:nvPr/>
        </p:nvSpPr>
        <p:spPr>
          <a:xfrm>
            <a:off x="3276600" y="3292475"/>
            <a:ext cx="2663825" cy="254000"/>
          </a:xfrm>
          <a:prstGeom prst="rect">
            <a:avLst/>
          </a:prstGeom>
          <a:noFill/>
        </p:spPr>
        <p:txBody>
          <a:bodyPr>
            <a:spAutoFit/>
          </a:bodyPr>
          <a:lstStyle/>
          <a:p>
            <a:pPr marR="0" defTabSz="914400" fontAlgn="auto">
              <a:spcBef>
                <a:spcPts val="0"/>
              </a:spcBef>
              <a:spcAft>
                <a:spcPts val="0"/>
              </a:spcAft>
              <a:buClrTx/>
              <a:buSzTx/>
              <a:buFontTx/>
              <a:buNone/>
              <a:defRPr/>
            </a:pPr>
            <a:r>
              <a:rPr kumimoji="0" lang="zh-CN" altLang="en-US"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获取</a:t>
            </a:r>
            <a:r>
              <a:rPr kumimoji="0" lang="en-US" altLang="zh-CN"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cookie</a:t>
            </a:r>
            <a:r>
              <a:rPr kumimoji="0" lang="zh-CN" altLang="en-US"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中的</a:t>
            </a:r>
            <a:r>
              <a:rPr kumimoji="0" lang="en-US" altLang="zh-CN" sz="1050" kern="1200" cap="none" spc="0" normalizeH="0" baseline="0" noProof="0" dirty="0" err="1">
                <a:solidFill>
                  <a:schemeClr val="tx1">
                    <a:lumMod val="85000"/>
                    <a:lumOff val="15000"/>
                  </a:schemeClr>
                </a:solidFill>
                <a:latin typeface="微软雅黑" panose="020B0503020204020204" pitchFamily="34" charset="-122"/>
                <a:ea typeface="微软雅黑" panose="020B0503020204020204" pitchFamily="34" charset="-122"/>
                <a:cs typeface="+mn-cs"/>
              </a:rPr>
              <a:t>sessionId</a:t>
            </a:r>
            <a:r>
              <a:rPr kumimoji="0" lang="zh-CN" altLang="en-US"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，验明身份</a:t>
            </a:r>
            <a:endParaRPr kumimoji="0" lang="zh-CN" altLang="en-US"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p:txBody>
      </p:sp>
      <p:grpSp>
        <p:nvGrpSpPr>
          <p:cNvPr id="60" name="组合 59"/>
          <p:cNvGrpSpPr/>
          <p:nvPr/>
        </p:nvGrpSpPr>
        <p:grpSpPr>
          <a:xfrm>
            <a:off x="1957388" y="4011613"/>
            <a:ext cx="1398587" cy="577850"/>
            <a:chOff x="1955154" y="2355726"/>
            <a:chExt cx="1398016" cy="577081"/>
          </a:xfrm>
        </p:grpSpPr>
        <p:cxnSp>
          <p:nvCxnSpPr>
            <p:cNvPr id="61" name="直接箭头连接符 60"/>
            <p:cNvCxnSpPr/>
            <p:nvPr/>
          </p:nvCxnSpPr>
          <p:spPr bwMode="auto">
            <a:xfrm flipH="1">
              <a:off x="1955154" y="2644267"/>
              <a:ext cx="1367866" cy="0"/>
            </a:xfrm>
            <a:prstGeom prst="straightConnector1">
              <a:avLst/>
            </a:prstGeom>
            <a:ln w="19050">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2026562" y="2355726"/>
              <a:ext cx="1326608" cy="577081"/>
            </a:xfrm>
            <a:prstGeom prst="rect">
              <a:avLst/>
            </a:prstGeom>
            <a:noFill/>
          </p:spPr>
          <p:txBody>
            <a:bodyPr>
              <a:spAutoFit/>
            </a:bodyPr>
            <a:lstStyle/>
            <a:p>
              <a:pPr marR="0" algn="ctr" defTabSz="914400" fontAlgn="auto">
                <a:lnSpc>
                  <a:spcPct val="150000"/>
                </a:lnSpc>
                <a:spcBef>
                  <a:spcPts val="0"/>
                </a:spcBef>
                <a:spcAft>
                  <a:spcPts val="0"/>
                </a:spcAft>
                <a:buClrTx/>
                <a:buSzTx/>
                <a:buFontTx/>
                <a:buNone/>
                <a:defRPr/>
              </a:pPr>
              <a:r>
                <a:rPr kumimoji="0" lang="zh-CN" altLang="en-US"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响应只有用户登陆后才能获取的数据</a:t>
              </a:r>
              <a:endParaRPr kumimoji="0" lang="zh-CN" altLang="en-US"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P spid="47" grpId="0"/>
      <p:bldP spid="5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marL="0" marR="0" lvl="0" indent="0" algn="l" defTabSz="914400" rtl="0" eaLnBrk="0" fontAlgn="base" latinLnBrk="0" hangingPunct="0">
              <a:lnSpc>
                <a:spcPct val="90000"/>
              </a:lnSpc>
              <a:spcBef>
                <a:spcPct val="0"/>
              </a:spcBef>
              <a:spcAft>
                <a:spcPct val="0"/>
              </a:spcAft>
              <a:buClrTx/>
              <a:buSzTx/>
              <a:buFontTx/>
              <a:buNone/>
              <a:defRPr/>
            </a:pPr>
            <a:r>
              <a:rPr kumimoji="0" lang="en-US" altLang="zh-CN" sz="2400" b="1" i="0" u="none" strike="noStrike" kern="0" cap="none" spc="0" normalizeH="0" baseline="0" noProof="0" dirty="0" smtClean="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cs typeface="+mj-cs"/>
                <a:sym typeface="+mn-ea"/>
              </a:rPr>
              <a:t>3. </a:t>
            </a:r>
            <a:r>
              <a:rPr kumimoji="0" lang="zh-CN" altLang="en-US" sz="2400" b="1" i="0" u="none" strike="noStrike" kern="0" cap="none" spc="0" normalizeH="0" baseline="0" noProof="0" dirty="0" smtClean="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cs typeface="+mj-cs"/>
                <a:sym typeface="+mn-ea"/>
              </a:rPr>
              <a:t>项目包含的知识点</a:t>
            </a:r>
            <a:endParaRPr kumimoji="0" lang="zh-CN" altLang="en-US" sz="2400" b="1" i="0" u="none" strike="noStrike" kern="0" cap="none" spc="0" normalizeH="0" baseline="0" noProof="0" dirty="0" smtClean="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cs typeface="+mj-cs"/>
              <a:sym typeface="+mn-ea"/>
            </a:endParaRPr>
          </a:p>
        </p:txBody>
      </p:sp>
      <p:sp>
        <p:nvSpPr>
          <p:cNvPr id="2" name="TextBox 1"/>
          <p:cNvSpPr txBox="1"/>
          <p:nvPr/>
        </p:nvSpPr>
        <p:spPr>
          <a:xfrm>
            <a:off x="841375" y="1447800"/>
            <a:ext cx="4968875" cy="306388"/>
          </a:xfrm>
          <a:prstGeom prst="rect">
            <a:avLst/>
          </a:prstGeom>
          <a:noFill/>
        </p:spPr>
        <p:txBody>
          <a:bodyPr>
            <a:spAutoFit/>
          </a:bodyPr>
          <a:lstStyle/>
          <a:p>
            <a:pPr marR="0" defTabSz="914400" fontAlgn="auto">
              <a:lnSpc>
                <a:spcPct val="150000"/>
              </a:lnSpc>
              <a:spcBef>
                <a:spcPts val="0"/>
              </a:spcBef>
              <a:spcAft>
                <a:spcPts val="0"/>
              </a:spcAft>
              <a:buClrTx/>
              <a:buSzTx/>
              <a:buFontTx/>
              <a:buNone/>
              <a:defRPr/>
            </a:pPr>
            <a:r>
              <a:rPr kumimoji="0" lang="zh-CN" altLang="en-US"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在</a:t>
            </a:r>
            <a:r>
              <a:rPr kumimoji="0" lang="en-US" altLang="zh-CN"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node.js</a:t>
            </a:r>
            <a:r>
              <a:rPr kumimoji="0" lang="zh-CN" altLang="en-US"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中需要借助</a:t>
            </a:r>
            <a:r>
              <a:rPr kumimoji="0" lang="en-US" altLang="zh-CN"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express-session</a:t>
            </a:r>
            <a:r>
              <a:rPr kumimoji="0" lang="zh-CN" altLang="en-US"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实现</a:t>
            </a:r>
            <a:r>
              <a:rPr kumimoji="0" lang="en-US" altLang="zh-CN"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session</a:t>
            </a:r>
            <a:r>
              <a:rPr kumimoji="0" lang="zh-CN" altLang="en-US"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功能。</a:t>
            </a:r>
            <a:endParaRPr kumimoji="0" lang="en-US" altLang="zh-CN"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p:txBody>
      </p:sp>
      <p:sp>
        <p:nvSpPr>
          <p:cNvPr id="30723" name="TextBox 2"/>
          <p:cNvSpPr txBox="1"/>
          <p:nvPr/>
        </p:nvSpPr>
        <p:spPr>
          <a:xfrm>
            <a:off x="841375" y="915988"/>
            <a:ext cx="3514725" cy="458787"/>
          </a:xfrm>
          <a:prstGeom prst="rect">
            <a:avLst/>
          </a:prstGeom>
          <a:noFill/>
          <a:ln w="9525">
            <a:noFill/>
          </a:ln>
        </p:spPr>
        <p:txBody>
          <a:bodyPr anchor="t" anchorCtr="0">
            <a:spAutoFit/>
          </a:bodyPr>
          <a:p>
            <a:pPr eaLnBrk="0" hangingPunct="0">
              <a:lnSpc>
                <a:spcPct val="150000"/>
              </a:lnSpc>
            </a:pPr>
            <a:r>
              <a:rPr lang="en-US" altLang="zh-CN" b="1" dirty="0">
                <a:solidFill>
                  <a:srgbClr val="404040"/>
                </a:solidFill>
                <a:latin typeface="微软雅黑" panose="020B0503020204020204" pitchFamily="34" charset="-122"/>
                <a:ea typeface="微软雅黑" panose="020B0503020204020204" pitchFamily="34" charset="-122"/>
              </a:rPr>
              <a:t>3.2 cookie</a:t>
            </a:r>
            <a:r>
              <a:rPr lang="zh-CN" altLang="en-US" b="1" dirty="0">
                <a:solidFill>
                  <a:srgbClr val="404040"/>
                </a:solidFill>
                <a:latin typeface="微软雅黑" panose="020B0503020204020204" pitchFamily="34" charset="-122"/>
                <a:ea typeface="微软雅黑" panose="020B0503020204020204" pitchFamily="34" charset="-122"/>
              </a:rPr>
              <a:t>与</a:t>
            </a:r>
            <a:r>
              <a:rPr lang="en-US" altLang="zh-CN" b="1" dirty="0">
                <a:solidFill>
                  <a:srgbClr val="404040"/>
                </a:solidFill>
                <a:latin typeface="微软雅黑" panose="020B0503020204020204" pitchFamily="34" charset="-122"/>
                <a:ea typeface="微软雅黑" panose="020B0503020204020204" pitchFamily="34" charset="-122"/>
              </a:rPr>
              <a:t>session</a:t>
            </a:r>
            <a:endParaRPr lang="zh-CN" altLang="zh-CN" b="1" dirty="0">
              <a:solidFill>
                <a:srgbClr val="404040"/>
              </a:solidFill>
              <a:latin typeface="微软雅黑" panose="020B0503020204020204" pitchFamily="34" charset="-122"/>
              <a:ea typeface="微软雅黑" panose="020B0503020204020204" pitchFamily="34" charset="-122"/>
            </a:endParaRPr>
          </a:p>
        </p:txBody>
      </p:sp>
      <p:sp>
        <p:nvSpPr>
          <p:cNvPr id="6" name="矩形 5"/>
          <p:cNvSpPr/>
          <p:nvPr/>
        </p:nvSpPr>
        <p:spPr>
          <a:xfrm>
            <a:off x="841375" y="1849438"/>
            <a:ext cx="5746750" cy="722313"/>
          </a:xfrm>
          <a:prstGeom prst="rect">
            <a:avLst/>
          </a:prstGeom>
          <a:solidFill>
            <a:srgbClr val="E6F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50000"/>
              </a:lnSpc>
              <a:spcBef>
                <a:spcPct val="0"/>
              </a:spcBef>
              <a:spcAft>
                <a:spcPct val="0"/>
              </a:spcAft>
              <a:buClrTx/>
              <a:buSzTx/>
              <a:buFontTx/>
              <a:buNone/>
              <a:defRPr/>
            </a:pPr>
            <a:r>
              <a:rPr kumimoji="0" lang="en-US" altLang="zh-CN" sz="1050" b="1" i="0" u="none" strike="noStrike" kern="1200" cap="none" spc="0" normalizeH="0" baseline="0" noProof="0" dirty="0" err="1">
                <a:ln>
                  <a:noFill/>
                </a:ln>
                <a:solidFill>
                  <a:srgbClr val="0000FF"/>
                </a:solidFill>
                <a:effectLst/>
                <a:uLnTx/>
                <a:uFillTx/>
                <a:latin typeface="Courier New" panose="02070309020205020404"/>
                <a:ea typeface="+mn-ea"/>
                <a:cs typeface="+mn-cs"/>
              </a:rPr>
              <a:t>const</a:t>
            </a:r>
            <a:r>
              <a:rPr kumimoji="0" lang="en-US" altLang="zh-CN" sz="1050" b="0" i="0" u="none" strike="noStrike" kern="1200" cap="none" spc="0" normalizeH="0" baseline="0" noProof="0" dirty="0">
                <a:ln>
                  <a:noFill/>
                </a:ln>
                <a:solidFill>
                  <a:srgbClr val="000000"/>
                </a:solidFill>
                <a:effectLst/>
                <a:uLnTx/>
                <a:uFillTx/>
                <a:latin typeface="Courier New" panose="02070309020205020404"/>
                <a:ea typeface="+mn-ea"/>
                <a:cs typeface="+mn-cs"/>
              </a:rPr>
              <a:t> session </a:t>
            </a:r>
            <a:r>
              <a:rPr kumimoji="0" lang="en-US" altLang="zh-CN" sz="1050" b="1" i="0" u="none" strike="noStrike" kern="1200" cap="none" spc="0" normalizeH="0" baseline="0" noProof="0" dirty="0">
                <a:ln>
                  <a:noFill/>
                </a:ln>
                <a:solidFill>
                  <a:srgbClr val="000080"/>
                </a:solidFill>
                <a:effectLst/>
                <a:uLnTx/>
                <a:uFillTx/>
                <a:latin typeface="Courier New" panose="02070309020205020404"/>
                <a:ea typeface="+mn-ea"/>
                <a:cs typeface="+mn-cs"/>
              </a:rPr>
              <a:t>=</a:t>
            </a:r>
            <a:r>
              <a:rPr kumimoji="0" lang="en-US" altLang="zh-CN" sz="1050" b="0" i="0" u="none" strike="noStrike" kern="1200" cap="none" spc="0" normalizeH="0" baseline="0" noProof="0" dirty="0">
                <a:ln>
                  <a:noFill/>
                </a:ln>
                <a:solidFill>
                  <a:srgbClr val="000000"/>
                </a:solidFill>
                <a:effectLst/>
                <a:uLnTx/>
                <a:uFillTx/>
                <a:latin typeface="Courier New" panose="02070309020205020404"/>
                <a:ea typeface="+mn-ea"/>
                <a:cs typeface="+mn-cs"/>
              </a:rPr>
              <a:t> require</a:t>
            </a:r>
            <a:r>
              <a:rPr kumimoji="0" lang="en-US" altLang="zh-CN" sz="1050" b="1" i="0" u="none" strike="noStrike" kern="1200" cap="none" spc="0" normalizeH="0" baseline="0" noProof="0" dirty="0">
                <a:ln>
                  <a:noFill/>
                </a:ln>
                <a:solidFill>
                  <a:srgbClr val="000080"/>
                </a:solidFill>
                <a:effectLst/>
                <a:uLnTx/>
                <a:uFillTx/>
                <a:latin typeface="Courier New" panose="02070309020205020404"/>
                <a:ea typeface="+mn-ea"/>
                <a:cs typeface="+mn-cs"/>
              </a:rPr>
              <a:t>(</a:t>
            </a:r>
            <a:r>
              <a:rPr kumimoji="0" lang="en-US" altLang="zh-CN" sz="1050" b="0" i="0" u="none" strike="noStrike" kern="1200" cap="none" spc="0" normalizeH="0" baseline="0" noProof="0" dirty="0">
                <a:ln>
                  <a:noFill/>
                </a:ln>
                <a:solidFill>
                  <a:srgbClr val="808080"/>
                </a:solidFill>
                <a:effectLst/>
                <a:uLnTx/>
                <a:uFillTx/>
                <a:latin typeface="Courier New" panose="02070309020205020404"/>
                <a:ea typeface="+mn-ea"/>
                <a:cs typeface="+mn-cs"/>
              </a:rPr>
              <a:t>'express-session'</a:t>
            </a:r>
            <a:r>
              <a:rPr kumimoji="0" lang="en-US" altLang="zh-CN" sz="1050" b="1" i="0" u="none" strike="noStrike" kern="1200" cap="none" spc="0" normalizeH="0" baseline="0" noProof="0" dirty="0">
                <a:ln>
                  <a:noFill/>
                </a:ln>
                <a:solidFill>
                  <a:srgbClr val="000080"/>
                </a:solidFill>
                <a:effectLst/>
                <a:uLnTx/>
                <a:uFillTx/>
                <a:latin typeface="Courier New" panose="02070309020205020404"/>
                <a:ea typeface="+mn-ea"/>
                <a:cs typeface="+mn-cs"/>
              </a:rPr>
              <a:t>);</a:t>
            </a:r>
            <a:endParaRPr kumimoji="0" lang="en-US" altLang="zh-CN" sz="1050" b="0" i="0" u="none" strike="noStrike" kern="1200" cap="none" spc="0" normalizeH="0" baseline="0" noProof="0" dirty="0">
              <a:ln>
                <a:noFill/>
              </a:ln>
              <a:solidFill>
                <a:srgbClr val="000000"/>
              </a:solidFill>
              <a:effectLst/>
              <a:uLnTx/>
              <a:uFillTx/>
              <a:latin typeface="Courier New" panose="02070309020205020404"/>
              <a:ea typeface="+mn-ea"/>
              <a:cs typeface="+mn-cs"/>
            </a:endParaRPr>
          </a:p>
          <a:p>
            <a:pPr marL="0" marR="0" lvl="0" indent="0" algn="l" defTabSz="914400" rtl="0" eaLnBrk="1" fontAlgn="base" latinLnBrk="0" hangingPunct="1">
              <a:lnSpc>
                <a:spcPct val="150000"/>
              </a:lnSpc>
              <a:spcBef>
                <a:spcPct val="0"/>
              </a:spcBef>
              <a:spcAft>
                <a:spcPct val="0"/>
              </a:spcAft>
              <a:buClrTx/>
              <a:buSzTx/>
              <a:buFontTx/>
              <a:buNone/>
              <a:defRPr/>
            </a:pPr>
            <a:r>
              <a:rPr kumimoji="0" lang="en-US" altLang="zh-CN" sz="1050" b="0" i="0" u="none" strike="noStrike" kern="1200" cap="none" spc="0" normalizeH="0" baseline="0" noProof="0" dirty="0" err="1">
                <a:ln>
                  <a:noFill/>
                </a:ln>
                <a:solidFill>
                  <a:srgbClr val="000000"/>
                </a:solidFill>
                <a:effectLst/>
                <a:uLnTx/>
                <a:uFillTx/>
                <a:latin typeface="Courier New" panose="02070309020205020404"/>
                <a:ea typeface="+mn-ea"/>
                <a:cs typeface="+mn-cs"/>
              </a:rPr>
              <a:t>app</a:t>
            </a:r>
            <a:r>
              <a:rPr kumimoji="0" lang="en-US" altLang="zh-CN" sz="1050" b="1" i="0" u="none" strike="noStrike" kern="1200" cap="none" spc="0" normalizeH="0" baseline="0" noProof="0" dirty="0" err="1">
                <a:ln>
                  <a:noFill/>
                </a:ln>
                <a:solidFill>
                  <a:srgbClr val="000080"/>
                </a:solidFill>
                <a:effectLst/>
                <a:uLnTx/>
                <a:uFillTx/>
                <a:latin typeface="Courier New" panose="02070309020205020404"/>
                <a:ea typeface="+mn-ea"/>
                <a:cs typeface="+mn-cs"/>
              </a:rPr>
              <a:t>.</a:t>
            </a:r>
            <a:r>
              <a:rPr kumimoji="0" lang="en-US" altLang="zh-CN" sz="1050" b="0" i="0" u="none" strike="noStrike" kern="1200" cap="none" spc="0" normalizeH="0" baseline="0" noProof="0" dirty="0" err="1">
                <a:ln>
                  <a:noFill/>
                </a:ln>
                <a:solidFill>
                  <a:srgbClr val="000000"/>
                </a:solidFill>
                <a:effectLst/>
                <a:uLnTx/>
                <a:uFillTx/>
                <a:latin typeface="Courier New" panose="02070309020205020404"/>
                <a:ea typeface="+mn-ea"/>
                <a:cs typeface="+mn-cs"/>
              </a:rPr>
              <a:t>use</a:t>
            </a:r>
            <a:r>
              <a:rPr kumimoji="0" lang="en-US" altLang="zh-CN" sz="1050" b="1" i="0" u="none" strike="noStrike" kern="1200" cap="none" spc="0" normalizeH="0" baseline="0" noProof="0" dirty="0">
                <a:ln>
                  <a:noFill/>
                </a:ln>
                <a:solidFill>
                  <a:srgbClr val="000080"/>
                </a:solidFill>
                <a:effectLst/>
                <a:uLnTx/>
                <a:uFillTx/>
                <a:latin typeface="Courier New" panose="02070309020205020404"/>
                <a:ea typeface="+mn-ea"/>
                <a:cs typeface="+mn-cs"/>
              </a:rPr>
              <a:t>(</a:t>
            </a:r>
            <a:r>
              <a:rPr kumimoji="0" lang="en-US" altLang="zh-CN" sz="1050" b="0" i="0" u="none" strike="noStrike" kern="1200" cap="none" spc="0" normalizeH="0" baseline="0" noProof="0" dirty="0">
                <a:ln>
                  <a:noFill/>
                </a:ln>
                <a:solidFill>
                  <a:srgbClr val="000000"/>
                </a:solidFill>
                <a:effectLst/>
                <a:uLnTx/>
                <a:uFillTx/>
                <a:latin typeface="Courier New" panose="02070309020205020404"/>
                <a:ea typeface="+mn-ea"/>
                <a:cs typeface="+mn-cs"/>
              </a:rPr>
              <a:t>session</a:t>
            </a:r>
            <a:r>
              <a:rPr kumimoji="0" lang="en-US" altLang="zh-CN" sz="1050" b="1" i="0" u="none" strike="noStrike" kern="1200" cap="none" spc="0" normalizeH="0" baseline="0" noProof="0" dirty="0">
                <a:ln>
                  <a:noFill/>
                </a:ln>
                <a:solidFill>
                  <a:srgbClr val="000080"/>
                </a:solidFill>
                <a:effectLst/>
                <a:uLnTx/>
                <a:uFillTx/>
                <a:latin typeface="Courier New" panose="02070309020205020404"/>
                <a:ea typeface="+mn-ea"/>
                <a:cs typeface="+mn-cs"/>
              </a:rPr>
              <a:t>({</a:t>
            </a:r>
            <a:r>
              <a:rPr kumimoji="0" lang="en-US" altLang="zh-CN" sz="1050" b="0" i="0" u="none" strike="noStrike" kern="1200" cap="none" spc="0" normalizeH="0" baseline="0" noProof="0" dirty="0">
                <a:ln>
                  <a:noFill/>
                </a:ln>
                <a:solidFill>
                  <a:srgbClr val="000000"/>
                </a:solidFill>
                <a:effectLst/>
                <a:uLnTx/>
                <a:uFillTx/>
                <a:latin typeface="Courier New" panose="02070309020205020404"/>
                <a:ea typeface="+mn-ea"/>
                <a:cs typeface="+mn-cs"/>
              </a:rPr>
              <a:t> secret</a:t>
            </a:r>
            <a:r>
              <a:rPr kumimoji="0" lang="en-US" altLang="zh-CN" sz="1050" b="1" i="0" u="none" strike="noStrike" kern="1200" cap="none" spc="0" normalizeH="0" baseline="0" noProof="0" dirty="0">
                <a:ln>
                  <a:noFill/>
                </a:ln>
                <a:solidFill>
                  <a:srgbClr val="000080"/>
                </a:solidFill>
                <a:effectLst/>
                <a:uLnTx/>
                <a:uFillTx/>
                <a:latin typeface="Courier New" panose="02070309020205020404"/>
                <a:ea typeface="+mn-ea"/>
                <a:cs typeface="+mn-cs"/>
              </a:rPr>
              <a:t>:</a:t>
            </a:r>
            <a:r>
              <a:rPr kumimoji="0" lang="en-US" altLang="zh-CN" sz="1050" b="0" i="0" u="none" strike="noStrike" kern="1200" cap="none" spc="0" normalizeH="0" baseline="0" noProof="0" dirty="0">
                <a:ln>
                  <a:noFill/>
                </a:ln>
                <a:solidFill>
                  <a:srgbClr val="000000"/>
                </a:solidFill>
                <a:effectLst/>
                <a:uLnTx/>
                <a:uFillTx/>
                <a:latin typeface="Courier New" panose="02070309020205020404"/>
                <a:ea typeface="+mn-ea"/>
                <a:cs typeface="+mn-cs"/>
              </a:rPr>
              <a:t> </a:t>
            </a:r>
            <a:r>
              <a:rPr kumimoji="0" lang="en-US" altLang="zh-CN" sz="1050" b="0" i="0" u="none" strike="noStrike" kern="1200" cap="none" spc="0" normalizeH="0" baseline="0" noProof="0" dirty="0">
                <a:ln>
                  <a:noFill/>
                </a:ln>
                <a:solidFill>
                  <a:srgbClr val="808080"/>
                </a:solidFill>
                <a:effectLst/>
                <a:uLnTx/>
                <a:uFillTx/>
                <a:latin typeface="Courier New" panose="02070309020205020404"/>
                <a:ea typeface="+mn-ea"/>
                <a:cs typeface="+mn-cs"/>
              </a:rPr>
              <a:t>'secret key'</a:t>
            </a:r>
            <a:r>
              <a:rPr kumimoji="0" lang="en-US" altLang="zh-CN" sz="1050" b="0" i="0" u="none" strike="noStrike" kern="1200" cap="none" spc="0" normalizeH="0" baseline="0" noProof="0" dirty="0">
                <a:ln>
                  <a:noFill/>
                </a:ln>
                <a:solidFill>
                  <a:srgbClr val="000000"/>
                </a:solidFill>
                <a:effectLst/>
                <a:uLnTx/>
                <a:uFillTx/>
                <a:latin typeface="Courier New" panose="02070309020205020404"/>
                <a:ea typeface="+mn-ea"/>
                <a:cs typeface="+mn-cs"/>
              </a:rPr>
              <a:t> </a:t>
            </a:r>
            <a:r>
              <a:rPr kumimoji="0" lang="en-US" altLang="zh-CN" sz="1050" b="1" i="0" u="none" strike="noStrike" kern="1200" cap="none" spc="0" normalizeH="0" baseline="0" noProof="0" dirty="0">
                <a:ln>
                  <a:noFill/>
                </a:ln>
                <a:solidFill>
                  <a:srgbClr val="000080"/>
                </a:solidFill>
                <a:effectLst/>
                <a:uLnTx/>
                <a:uFillTx/>
                <a:latin typeface="Courier New" panose="02070309020205020404"/>
                <a:ea typeface="+mn-ea"/>
                <a:cs typeface="+mn-cs"/>
              </a:rPr>
              <a:t>}));</a:t>
            </a:r>
            <a:endParaRPr kumimoji="0" lang="en-US" altLang="zh-CN" sz="1050" b="0" i="0" u="none" strike="noStrike" kern="1200" cap="none" spc="0" normalizeH="0" baseline="0" noProof="0" dirty="0">
              <a:ln>
                <a:noFill/>
              </a:ln>
              <a:solidFill>
                <a:schemeClr val="lt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marL="0" marR="0" lvl="0" indent="0" algn="l" defTabSz="914400" rtl="0" eaLnBrk="0" fontAlgn="base" latinLnBrk="0" hangingPunct="0">
              <a:lnSpc>
                <a:spcPct val="90000"/>
              </a:lnSpc>
              <a:spcBef>
                <a:spcPct val="0"/>
              </a:spcBef>
              <a:spcAft>
                <a:spcPct val="0"/>
              </a:spcAft>
              <a:buClrTx/>
              <a:buSzTx/>
              <a:buFontTx/>
              <a:buNone/>
              <a:defRPr/>
            </a:pPr>
            <a:r>
              <a:rPr kumimoji="0" lang="en-US" altLang="zh-CN" sz="2400" b="1" i="0" u="none" strike="noStrike" kern="0" cap="none" spc="0" normalizeH="0" baseline="0" noProof="0" dirty="0" smtClean="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cs typeface="+mj-cs"/>
                <a:sym typeface="+mn-ea"/>
              </a:rPr>
              <a:t>3. </a:t>
            </a:r>
            <a:r>
              <a:rPr kumimoji="0" lang="zh-CN" altLang="en-US" sz="2400" b="1" i="0" u="none" strike="noStrike" kern="0" cap="none" spc="0" normalizeH="0" baseline="0" noProof="0" dirty="0" smtClean="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cs typeface="+mj-cs"/>
                <a:sym typeface="+mn-ea"/>
              </a:rPr>
              <a:t>项目包含的知识点</a:t>
            </a:r>
            <a:endParaRPr kumimoji="0" lang="zh-CN" altLang="en-US" sz="2400" b="1" i="0" u="none" strike="noStrike" kern="0" cap="none" spc="0" normalizeH="0" baseline="0" noProof="0" dirty="0" smtClean="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cs typeface="+mj-cs"/>
              <a:sym typeface="+mn-ea"/>
            </a:endParaRPr>
          </a:p>
        </p:txBody>
      </p:sp>
      <p:sp>
        <p:nvSpPr>
          <p:cNvPr id="2" name="TextBox 1"/>
          <p:cNvSpPr txBox="1"/>
          <p:nvPr/>
        </p:nvSpPr>
        <p:spPr>
          <a:xfrm>
            <a:off x="841375" y="1447800"/>
            <a:ext cx="4968875" cy="306388"/>
          </a:xfrm>
          <a:prstGeom prst="rect">
            <a:avLst/>
          </a:prstGeom>
          <a:noFill/>
        </p:spPr>
        <p:txBody>
          <a:bodyPr>
            <a:spAutoFit/>
          </a:bodyPr>
          <a:lstStyle/>
          <a:p>
            <a:pPr marR="0" defTabSz="914400" fontAlgn="auto">
              <a:lnSpc>
                <a:spcPct val="150000"/>
              </a:lnSpc>
              <a:spcBef>
                <a:spcPts val="0"/>
              </a:spcBef>
              <a:spcAft>
                <a:spcPts val="0"/>
              </a:spcAft>
              <a:buClrTx/>
              <a:buSzTx/>
              <a:buFontTx/>
              <a:buNone/>
              <a:defRPr/>
            </a:pPr>
            <a:r>
              <a:rPr kumimoji="0" lang="en-US" altLang="zh-CN"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JavaScript</a:t>
            </a:r>
            <a:r>
              <a:rPr kumimoji="0" lang="zh-CN" altLang="en-US"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对象的规则描述语言和验证器。</a:t>
            </a:r>
            <a:endParaRPr kumimoji="0" lang="en-US" altLang="zh-CN"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p:txBody>
      </p:sp>
      <p:sp>
        <p:nvSpPr>
          <p:cNvPr id="31747" name="TextBox 2"/>
          <p:cNvSpPr txBox="1"/>
          <p:nvPr/>
        </p:nvSpPr>
        <p:spPr>
          <a:xfrm>
            <a:off x="841375" y="915988"/>
            <a:ext cx="3514725" cy="458787"/>
          </a:xfrm>
          <a:prstGeom prst="rect">
            <a:avLst/>
          </a:prstGeom>
          <a:noFill/>
          <a:ln w="9525">
            <a:noFill/>
          </a:ln>
        </p:spPr>
        <p:txBody>
          <a:bodyPr anchor="t" anchorCtr="0">
            <a:spAutoFit/>
          </a:bodyPr>
          <a:p>
            <a:pPr eaLnBrk="0" hangingPunct="0">
              <a:lnSpc>
                <a:spcPct val="150000"/>
              </a:lnSpc>
            </a:pPr>
            <a:r>
              <a:rPr lang="en-US" altLang="zh-CN" b="1" dirty="0">
                <a:solidFill>
                  <a:srgbClr val="404040"/>
                </a:solidFill>
                <a:latin typeface="微软雅黑" panose="020B0503020204020204" pitchFamily="34" charset="-122"/>
                <a:ea typeface="微软雅黑" panose="020B0503020204020204" pitchFamily="34" charset="-122"/>
              </a:rPr>
              <a:t>3.3 Joi </a:t>
            </a:r>
            <a:endParaRPr lang="zh-CN" altLang="zh-CN" b="1" dirty="0">
              <a:solidFill>
                <a:srgbClr val="404040"/>
              </a:solidFill>
              <a:latin typeface="微软雅黑" panose="020B0503020204020204" pitchFamily="34" charset="-122"/>
              <a:ea typeface="微软雅黑" panose="020B0503020204020204" pitchFamily="34" charset="-122"/>
            </a:endParaRPr>
          </a:p>
        </p:txBody>
      </p:sp>
      <p:sp>
        <p:nvSpPr>
          <p:cNvPr id="7" name="矩形 6"/>
          <p:cNvSpPr/>
          <p:nvPr/>
        </p:nvSpPr>
        <p:spPr>
          <a:xfrm>
            <a:off x="841375" y="1851025"/>
            <a:ext cx="7762875" cy="2300288"/>
          </a:xfrm>
          <a:prstGeom prst="rect">
            <a:avLst/>
          </a:prstGeom>
          <a:solidFill>
            <a:srgbClr val="E6F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50000"/>
              </a:lnSpc>
              <a:spcBef>
                <a:spcPct val="0"/>
              </a:spcBef>
              <a:spcAft>
                <a:spcPct val="0"/>
              </a:spcAft>
              <a:buClrTx/>
              <a:buSzTx/>
              <a:buFontTx/>
              <a:buNone/>
              <a:defRPr/>
            </a:pPr>
            <a:r>
              <a:rPr kumimoji="0" lang="en-US" altLang="zh-CN" sz="1050" b="1" i="0" u="none" strike="noStrike" kern="1200" cap="none" spc="0" normalizeH="0" baseline="0" noProof="0" dirty="0" err="1">
                <a:ln>
                  <a:noFill/>
                </a:ln>
                <a:solidFill>
                  <a:srgbClr val="0000FF"/>
                </a:solidFill>
                <a:effectLst/>
                <a:uLnTx/>
                <a:uFillTx/>
                <a:latin typeface="Courier New" panose="02070309020205020404"/>
                <a:ea typeface="+mn-ea"/>
                <a:cs typeface="+mn-cs"/>
              </a:rPr>
              <a:t>const</a:t>
            </a:r>
            <a:r>
              <a:rPr kumimoji="0" lang="en-US" altLang="zh-CN" sz="1050" b="0" i="0" u="none" strike="noStrike" kern="1200" cap="none" spc="0" normalizeH="0" baseline="0" noProof="0" dirty="0">
                <a:ln>
                  <a:noFill/>
                </a:ln>
                <a:solidFill>
                  <a:srgbClr val="000000"/>
                </a:solidFill>
                <a:effectLst/>
                <a:uLnTx/>
                <a:uFillTx/>
                <a:latin typeface="Courier New" panose="02070309020205020404"/>
                <a:ea typeface="+mn-ea"/>
                <a:cs typeface="+mn-cs"/>
              </a:rPr>
              <a:t> Joi </a:t>
            </a:r>
            <a:r>
              <a:rPr kumimoji="0" lang="en-US" altLang="zh-CN" sz="1050" b="1" i="0" u="none" strike="noStrike" kern="1200" cap="none" spc="0" normalizeH="0" baseline="0" noProof="0" dirty="0">
                <a:ln>
                  <a:noFill/>
                </a:ln>
                <a:solidFill>
                  <a:srgbClr val="000080"/>
                </a:solidFill>
                <a:effectLst/>
                <a:uLnTx/>
                <a:uFillTx/>
                <a:latin typeface="Courier New" panose="02070309020205020404"/>
                <a:ea typeface="+mn-ea"/>
                <a:cs typeface="+mn-cs"/>
              </a:rPr>
              <a:t>=</a:t>
            </a:r>
            <a:r>
              <a:rPr kumimoji="0" lang="en-US" altLang="zh-CN" sz="1050" b="0" i="0" u="none" strike="noStrike" kern="1200" cap="none" spc="0" normalizeH="0" baseline="0" noProof="0" dirty="0">
                <a:ln>
                  <a:noFill/>
                </a:ln>
                <a:solidFill>
                  <a:srgbClr val="000000"/>
                </a:solidFill>
                <a:effectLst/>
                <a:uLnTx/>
                <a:uFillTx/>
                <a:latin typeface="Courier New" panose="02070309020205020404"/>
                <a:ea typeface="+mn-ea"/>
                <a:cs typeface="+mn-cs"/>
              </a:rPr>
              <a:t> require</a:t>
            </a:r>
            <a:r>
              <a:rPr kumimoji="0" lang="en-US" altLang="zh-CN" sz="1050" b="1" i="0" u="none" strike="noStrike" kern="1200" cap="none" spc="0" normalizeH="0" baseline="0" noProof="0" dirty="0">
                <a:ln>
                  <a:noFill/>
                </a:ln>
                <a:solidFill>
                  <a:srgbClr val="000080"/>
                </a:solidFill>
                <a:effectLst/>
                <a:uLnTx/>
                <a:uFillTx/>
                <a:latin typeface="Courier New" panose="02070309020205020404"/>
                <a:ea typeface="+mn-ea"/>
                <a:cs typeface="+mn-cs"/>
              </a:rPr>
              <a:t>(</a:t>
            </a:r>
            <a:r>
              <a:rPr kumimoji="0" lang="en-US" altLang="zh-CN" sz="1050" b="0" i="0" u="none" strike="noStrike" kern="1200" cap="none" spc="0" normalizeH="0" baseline="0" noProof="0" dirty="0">
                <a:ln>
                  <a:noFill/>
                </a:ln>
                <a:solidFill>
                  <a:srgbClr val="808080"/>
                </a:solidFill>
                <a:effectLst/>
                <a:uLnTx/>
                <a:uFillTx/>
                <a:latin typeface="Courier New" panose="02070309020205020404"/>
                <a:ea typeface="+mn-ea"/>
                <a:cs typeface="+mn-cs"/>
              </a:rPr>
              <a:t>'</a:t>
            </a:r>
            <a:r>
              <a:rPr kumimoji="0" lang="en-US" altLang="zh-CN" sz="1050" b="0" i="0" u="none" strike="noStrike" kern="1200" cap="none" spc="0" normalizeH="0" baseline="0" noProof="0" dirty="0" err="1">
                <a:ln>
                  <a:noFill/>
                </a:ln>
                <a:solidFill>
                  <a:srgbClr val="808080"/>
                </a:solidFill>
                <a:effectLst/>
                <a:uLnTx/>
                <a:uFillTx/>
                <a:latin typeface="Courier New" panose="02070309020205020404"/>
                <a:ea typeface="+mn-ea"/>
                <a:cs typeface="+mn-cs"/>
              </a:rPr>
              <a:t>joi</a:t>
            </a:r>
            <a:r>
              <a:rPr kumimoji="0" lang="en-US" altLang="zh-CN" sz="1050" b="0" i="0" u="none" strike="noStrike" kern="1200" cap="none" spc="0" normalizeH="0" baseline="0" noProof="0" dirty="0">
                <a:ln>
                  <a:noFill/>
                </a:ln>
                <a:solidFill>
                  <a:srgbClr val="808080"/>
                </a:solidFill>
                <a:effectLst/>
                <a:uLnTx/>
                <a:uFillTx/>
                <a:latin typeface="Courier New" panose="02070309020205020404"/>
                <a:ea typeface="+mn-ea"/>
                <a:cs typeface="+mn-cs"/>
              </a:rPr>
              <a:t>'</a:t>
            </a:r>
            <a:r>
              <a:rPr kumimoji="0" lang="en-US" altLang="zh-CN" sz="1050" b="1" i="0" u="none" strike="noStrike" kern="1200" cap="none" spc="0" normalizeH="0" baseline="0" noProof="0" dirty="0">
                <a:ln>
                  <a:noFill/>
                </a:ln>
                <a:solidFill>
                  <a:srgbClr val="000080"/>
                </a:solidFill>
                <a:effectLst/>
                <a:uLnTx/>
                <a:uFillTx/>
                <a:latin typeface="Courier New" panose="02070309020205020404"/>
                <a:ea typeface="+mn-ea"/>
                <a:cs typeface="+mn-cs"/>
              </a:rPr>
              <a:t>);</a:t>
            </a:r>
            <a:endParaRPr kumimoji="0" lang="en-US" altLang="zh-CN" sz="1050" b="0" i="0" u="none" strike="noStrike" kern="1200" cap="none" spc="0" normalizeH="0" baseline="0" noProof="0" dirty="0">
              <a:ln>
                <a:noFill/>
              </a:ln>
              <a:solidFill>
                <a:srgbClr val="000000"/>
              </a:solidFill>
              <a:effectLst/>
              <a:uLnTx/>
              <a:uFillTx/>
              <a:latin typeface="Courier New" panose="02070309020205020404"/>
              <a:ea typeface="+mn-ea"/>
              <a:cs typeface="+mn-cs"/>
            </a:endParaRPr>
          </a:p>
          <a:p>
            <a:pPr marL="0" marR="0" lvl="0" indent="0" algn="l" defTabSz="914400" rtl="0" eaLnBrk="1" fontAlgn="base" latinLnBrk="0" hangingPunct="1">
              <a:lnSpc>
                <a:spcPct val="150000"/>
              </a:lnSpc>
              <a:spcBef>
                <a:spcPct val="0"/>
              </a:spcBef>
              <a:spcAft>
                <a:spcPct val="0"/>
              </a:spcAft>
              <a:buClrTx/>
              <a:buSzTx/>
              <a:buFontTx/>
              <a:buNone/>
              <a:defRPr/>
            </a:pPr>
            <a:r>
              <a:rPr kumimoji="0" lang="en-US" altLang="zh-CN" sz="1050" b="1" i="0" u="none" strike="noStrike" kern="1200" cap="none" spc="0" normalizeH="0" baseline="0" noProof="0" dirty="0" err="1">
                <a:ln>
                  <a:noFill/>
                </a:ln>
                <a:solidFill>
                  <a:srgbClr val="0000FF"/>
                </a:solidFill>
                <a:effectLst/>
                <a:uLnTx/>
                <a:uFillTx/>
                <a:latin typeface="Courier New" panose="02070309020205020404"/>
                <a:ea typeface="+mn-ea"/>
                <a:cs typeface="+mn-cs"/>
              </a:rPr>
              <a:t>const</a:t>
            </a:r>
            <a:r>
              <a:rPr kumimoji="0" lang="en-US" altLang="zh-CN" sz="1050" b="0" i="0" u="none" strike="noStrike" kern="1200" cap="none" spc="0" normalizeH="0" baseline="0" noProof="0" dirty="0">
                <a:ln>
                  <a:noFill/>
                </a:ln>
                <a:solidFill>
                  <a:srgbClr val="000000"/>
                </a:solidFill>
                <a:effectLst/>
                <a:uLnTx/>
                <a:uFillTx/>
                <a:latin typeface="Courier New" panose="02070309020205020404"/>
                <a:ea typeface="+mn-ea"/>
                <a:cs typeface="+mn-cs"/>
              </a:rPr>
              <a:t> schema </a:t>
            </a:r>
            <a:r>
              <a:rPr kumimoji="0" lang="en-US" altLang="zh-CN" sz="1050" b="1" i="0" u="none" strike="noStrike" kern="1200" cap="none" spc="0" normalizeH="0" baseline="0" noProof="0" dirty="0">
                <a:ln>
                  <a:noFill/>
                </a:ln>
                <a:solidFill>
                  <a:srgbClr val="000080"/>
                </a:solidFill>
                <a:effectLst/>
                <a:uLnTx/>
                <a:uFillTx/>
                <a:latin typeface="Courier New" panose="02070309020205020404"/>
                <a:ea typeface="+mn-ea"/>
                <a:cs typeface="+mn-cs"/>
              </a:rPr>
              <a:t>=</a:t>
            </a:r>
            <a:r>
              <a:rPr kumimoji="0" lang="en-US" altLang="zh-CN" sz="1050" b="0" i="0" u="none" strike="noStrike" kern="1200" cap="none" spc="0" normalizeH="0" baseline="0" noProof="0" dirty="0">
                <a:ln>
                  <a:noFill/>
                </a:ln>
                <a:solidFill>
                  <a:srgbClr val="000000"/>
                </a:solidFill>
                <a:effectLst/>
                <a:uLnTx/>
                <a:uFillTx/>
                <a:latin typeface="Courier New" panose="02070309020205020404"/>
                <a:ea typeface="+mn-ea"/>
                <a:cs typeface="+mn-cs"/>
              </a:rPr>
              <a:t> </a:t>
            </a:r>
            <a:r>
              <a:rPr kumimoji="0" lang="en-US" altLang="zh-CN" sz="1050" b="1" i="0" u="none" strike="noStrike" kern="1200" cap="none" spc="0" normalizeH="0" baseline="0" noProof="0" dirty="0">
                <a:ln>
                  <a:noFill/>
                </a:ln>
                <a:solidFill>
                  <a:srgbClr val="000080"/>
                </a:solidFill>
                <a:effectLst/>
                <a:uLnTx/>
                <a:uFillTx/>
                <a:latin typeface="Courier New" panose="02070309020205020404"/>
                <a:ea typeface="+mn-ea"/>
                <a:cs typeface="+mn-cs"/>
              </a:rPr>
              <a:t>{</a:t>
            </a:r>
            <a:endParaRPr kumimoji="0" lang="en-US" altLang="zh-CN" sz="1050" b="0" i="0" u="none" strike="noStrike" kern="1200" cap="none" spc="0" normalizeH="0" baseline="0" noProof="0" dirty="0">
              <a:ln>
                <a:noFill/>
              </a:ln>
              <a:solidFill>
                <a:srgbClr val="000000"/>
              </a:solidFill>
              <a:effectLst/>
              <a:uLnTx/>
              <a:uFillTx/>
              <a:latin typeface="Courier New" panose="02070309020205020404"/>
              <a:ea typeface="+mn-ea"/>
              <a:cs typeface="+mn-cs"/>
            </a:endParaRPr>
          </a:p>
          <a:p>
            <a:pPr marL="0" marR="0" lvl="0" indent="0" algn="l" defTabSz="914400" rtl="0" eaLnBrk="1" fontAlgn="base" latinLnBrk="0" hangingPunct="1">
              <a:lnSpc>
                <a:spcPct val="150000"/>
              </a:lnSpc>
              <a:spcBef>
                <a:spcPct val="0"/>
              </a:spcBef>
              <a:spcAft>
                <a:spcPct val="0"/>
              </a:spcAft>
              <a:buClrTx/>
              <a:buSzTx/>
              <a:buFontTx/>
              <a:buNone/>
              <a:defRPr/>
            </a:pPr>
            <a:r>
              <a:rPr kumimoji="0" lang="en-US" altLang="zh-CN" sz="1050" b="0" i="0" u="none" strike="noStrike" kern="1200" cap="none" spc="0" normalizeH="0" baseline="0" noProof="0" dirty="0">
                <a:ln>
                  <a:noFill/>
                </a:ln>
                <a:solidFill>
                  <a:srgbClr val="000000"/>
                </a:solidFill>
                <a:effectLst/>
                <a:uLnTx/>
                <a:uFillTx/>
                <a:latin typeface="Courier New" panose="02070309020205020404"/>
                <a:ea typeface="+mn-ea"/>
                <a:cs typeface="+mn-cs"/>
              </a:rPr>
              <a:t>    username</a:t>
            </a:r>
            <a:r>
              <a:rPr kumimoji="0" lang="en-US" altLang="zh-CN" sz="1050" b="1" i="0" u="none" strike="noStrike" kern="1200" cap="none" spc="0" normalizeH="0" baseline="0" noProof="0" dirty="0">
                <a:ln>
                  <a:noFill/>
                </a:ln>
                <a:solidFill>
                  <a:srgbClr val="000080"/>
                </a:solidFill>
                <a:effectLst/>
                <a:uLnTx/>
                <a:uFillTx/>
                <a:latin typeface="Courier New" panose="02070309020205020404"/>
                <a:ea typeface="+mn-ea"/>
                <a:cs typeface="+mn-cs"/>
              </a:rPr>
              <a:t>:</a:t>
            </a:r>
            <a:r>
              <a:rPr kumimoji="0" lang="en-US" altLang="zh-CN" sz="1050" b="0" i="0" u="none" strike="noStrike" kern="1200" cap="none" spc="0" normalizeH="0" baseline="0" noProof="0" dirty="0">
                <a:ln>
                  <a:noFill/>
                </a:ln>
                <a:solidFill>
                  <a:srgbClr val="000000"/>
                </a:solidFill>
                <a:effectLst/>
                <a:uLnTx/>
                <a:uFillTx/>
                <a:latin typeface="Courier New" panose="02070309020205020404"/>
                <a:ea typeface="+mn-ea"/>
                <a:cs typeface="+mn-cs"/>
              </a:rPr>
              <a:t> </a:t>
            </a:r>
            <a:r>
              <a:rPr kumimoji="0" lang="en-US" altLang="zh-CN" sz="1050" b="0" i="0" u="none" strike="noStrike" kern="1200" cap="none" spc="0" normalizeH="0" baseline="0" noProof="0" dirty="0" err="1">
                <a:ln>
                  <a:noFill/>
                </a:ln>
                <a:solidFill>
                  <a:srgbClr val="000000"/>
                </a:solidFill>
                <a:effectLst/>
                <a:uLnTx/>
                <a:uFillTx/>
                <a:latin typeface="Courier New" panose="02070309020205020404"/>
                <a:ea typeface="+mn-ea"/>
                <a:cs typeface="+mn-cs"/>
              </a:rPr>
              <a:t>Joi</a:t>
            </a:r>
            <a:r>
              <a:rPr kumimoji="0" lang="en-US" altLang="zh-CN" sz="1050" b="1" i="0" u="none" strike="noStrike" kern="1200" cap="none" spc="0" normalizeH="0" baseline="0" noProof="0" dirty="0" err="1">
                <a:ln>
                  <a:noFill/>
                </a:ln>
                <a:solidFill>
                  <a:srgbClr val="000080"/>
                </a:solidFill>
                <a:effectLst/>
                <a:uLnTx/>
                <a:uFillTx/>
                <a:latin typeface="Courier New" panose="02070309020205020404"/>
                <a:ea typeface="+mn-ea"/>
                <a:cs typeface="+mn-cs"/>
              </a:rPr>
              <a:t>.</a:t>
            </a:r>
            <a:r>
              <a:rPr kumimoji="0" lang="en-US" altLang="zh-CN" sz="1050" b="0" i="0" u="none" strike="noStrike" kern="1200" cap="none" spc="0" normalizeH="0" baseline="0" noProof="0" dirty="0" err="1">
                <a:ln>
                  <a:noFill/>
                </a:ln>
                <a:solidFill>
                  <a:srgbClr val="000000"/>
                </a:solidFill>
                <a:effectLst/>
                <a:uLnTx/>
                <a:uFillTx/>
                <a:latin typeface="Courier New" panose="02070309020205020404"/>
                <a:ea typeface="+mn-ea"/>
                <a:cs typeface="+mn-cs"/>
              </a:rPr>
              <a:t>string</a:t>
            </a:r>
            <a:r>
              <a:rPr kumimoji="0" lang="en-US" altLang="zh-CN" sz="1050" b="1" i="0" u="none" strike="noStrike" kern="1200" cap="none" spc="0" normalizeH="0" baseline="0" noProof="0" dirty="0">
                <a:ln>
                  <a:noFill/>
                </a:ln>
                <a:solidFill>
                  <a:srgbClr val="000080"/>
                </a:solidFill>
                <a:effectLst/>
                <a:uLnTx/>
                <a:uFillTx/>
                <a:latin typeface="Courier New" panose="02070309020205020404"/>
                <a:ea typeface="+mn-ea"/>
                <a:cs typeface="+mn-cs"/>
              </a:rPr>
              <a:t>().</a:t>
            </a:r>
            <a:r>
              <a:rPr kumimoji="0" lang="en-US" altLang="zh-CN" sz="1050" b="0" i="0" u="none" strike="noStrike" kern="1200" cap="none" spc="0" normalizeH="0" baseline="0" noProof="0" dirty="0" err="1">
                <a:ln>
                  <a:noFill/>
                </a:ln>
                <a:solidFill>
                  <a:srgbClr val="000000"/>
                </a:solidFill>
                <a:effectLst/>
                <a:uLnTx/>
                <a:uFillTx/>
                <a:latin typeface="Courier New" panose="02070309020205020404"/>
                <a:ea typeface="+mn-ea"/>
                <a:cs typeface="+mn-cs"/>
              </a:rPr>
              <a:t>alphanum</a:t>
            </a:r>
            <a:r>
              <a:rPr kumimoji="0" lang="en-US" altLang="zh-CN" sz="1050" b="1" i="0" u="none" strike="noStrike" kern="1200" cap="none" spc="0" normalizeH="0" baseline="0" noProof="0" dirty="0">
                <a:ln>
                  <a:noFill/>
                </a:ln>
                <a:solidFill>
                  <a:srgbClr val="000080"/>
                </a:solidFill>
                <a:effectLst/>
                <a:uLnTx/>
                <a:uFillTx/>
                <a:latin typeface="Courier New" panose="02070309020205020404"/>
                <a:ea typeface="+mn-ea"/>
                <a:cs typeface="+mn-cs"/>
              </a:rPr>
              <a:t>().</a:t>
            </a:r>
            <a:r>
              <a:rPr kumimoji="0" lang="en-US" altLang="zh-CN" sz="1050" b="0" i="0" u="none" strike="noStrike" kern="1200" cap="none" spc="0" normalizeH="0" baseline="0" noProof="0" dirty="0">
                <a:ln>
                  <a:noFill/>
                </a:ln>
                <a:solidFill>
                  <a:srgbClr val="000000"/>
                </a:solidFill>
                <a:effectLst/>
                <a:uLnTx/>
                <a:uFillTx/>
                <a:latin typeface="Courier New" panose="02070309020205020404"/>
                <a:ea typeface="+mn-ea"/>
                <a:cs typeface="+mn-cs"/>
              </a:rPr>
              <a:t>min</a:t>
            </a:r>
            <a:r>
              <a:rPr kumimoji="0" lang="en-US" altLang="zh-CN" sz="1050" b="1" i="0" u="none" strike="noStrike" kern="1200" cap="none" spc="0" normalizeH="0" baseline="0" noProof="0" dirty="0">
                <a:ln>
                  <a:noFill/>
                </a:ln>
                <a:solidFill>
                  <a:srgbClr val="000080"/>
                </a:solidFill>
                <a:effectLst/>
                <a:uLnTx/>
                <a:uFillTx/>
                <a:latin typeface="Courier New" panose="02070309020205020404"/>
                <a:ea typeface="+mn-ea"/>
                <a:cs typeface="+mn-cs"/>
              </a:rPr>
              <a:t>(</a:t>
            </a:r>
            <a:r>
              <a:rPr kumimoji="0" lang="en-US" altLang="zh-CN" sz="1050" b="0" i="0" u="none" strike="noStrike" kern="1200" cap="none" spc="0" normalizeH="0" baseline="0" noProof="0" dirty="0">
                <a:ln>
                  <a:noFill/>
                </a:ln>
                <a:solidFill>
                  <a:srgbClr val="FF8000"/>
                </a:solidFill>
                <a:effectLst/>
                <a:uLnTx/>
                <a:uFillTx/>
                <a:latin typeface="Courier New" panose="02070309020205020404"/>
                <a:ea typeface="+mn-ea"/>
                <a:cs typeface="+mn-cs"/>
              </a:rPr>
              <a:t>3</a:t>
            </a:r>
            <a:r>
              <a:rPr kumimoji="0" lang="en-US" altLang="zh-CN" sz="1050" b="1" i="0" u="none" strike="noStrike" kern="1200" cap="none" spc="0" normalizeH="0" baseline="0" noProof="0" dirty="0">
                <a:ln>
                  <a:noFill/>
                </a:ln>
                <a:solidFill>
                  <a:srgbClr val="000080"/>
                </a:solidFill>
                <a:effectLst/>
                <a:uLnTx/>
                <a:uFillTx/>
                <a:latin typeface="Courier New" panose="02070309020205020404"/>
                <a:ea typeface="+mn-ea"/>
                <a:cs typeface="+mn-cs"/>
              </a:rPr>
              <a:t>).</a:t>
            </a:r>
            <a:r>
              <a:rPr kumimoji="0" lang="en-US" altLang="zh-CN" sz="1050" b="0" i="0" u="none" strike="noStrike" kern="1200" cap="none" spc="0" normalizeH="0" baseline="0" noProof="0" dirty="0">
                <a:ln>
                  <a:noFill/>
                </a:ln>
                <a:solidFill>
                  <a:srgbClr val="000000"/>
                </a:solidFill>
                <a:effectLst/>
                <a:uLnTx/>
                <a:uFillTx/>
                <a:latin typeface="Courier New" panose="02070309020205020404"/>
                <a:ea typeface="+mn-ea"/>
                <a:cs typeface="+mn-cs"/>
              </a:rPr>
              <a:t>max</a:t>
            </a:r>
            <a:r>
              <a:rPr kumimoji="0" lang="en-US" altLang="zh-CN" sz="1050" b="1" i="0" u="none" strike="noStrike" kern="1200" cap="none" spc="0" normalizeH="0" baseline="0" noProof="0" dirty="0">
                <a:ln>
                  <a:noFill/>
                </a:ln>
                <a:solidFill>
                  <a:srgbClr val="000080"/>
                </a:solidFill>
                <a:effectLst/>
                <a:uLnTx/>
                <a:uFillTx/>
                <a:latin typeface="Courier New" panose="02070309020205020404"/>
                <a:ea typeface="+mn-ea"/>
                <a:cs typeface="+mn-cs"/>
              </a:rPr>
              <a:t>(</a:t>
            </a:r>
            <a:r>
              <a:rPr kumimoji="0" lang="en-US" altLang="zh-CN" sz="1050" b="0" i="0" u="none" strike="noStrike" kern="1200" cap="none" spc="0" normalizeH="0" baseline="0" noProof="0" dirty="0">
                <a:ln>
                  <a:noFill/>
                </a:ln>
                <a:solidFill>
                  <a:srgbClr val="FF8000"/>
                </a:solidFill>
                <a:effectLst/>
                <a:uLnTx/>
                <a:uFillTx/>
                <a:latin typeface="Courier New" panose="02070309020205020404"/>
                <a:ea typeface="+mn-ea"/>
                <a:cs typeface="+mn-cs"/>
              </a:rPr>
              <a:t>30</a:t>
            </a:r>
            <a:r>
              <a:rPr kumimoji="0" lang="en-US" altLang="zh-CN" sz="1050" b="1" i="0" u="none" strike="noStrike" kern="1200" cap="none" spc="0" normalizeH="0" baseline="0" noProof="0" dirty="0">
                <a:ln>
                  <a:noFill/>
                </a:ln>
                <a:solidFill>
                  <a:srgbClr val="000080"/>
                </a:solidFill>
                <a:effectLst/>
                <a:uLnTx/>
                <a:uFillTx/>
                <a:latin typeface="Courier New" panose="02070309020205020404"/>
                <a:ea typeface="+mn-ea"/>
                <a:cs typeface="+mn-cs"/>
              </a:rPr>
              <a:t>).</a:t>
            </a:r>
            <a:r>
              <a:rPr kumimoji="0" lang="en-US" altLang="zh-CN" sz="1050" b="0" i="0" u="none" strike="noStrike" kern="1200" cap="none" spc="0" normalizeH="0" baseline="0" noProof="0" dirty="0">
                <a:ln>
                  <a:noFill/>
                </a:ln>
                <a:solidFill>
                  <a:srgbClr val="000000"/>
                </a:solidFill>
                <a:effectLst/>
                <a:uLnTx/>
                <a:uFillTx/>
                <a:latin typeface="Courier New" panose="02070309020205020404"/>
                <a:ea typeface="+mn-ea"/>
                <a:cs typeface="+mn-cs"/>
              </a:rPr>
              <a:t>required</a:t>
            </a:r>
            <a:r>
              <a:rPr kumimoji="0" lang="en-US" altLang="zh-CN" sz="1050" b="1" i="0" u="none" strike="noStrike" kern="1200" cap="none" spc="0" normalizeH="0" baseline="0" noProof="0" dirty="0">
                <a:ln>
                  <a:noFill/>
                </a:ln>
                <a:solidFill>
                  <a:srgbClr val="000080"/>
                </a:solidFill>
                <a:effectLst/>
                <a:uLnTx/>
                <a:uFillTx/>
                <a:latin typeface="Courier New" panose="02070309020205020404"/>
                <a:ea typeface="+mn-ea"/>
                <a:cs typeface="+mn-cs"/>
              </a:rPr>
              <a:t>().</a:t>
            </a:r>
            <a:r>
              <a:rPr kumimoji="0" lang="en-US" altLang="zh-CN" sz="1050" b="0" i="0" u="none" strike="noStrike" kern="1200" cap="none" spc="0" normalizeH="0" baseline="0" noProof="0" dirty="0">
                <a:ln>
                  <a:noFill/>
                </a:ln>
                <a:solidFill>
                  <a:srgbClr val="000000"/>
                </a:solidFill>
                <a:effectLst/>
                <a:uLnTx/>
                <a:uFillTx/>
                <a:latin typeface="Courier New" panose="02070309020205020404"/>
                <a:ea typeface="+mn-ea"/>
                <a:cs typeface="+mn-cs"/>
              </a:rPr>
              <a:t>error</a:t>
            </a:r>
            <a:r>
              <a:rPr kumimoji="0" lang="en-US" altLang="zh-CN" sz="1050" b="1" i="0" u="none" strike="noStrike" kern="1200" cap="none" spc="0" normalizeH="0" baseline="0" noProof="0" dirty="0">
                <a:ln>
                  <a:noFill/>
                </a:ln>
                <a:solidFill>
                  <a:srgbClr val="000080"/>
                </a:solidFill>
                <a:effectLst/>
                <a:uLnTx/>
                <a:uFillTx/>
                <a:latin typeface="Courier New" panose="02070309020205020404"/>
                <a:ea typeface="+mn-ea"/>
                <a:cs typeface="+mn-cs"/>
              </a:rPr>
              <a:t>(</a:t>
            </a:r>
            <a:r>
              <a:rPr kumimoji="0" lang="en-US" altLang="zh-CN" sz="1050" b="1" i="0" u="none" strike="noStrike" kern="1200" cap="none" spc="0" normalizeH="0" baseline="0" noProof="0" dirty="0">
                <a:ln>
                  <a:noFill/>
                </a:ln>
                <a:solidFill>
                  <a:srgbClr val="0000FF"/>
                </a:solidFill>
                <a:effectLst/>
                <a:uLnTx/>
                <a:uFillTx/>
                <a:latin typeface="Courier New" panose="02070309020205020404"/>
                <a:ea typeface="+mn-ea"/>
                <a:cs typeface="+mn-cs"/>
              </a:rPr>
              <a:t>new</a:t>
            </a:r>
            <a:r>
              <a:rPr kumimoji="0" lang="en-US" altLang="zh-CN" sz="1050" b="0" i="0" u="none" strike="noStrike" kern="1200" cap="none" spc="0" normalizeH="0" baseline="0" noProof="0" dirty="0">
                <a:ln>
                  <a:noFill/>
                </a:ln>
                <a:solidFill>
                  <a:srgbClr val="000000"/>
                </a:solidFill>
                <a:effectLst/>
                <a:uLnTx/>
                <a:uFillTx/>
                <a:latin typeface="Courier New" panose="02070309020205020404"/>
                <a:ea typeface="+mn-ea"/>
                <a:cs typeface="+mn-cs"/>
              </a:rPr>
              <a:t> Error</a:t>
            </a:r>
            <a:r>
              <a:rPr kumimoji="0" lang="en-US" altLang="zh-CN" sz="1050" b="1" i="0" u="none" strike="noStrike" kern="1200" cap="none" spc="0" normalizeH="0" baseline="0" noProof="0" dirty="0">
                <a:ln>
                  <a:noFill/>
                </a:ln>
                <a:solidFill>
                  <a:srgbClr val="000080"/>
                </a:solidFill>
                <a:effectLst/>
                <a:uLnTx/>
                <a:uFillTx/>
                <a:latin typeface="Courier New" panose="02070309020205020404"/>
                <a:ea typeface="+mn-ea"/>
                <a:cs typeface="+mn-cs"/>
              </a:rPr>
              <a:t>(</a:t>
            </a:r>
            <a:r>
              <a:rPr kumimoji="0" lang="en-US" altLang="zh-CN" sz="1050" b="0" i="0" u="none" strike="noStrike" kern="1200" cap="none" spc="0" normalizeH="0" baseline="0" noProof="0" dirty="0">
                <a:ln>
                  <a:noFill/>
                </a:ln>
                <a:solidFill>
                  <a:srgbClr val="808080"/>
                </a:solidFill>
                <a:effectLst/>
                <a:uLnTx/>
                <a:uFillTx/>
                <a:latin typeface="Courier New" panose="02070309020205020404"/>
                <a:ea typeface="+mn-ea"/>
                <a:cs typeface="+mn-cs"/>
              </a:rPr>
              <a:t>‘</a:t>
            </a:r>
            <a:r>
              <a:rPr kumimoji="0" lang="zh-CN" altLang="en-US" sz="1050" b="0" i="0" u="none" strike="noStrike" kern="1200" cap="none" spc="0" normalizeH="0" baseline="0" noProof="0" dirty="0">
                <a:ln>
                  <a:noFill/>
                </a:ln>
                <a:solidFill>
                  <a:srgbClr val="808080"/>
                </a:solidFill>
                <a:effectLst/>
                <a:uLnTx/>
                <a:uFillTx/>
                <a:latin typeface="Courier New" panose="02070309020205020404"/>
                <a:ea typeface="+mn-ea"/>
                <a:cs typeface="+mn-cs"/>
              </a:rPr>
              <a:t>错误信息</a:t>
            </a:r>
            <a:r>
              <a:rPr kumimoji="0" lang="en-US" altLang="zh-CN" sz="1050" b="0" i="0" u="none" strike="noStrike" kern="1200" cap="none" spc="0" normalizeH="0" baseline="0" noProof="0" dirty="0">
                <a:ln>
                  <a:noFill/>
                </a:ln>
                <a:solidFill>
                  <a:srgbClr val="808080"/>
                </a:solidFill>
                <a:effectLst/>
                <a:uLnTx/>
                <a:uFillTx/>
                <a:latin typeface="Courier New" panose="02070309020205020404"/>
                <a:ea typeface="+mn-ea"/>
                <a:cs typeface="+mn-cs"/>
              </a:rPr>
              <a:t>’</a:t>
            </a:r>
            <a:r>
              <a:rPr kumimoji="0" lang="en-US" altLang="zh-CN" sz="1050" b="1" i="0" u="none" strike="noStrike" kern="1200" cap="none" spc="0" normalizeH="0" baseline="0" noProof="0" dirty="0">
                <a:ln>
                  <a:noFill/>
                </a:ln>
                <a:solidFill>
                  <a:srgbClr val="000080"/>
                </a:solidFill>
                <a:effectLst/>
                <a:uLnTx/>
                <a:uFillTx/>
                <a:latin typeface="Courier New" panose="02070309020205020404"/>
                <a:ea typeface="+mn-ea"/>
                <a:cs typeface="+mn-cs"/>
              </a:rPr>
              <a:t>)),</a:t>
            </a:r>
            <a:endParaRPr kumimoji="0" lang="en-US" altLang="zh-CN" sz="1050" b="1" i="0" u="none" strike="noStrike" kern="1200" cap="none" spc="0" normalizeH="0" baseline="0" noProof="0" dirty="0">
              <a:ln>
                <a:noFill/>
              </a:ln>
              <a:solidFill>
                <a:srgbClr val="000080"/>
              </a:solidFill>
              <a:effectLst/>
              <a:uLnTx/>
              <a:uFillTx/>
              <a:latin typeface="Courier New" panose="02070309020205020404"/>
              <a:ea typeface="+mn-ea"/>
              <a:cs typeface="+mn-cs"/>
            </a:endParaRPr>
          </a:p>
          <a:p>
            <a:pPr marL="0" marR="0" lvl="0" indent="0" algn="l" defTabSz="914400" rtl="0" eaLnBrk="1" fontAlgn="base" latinLnBrk="0" hangingPunct="1">
              <a:lnSpc>
                <a:spcPct val="150000"/>
              </a:lnSpc>
              <a:spcBef>
                <a:spcPct val="0"/>
              </a:spcBef>
              <a:spcAft>
                <a:spcPct val="0"/>
              </a:spcAft>
              <a:buClrTx/>
              <a:buSzTx/>
              <a:buFontTx/>
              <a:buNone/>
              <a:defRPr/>
            </a:pPr>
            <a:r>
              <a:rPr kumimoji="0" lang="zh-CN" altLang="en-US" sz="1050" b="0" i="0" u="none" strike="noStrike" kern="1200" cap="none" spc="0" normalizeH="0" baseline="0" noProof="0" dirty="0">
                <a:ln>
                  <a:noFill/>
                </a:ln>
                <a:solidFill>
                  <a:srgbClr val="000000"/>
                </a:solidFill>
                <a:effectLst/>
                <a:uLnTx/>
                <a:uFillTx/>
                <a:latin typeface="Courier New" panose="02070309020205020404"/>
                <a:ea typeface="+mn-ea"/>
                <a:cs typeface="+mn-cs"/>
              </a:rPr>
              <a:t>    </a:t>
            </a:r>
            <a:r>
              <a:rPr kumimoji="0" lang="en-US" altLang="zh-CN" sz="1050" b="1" i="0" u="none" strike="noStrike" kern="1200" cap="none" spc="0" normalizeH="0" baseline="0" noProof="0" dirty="0">
                <a:ln>
                  <a:noFill/>
                </a:ln>
                <a:solidFill>
                  <a:srgbClr val="804000"/>
                </a:solidFill>
                <a:effectLst/>
                <a:uLnTx/>
                <a:uFillTx/>
                <a:latin typeface="Courier New" panose="02070309020205020404"/>
                <a:ea typeface="+mn-ea"/>
                <a:cs typeface="+mn-cs"/>
              </a:rPr>
              <a:t>password</a:t>
            </a:r>
            <a:r>
              <a:rPr kumimoji="0" lang="en-US" altLang="zh-CN" sz="1050" b="1" i="0" u="none" strike="noStrike" kern="1200" cap="none" spc="0" normalizeH="0" baseline="0" noProof="0" dirty="0">
                <a:ln>
                  <a:noFill/>
                </a:ln>
                <a:solidFill>
                  <a:srgbClr val="000080"/>
                </a:solidFill>
                <a:effectLst/>
                <a:uLnTx/>
                <a:uFillTx/>
                <a:latin typeface="Courier New" panose="02070309020205020404"/>
                <a:ea typeface="+mn-ea"/>
                <a:cs typeface="+mn-cs"/>
              </a:rPr>
              <a:t>:</a:t>
            </a:r>
            <a:r>
              <a:rPr kumimoji="0" lang="en-US" altLang="zh-CN" sz="1050" b="0" i="0" u="none" strike="noStrike" kern="1200" cap="none" spc="0" normalizeH="0" baseline="0" noProof="0" dirty="0">
                <a:ln>
                  <a:noFill/>
                </a:ln>
                <a:solidFill>
                  <a:srgbClr val="000000"/>
                </a:solidFill>
                <a:effectLst/>
                <a:uLnTx/>
                <a:uFillTx/>
                <a:latin typeface="Courier New" panose="02070309020205020404"/>
                <a:ea typeface="+mn-ea"/>
                <a:cs typeface="+mn-cs"/>
              </a:rPr>
              <a:t> </a:t>
            </a:r>
            <a:r>
              <a:rPr kumimoji="0" lang="en-US" altLang="zh-CN" sz="1050" b="0" i="0" u="none" strike="noStrike" kern="1200" cap="none" spc="0" normalizeH="0" baseline="0" noProof="0" dirty="0" err="1">
                <a:ln>
                  <a:noFill/>
                </a:ln>
                <a:solidFill>
                  <a:srgbClr val="000000"/>
                </a:solidFill>
                <a:effectLst/>
                <a:uLnTx/>
                <a:uFillTx/>
                <a:latin typeface="Courier New" panose="02070309020205020404"/>
                <a:ea typeface="+mn-ea"/>
                <a:cs typeface="+mn-cs"/>
              </a:rPr>
              <a:t>Joi</a:t>
            </a:r>
            <a:r>
              <a:rPr kumimoji="0" lang="en-US" altLang="zh-CN" sz="1050" b="1" i="0" u="none" strike="noStrike" kern="1200" cap="none" spc="0" normalizeH="0" baseline="0" noProof="0" dirty="0" err="1">
                <a:ln>
                  <a:noFill/>
                </a:ln>
                <a:solidFill>
                  <a:srgbClr val="000080"/>
                </a:solidFill>
                <a:effectLst/>
                <a:uLnTx/>
                <a:uFillTx/>
                <a:latin typeface="Courier New" panose="02070309020205020404"/>
                <a:ea typeface="+mn-ea"/>
                <a:cs typeface="+mn-cs"/>
              </a:rPr>
              <a:t>.</a:t>
            </a:r>
            <a:r>
              <a:rPr kumimoji="0" lang="en-US" altLang="zh-CN" sz="1050" b="0" i="0" u="none" strike="noStrike" kern="1200" cap="none" spc="0" normalizeH="0" baseline="0" noProof="0" dirty="0" err="1">
                <a:ln>
                  <a:noFill/>
                </a:ln>
                <a:solidFill>
                  <a:srgbClr val="000000"/>
                </a:solidFill>
                <a:effectLst/>
                <a:uLnTx/>
                <a:uFillTx/>
                <a:latin typeface="Courier New" panose="02070309020205020404"/>
                <a:ea typeface="+mn-ea"/>
                <a:cs typeface="+mn-cs"/>
              </a:rPr>
              <a:t>string</a:t>
            </a:r>
            <a:r>
              <a:rPr kumimoji="0" lang="en-US" altLang="zh-CN" sz="1050" b="1" i="0" u="none" strike="noStrike" kern="1200" cap="none" spc="0" normalizeH="0" baseline="0" noProof="0" dirty="0">
                <a:ln>
                  <a:noFill/>
                </a:ln>
                <a:solidFill>
                  <a:srgbClr val="000080"/>
                </a:solidFill>
                <a:effectLst/>
                <a:uLnTx/>
                <a:uFillTx/>
                <a:latin typeface="Courier New" panose="02070309020205020404"/>
                <a:ea typeface="+mn-ea"/>
                <a:cs typeface="+mn-cs"/>
              </a:rPr>
              <a:t>().</a:t>
            </a:r>
            <a:r>
              <a:rPr kumimoji="0" lang="en-US" altLang="zh-CN" sz="1050" b="0" i="0" u="none" strike="noStrike" kern="1200" cap="none" spc="0" normalizeH="0" baseline="0" noProof="0" dirty="0">
                <a:ln>
                  <a:noFill/>
                </a:ln>
                <a:solidFill>
                  <a:srgbClr val="000000"/>
                </a:solidFill>
                <a:effectLst/>
                <a:uLnTx/>
                <a:uFillTx/>
                <a:latin typeface="Courier New" panose="02070309020205020404"/>
                <a:ea typeface="+mn-ea"/>
                <a:cs typeface="+mn-cs"/>
              </a:rPr>
              <a:t>regex</a:t>
            </a:r>
            <a:r>
              <a:rPr kumimoji="0" lang="en-US" altLang="zh-CN" sz="1050" b="1" i="0" u="none" strike="noStrike" kern="1200" cap="none" spc="0" normalizeH="0" baseline="0" noProof="0" dirty="0">
                <a:ln>
                  <a:noFill/>
                </a:ln>
                <a:solidFill>
                  <a:srgbClr val="000080"/>
                </a:solidFill>
                <a:effectLst/>
                <a:uLnTx/>
                <a:uFillTx/>
                <a:latin typeface="Courier New" panose="02070309020205020404"/>
                <a:ea typeface="+mn-ea"/>
                <a:cs typeface="+mn-cs"/>
              </a:rPr>
              <a:t>(</a:t>
            </a:r>
            <a:r>
              <a:rPr kumimoji="0" lang="en-US" altLang="zh-CN" sz="1050" b="1" i="0" u="none" strike="noStrike" kern="1200" cap="none" spc="0" normalizeH="0" baseline="0" noProof="0" dirty="0">
                <a:ln>
                  <a:noFill/>
                </a:ln>
                <a:solidFill>
                  <a:srgbClr val="000000"/>
                </a:solidFill>
                <a:effectLst/>
                <a:uLnTx/>
                <a:uFillTx/>
                <a:latin typeface="Courier New" panose="02070309020205020404"/>
                <a:ea typeface="+mn-ea"/>
                <a:cs typeface="+mn-cs"/>
              </a:rPr>
              <a:t>/^[a-zA-Z0-9]{3,30}$/</a:t>
            </a:r>
            <a:r>
              <a:rPr kumimoji="0" lang="en-US" altLang="zh-CN" sz="1050" b="1" i="0" u="none" strike="noStrike" kern="1200" cap="none" spc="0" normalizeH="0" baseline="0" noProof="0" dirty="0">
                <a:ln>
                  <a:noFill/>
                </a:ln>
                <a:solidFill>
                  <a:srgbClr val="000080"/>
                </a:solidFill>
                <a:effectLst/>
                <a:uLnTx/>
                <a:uFillTx/>
                <a:latin typeface="Courier New" panose="02070309020205020404"/>
                <a:ea typeface="+mn-ea"/>
                <a:cs typeface="+mn-cs"/>
              </a:rPr>
              <a:t>),</a:t>
            </a:r>
            <a:endParaRPr kumimoji="0" lang="en-US" altLang="zh-CN" sz="1050" b="0" i="0" u="none" strike="noStrike" kern="1200" cap="none" spc="0" normalizeH="0" baseline="0" noProof="0" dirty="0">
              <a:ln>
                <a:noFill/>
              </a:ln>
              <a:solidFill>
                <a:srgbClr val="000000"/>
              </a:solidFill>
              <a:effectLst/>
              <a:uLnTx/>
              <a:uFillTx/>
              <a:latin typeface="Courier New" panose="02070309020205020404"/>
              <a:ea typeface="+mn-ea"/>
              <a:cs typeface="+mn-cs"/>
            </a:endParaRPr>
          </a:p>
          <a:p>
            <a:pPr marL="0" marR="0" lvl="0" indent="0" algn="l" defTabSz="914400" rtl="0" eaLnBrk="1" fontAlgn="base" latinLnBrk="0" hangingPunct="1">
              <a:lnSpc>
                <a:spcPct val="150000"/>
              </a:lnSpc>
              <a:spcBef>
                <a:spcPct val="0"/>
              </a:spcBef>
              <a:spcAft>
                <a:spcPct val="0"/>
              </a:spcAft>
              <a:buClrTx/>
              <a:buSzTx/>
              <a:buFontTx/>
              <a:buNone/>
              <a:defRPr/>
            </a:pPr>
            <a:r>
              <a:rPr kumimoji="0" lang="en-US" altLang="zh-CN" sz="1050" b="0" i="0" u="none" strike="noStrike" kern="1200" cap="none" spc="0" normalizeH="0" baseline="0" noProof="0" dirty="0">
                <a:ln>
                  <a:noFill/>
                </a:ln>
                <a:solidFill>
                  <a:srgbClr val="000000"/>
                </a:solidFill>
                <a:effectLst/>
                <a:uLnTx/>
                <a:uFillTx/>
                <a:latin typeface="Courier New" panose="02070309020205020404"/>
                <a:ea typeface="+mn-ea"/>
                <a:cs typeface="+mn-cs"/>
              </a:rPr>
              <a:t>    </a:t>
            </a:r>
            <a:r>
              <a:rPr kumimoji="0" lang="en-US" altLang="zh-CN" sz="1050" b="0" i="0" u="none" strike="noStrike" kern="1200" cap="none" spc="0" normalizeH="0" baseline="0" noProof="0" dirty="0" err="1">
                <a:ln>
                  <a:noFill/>
                </a:ln>
                <a:solidFill>
                  <a:srgbClr val="000000"/>
                </a:solidFill>
                <a:effectLst/>
                <a:uLnTx/>
                <a:uFillTx/>
                <a:latin typeface="Courier New" panose="02070309020205020404"/>
                <a:ea typeface="+mn-ea"/>
                <a:cs typeface="+mn-cs"/>
              </a:rPr>
              <a:t>access_token</a:t>
            </a:r>
            <a:r>
              <a:rPr kumimoji="0" lang="en-US" altLang="zh-CN" sz="1050" b="1" i="0" u="none" strike="noStrike" kern="1200" cap="none" spc="0" normalizeH="0" baseline="0" noProof="0" dirty="0">
                <a:ln>
                  <a:noFill/>
                </a:ln>
                <a:solidFill>
                  <a:srgbClr val="000080"/>
                </a:solidFill>
                <a:effectLst/>
                <a:uLnTx/>
                <a:uFillTx/>
                <a:latin typeface="Courier New" panose="02070309020205020404"/>
                <a:ea typeface="+mn-ea"/>
                <a:cs typeface="+mn-cs"/>
              </a:rPr>
              <a:t>:</a:t>
            </a:r>
            <a:r>
              <a:rPr kumimoji="0" lang="en-US" altLang="zh-CN" sz="1050" b="0" i="0" u="none" strike="noStrike" kern="1200" cap="none" spc="0" normalizeH="0" baseline="0" noProof="0" dirty="0">
                <a:ln>
                  <a:noFill/>
                </a:ln>
                <a:solidFill>
                  <a:srgbClr val="000000"/>
                </a:solidFill>
                <a:effectLst/>
                <a:uLnTx/>
                <a:uFillTx/>
                <a:latin typeface="Courier New" panose="02070309020205020404"/>
                <a:ea typeface="+mn-ea"/>
                <a:cs typeface="+mn-cs"/>
              </a:rPr>
              <a:t> </a:t>
            </a:r>
            <a:r>
              <a:rPr kumimoji="0" lang="en-US" altLang="zh-CN" sz="1050" b="1" i="0" u="none" strike="noStrike" kern="1200" cap="none" spc="0" normalizeH="0" baseline="0" noProof="0" dirty="0">
                <a:ln>
                  <a:noFill/>
                </a:ln>
                <a:solidFill>
                  <a:srgbClr val="000080"/>
                </a:solidFill>
                <a:effectLst/>
                <a:uLnTx/>
                <a:uFillTx/>
                <a:latin typeface="Courier New" panose="02070309020205020404"/>
                <a:ea typeface="+mn-ea"/>
                <a:cs typeface="+mn-cs"/>
              </a:rPr>
              <a:t>[</a:t>
            </a:r>
            <a:r>
              <a:rPr kumimoji="0" lang="en-US" altLang="zh-CN" sz="1050" b="0" i="0" u="none" strike="noStrike" kern="1200" cap="none" spc="0" normalizeH="0" baseline="0" noProof="0" dirty="0" err="1">
                <a:ln>
                  <a:noFill/>
                </a:ln>
                <a:solidFill>
                  <a:srgbClr val="000000"/>
                </a:solidFill>
                <a:effectLst/>
                <a:uLnTx/>
                <a:uFillTx/>
                <a:latin typeface="Courier New" panose="02070309020205020404"/>
                <a:ea typeface="+mn-ea"/>
                <a:cs typeface="+mn-cs"/>
              </a:rPr>
              <a:t>Joi</a:t>
            </a:r>
            <a:r>
              <a:rPr kumimoji="0" lang="en-US" altLang="zh-CN" sz="1050" b="1" i="0" u="none" strike="noStrike" kern="1200" cap="none" spc="0" normalizeH="0" baseline="0" noProof="0" dirty="0" err="1">
                <a:ln>
                  <a:noFill/>
                </a:ln>
                <a:solidFill>
                  <a:srgbClr val="000080"/>
                </a:solidFill>
                <a:effectLst/>
                <a:uLnTx/>
                <a:uFillTx/>
                <a:latin typeface="Courier New" panose="02070309020205020404"/>
                <a:ea typeface="+mn-ea"/>
                <a:cs typeface="+mn-cs"/>
              </a:rPr>
              <a:t>.</a:t>
            </a:r>
            <a:r>
              <a:rPr kumimoji="0" lang="en-US" altLang="zh-CN" sz="1050" b="0" i="0" u="none" strike="noStrike" kern="1200" cap="none" spc="0" normalizeH="0" baseline="0" noProof="0" dirty="0" err="1">
                <a:ln>
                  <a:noFill/>
                </a:ln>
                <a:solidFill>
                  <a:srgbClr val="000000"/>
                </a:solidFill>
                <a:effectLst/>
                <a:uLnTx/>
                <a:uFillTx/>
                <a:latin typeface="Courier New" panose="02070309020205020404"/>
                <a:ea typeface="+mn-ea"/>
                <a:cs typeface="+mn-cs"/>
              </a:rPr>
              <a:t>string</a:t>
            </a:r>
            <a:r>
              <a:rPr kumimoji="0" lang="en-US" altLang="zh-CN" sz="1050" b="1" i="0" u="none" strike="noStrike" kern="1200" cap="none" spc="0" normalizeH="0" baseline="0" noProof="0" dirty="0">
                <a:ln>
                  <a:noFill/>
                </a:ln>
                <a:solidFill>
                  <a:srgbClr val="000080"/>
                </a:solidFill>
                <a:effectLst/>
                <a:uLnTx/>
                <a:uFillTx/>
                <a:latin typeface="Courier New" panose="02070309020205020404"/>
                <a:ea typeface="+mn-ea"/>
                <a:cs typeface="+mn-cs"/>
              </a:rPr>
              <a:t>(),</a:t>
            </a:r>
            <a:r>
              <a:rPr kumimoji="0" lang="en-US" altLang="zh-CN" sz="1050" b="0" i="0" u="none" strike="noStrike" kern="1200" cap="none" spc="0" normalizeH="0" baseline="0" noProof="0" dirty="0">
                <a:ln>
                  <a:noFill/>
                </a:ln>
                <a:solidFill>
                  <a:srgbClr val="000000"/>
                </a:solidFill>
                <a:effectLst/>
                <a:uLnTx/>
                <a:uFillTx/>
                <a:latin typeface="Courier New" panose="02070309020205020404"/>
                <a:ea typeface="+mn-ea"/>
                <a:cs typeface="+mn-cs"/>
              </a:rPr>
              <a:t> </a:t>
            </a:r>
            <a:r>
              <a:rPr kumimoji="0" lang="en-US" altLang="zh-CN" sz="1050" b="0" i="0" u="none" strike="noStrike" kern="1200" cap="none" spc="0" normalizeH="0" baseline="0" noProof="0" dirty="0" err="1">
                <a:ln>
                  <a:noFill/>
                </a:ln>
                <a:solidFill>
                  <a:srgbClr val="000000"/>
                </a:solidFill>
                <a:effectLst/>
                <a:uLnTx/>
                <a:uFillTx/>
                <a:latin typeface="Courier New" panose="02070309020205020404"/>
                <a:ea typeface="+mn-ea"/>
                <a:cs typeface="+mn-cs"/>
              </a:rPr>
              <a:t>Joi</a:t>
            </a:r>
            <a:r>
              <a:rPr kumimoji="0" lang="en-US" altLang="zh-CN" sz="1050" b="1" i="0" u="none" strike="noStrike" kern="1200" cap="none" spc="0" normalizeH="0" baseline="0" noProof="0" dirty="0" err="1">
                <a:ln>
                  <a:noFill/>
                </a:ln>
                <a:solidFill>
                  <a:srgbClr val="000080"/>
                </a:solidFill>
                <a:effectLst/>
                <a:uLnTx/>
                <a:uFillTx/>
                <a:latin typeface="Courier New" panose="02070309020205020404"/>
                <a:ea typeface="+mn-ea"/>
                <a:cs typeface="+mn-cs"/>
              </a:rPr>
              <a:t>.</a:t>
            </a:r>
            <a:r>
              <a:rPr kumimoji="0" lang="en-US" altLang="zh-CN" sz="1050" b="0" i="0" u="none" strike="noStrike" kern="1200" cap="none" spc="0" normalizeH="0" baseline="0" noProof="0" dirty="0" err="1">
                <a:ln>
                  <a:noFill/>
                </a:ln>
                <a:solidFill>
                  <a:srgbClr val="000000"/>
                </a:solidFill>
                <a:effectLst/>
                <a:uLnTx/>
                <a:uFillTx/>
                <a:latin typeface="Courier New" panose="02070309020205020404"/>
                <a:ea typeface="+mn-ea"/>
                <a:cs typeface="+mn-cs"/>
              </a:rPr>
              <a:t>number</a:t>
            </a:r>
            <a:r>
              <a:rPr kumimoji="0" lang="en-US" altLang="zh-CN" sz="1050" b="1" i="0" u="none" strike="noStrike" kern="1200" cap="none" spc="0" normalizeH="0" baseline="0" noProof="0" dirty="0">
                <a:ln>
                  <a:noFill/>
                </a:ln>
                <a:solidFill>
                  <a:srgbClr val="000080"/>
                </a:solidFill>
                <a:effectLst/>
                <a:uLnTx/>
                <a:uFillTx/>
                <a:latin typeface="Courier New" panose="02070309020205020404"/>
                <a:ea typeface="+mn-ea"/>
                <a:cs typeface="+mn-cs"/>
              </a:rPr>
              <a:t>()],</a:t>
            </a:r>
            <a:endParaRPr kumimoji="0" lang="en-US" altLang="zh-CN" sz="1050" b="0" i="0" u="none" strike="noStrike" kern="1200" cap="none" spc="0" normalizeH="0" baseline="0" noProof="0" dirty="0">
              <a:ln>
                <a:noFill/>
              </a:ln>
              <a:solidFill>
                <a:srgbClr val="000000"/>
              </a:solidFill>
              <a:effectLst/>
              <a:uLnTx/>
              <a:uFillTx/>
              <a:latin typeface="Courier New" panose="02070309020205020404"/>
              <a:ea typeface="+mn-ea"/>
              <a:cs typeface="+mn-cs"/>
            </a:endParaRPr>
          </a:p>
          <a:p>
            <a:pPr marL="0" marR="0" lvl="0" indent="0" algn="l" defTabSz="914400" rtl="0" eaLnBrk="1" fontAlgn="base" latinLnBrk="0" hangingPunct="1">
              <a:lnSpc>
                <a:spcPct val="150000"/>
              </a:lnSpc>
              <a:spcBef>
                <a:spcPct val="0"/>
              </a:spcBef>
              <a:spcAft>
                <a:spcPct val="0"/>
              </a:spcAft>
              <a:buClrTx/>
              <a:buSzTx/>
              <a:buFontTx/>
              <a:buNone/>
              <a:defRPr/>
            </a:pPr>
            <a:r>
              <a:rPr kumimoji="0" lang="en-US" altLang="zh-CN" sz="1050" b="0" i="0" u="none" strike="noStrike" kern="1200" cap="none" spc="0" normalizeH="0" baseline="0" noProof="0" dirty="0">
                <a:ln>
                  <a:noFill/>
                </a:ln>
                <a:solidFill>
                  <a:srgbClr val="000000"/>
                </a:solidFill>
                <a:effectLst/>
                <a:uLnTx/>
                <a:uFillTx/>
                <a:latin typeface="Courier New" panose="02070309020205020404"/>
                <a:ea typeface="+mn-ea"/>
                <a:cs typeface="+mn-cs"/>
              </a:rPr>
              <a:t>    </a:t>
            </a:r>
            <a:r>
              <a:rPr kumimoji="0" lang="en-US" altLang="zh-CN" sz="1050" b="0" i="0" u="none" strike="noStrike" kern="1200" cap="none" spc="0" normalizeH="0" baseline="0" noProof="0" dirty="0" err="1">
                <a:ln>
                  <a:noFill/>
                </a:ln>
                <a:solidFill>
                  <a:srgbClr val="000000"/>
                </a:solidFill>
                <a:effectLst/>
                <a:uLnTx/>
                <a:uFillTx/>
                <a:latin typeface="Courier New" panose="02070309020205020404"/>
                <a:ea typeface="+mn-ea"/>
                <a:cs typeface="+mn-cs"/>
              </a:rPr>
              <a:t>birthyear</a:t>
            </a:r>
            <a:r>
              <a:rPr kumimoji="0" lang="en-US" altLang="zh-CN" sz="1050" b="1" i="0" u="none" strike="noStrike" kern="1200" cap="none" spc="0" normalizeH="0" baseline="0" noProof="0" dirty="0">
                <a:ln>
                  <a:noFill/>
                </a:ln>
                <a:solidFill>
                  <a:srgbClr val="000080"/>
                </a:solidFill>
                <a:effectLst/>
                <a:uLnTx/>
                <a:uFillTx/>
                <a:latin typeface="Courier New" panose="02070309020205020404"/>
                <a:ea typeface="+mn-ea"/>
                <a:cs typeface="+mn-cs"/>
              </a:rPr>
              <a:t>:</a:t>
            </a:r>
            <a:r>
              <a:rPr kumimoji="0" lang="en-US" altLang="zh-CN" sz="1050" b="0" i="0" u="none" strike="noStrike" kern="1200" cap="none" spc="0" normalizeH="0" baseline="0" noProof="0" dirty="0">
                <a:ln>
                  <a:noFill/>
                </a:ln>
                <a:solidFill>
                  <a:srgbClr val="000000"/>
                </a:solidFill>
                <a:effectLst/>
                <a:uLnTx/>
                <a:uFillTx/>
                <a:latin typeface="Courier New" panose="02070309020205020404"/>
                <a:ea typeface="+mn-ea"/>
                <a:cs typeface="+mn-cs"/>
              </a:rPr>
              <a:t> </a:t>
            </a:r>
            <a:r>
              <a:rPr kumimoji="0" lang="en-US" altLang="zh-CN" sz="1050" b="0" i="0" u="none" strike="noStrike" kern="1200" cap="none" spc="0" normalizeH="0" baseline="0" noProof="0" dirty="0" err="1">
                <a:ln>
                  <a:noFill/>
                </a:ln>
                <a:solidFill>
                  <a:srgbClr val="000000"/>
                </a:solidFill>
                <a:effectLst/>
                <a:uLnTx/>
                <a:uFillTx/>
                <a:latin typeface="Courier New" panose="02070309020205020404"/>
                <a:ea typeface="+mn-ea"/>
                <a:cs typeface="+mn-cs"/>
              </a:rPr>
              <a:t>Joi</a:t>
            </a:r>
            <a:r>
              <a:rPr kumimoji="0" lang="en-US" altLang="zh-CN" sz="1050" b="1" i="0" u="none" strike="noStrike" kern="1200" cap="none" spc="0" normalizeH="0" baseline="0" noProof="0" dirty="0" err="1">
                <a:ln>
                  <a:noFill/>
                </a:ln>
                <a:solidFill>
                  <a:srgbClr val="000080"/>
                </a:solidFill>
                <a:effectLst/>
                <a:uLnTx/>
                <a:uFillTx/>
                <a:latin typeface="Courier New" panose="02070309020205020404"/>
                <a:ea typeface="+mn-ea"/>
                <a:cs typeface="+mn-cs"/>
              </a:rPr>
              <a:t>.</a:t>
            </a:r>
            <a:r>
              <a:rPr kumimoji="0" lang="en-US" altLang="zh-CN" sz="1050" b="0" i="0" u="none" strike="noStrike" kern="1200" cap="none" spc="0" normalizeH="0" baseline="0" noProof="0" dirty="0" err="1">
                <a:ln>
                  <a:noFill/>
                </a:ln>
                <a:solidFill>
                  <a:srgbClr val="000000"/>
                </a:solidFill>
                <a:effectLst/>
                <a:uLnTx/>
                <a:uFillTx/>
                <a:latin typeface="Courier New" panose="02070309020205020404"/>
                <a:ea typeface="+mn-ea"/>
                <a:cs typeface="+mn-cs"/>
              </a:rPr>
              <a:t>number</a:t>
            </a:r>
            <a:r>
              <a:rPr kumimoji="0" lang="en-US" altLang="zh-CN" sz="1050" b="1" i="0" u="none" strike="noStrike" kern="1200" cap="none" spc="0" normalizeH="0" baseline="0" noProof="0" dirty="0">
                <a:ln>
                  <a:noFill/>
                </a:ln>
                <a:solidFill>
                  <a:srgbClr val="000080"/>
                </a:solidFill>
                <a:effectLst/>
                <a:uLnTx/>
                <a:uFillTx/>
                <a:latin typeface="Courier New" panose="02070309020205020404"/>
                <a:ea typeface="+mn-ea"/>
                <a:cs typeface="+mn-cs"/>
              </a:rPr>
              <a:t>().</a:t>
            </a:r>
            <a:r>
              <a:rPr kumimoji="0" lang="en-US" altLang="zh-CN" sz="1050" b="0" i="0" u="none" strike="noStrike" kern="1200" cap="none" spc="0" normalizeH="0" baseline="0" noProof="0" dirty="0">
                <a:ln>
                  <a:noFill/>
                </a:ln>
                <a:solidFill>
                  <a:srgbClr val="000000"/>
                </a:solidFill>
                <a:effectLst/>
                <a:uLnTx/>
                <a:uFillTx/>
                <a:latin typeface="Courier New" panose="02070309020205020404"/>
                <a:ea typeface="+mn-ea"/>
                <a:cs typeface="+mn-cs"/>
              </a:rPr>
              <a:t>integer</a:t>
            </a:r>
            <a:r>
              <a:rPr kumimoji="0" lang="en-US" altLang="zh-CN" sz="1050" b="1" i="0" u="none" strike="noStrike" kern="1200" cap="none" spc="0" normalizeH="0" baseline="0" noProof="0" dirty="0">
                <a:ln>
                  <a:noFill/>
                </a:ln>
                <a:solidFill>
                  <a:srgbClr val="000080"/>
                </a:solidFill>
                <a:effectLst/>
                <a:uLnTx/>
                <a:uFillTx/>
                <a:latin typeface="Courier New" panose="02070309020205020404"/>
                <a:ea typeface="+mn-ea"/>
                <a:cs typeface="+mn-cs"/>
              </a:rPr>
              <a:t>().</a:t>
            </a:r>
            <a:r>
              <a:rPr kumimoji="0" lang="en-US" altLang="zh-CN" sz="1050" b="0" i="0" u="none" strike="noStrike" kern="1200" cap="none" spc="0" normalizeH="0" baseline="0" noProof="0" dirty="0">
                <a:ln>
                  <a:noFill/>
                </a:ln>
                <a:solidFill>
                  <a:srgbClr val="000000"/>
                </a:solidFill>
                <a:effectLst/>
                <a:uLnTx/>
                <a:uFillTx/>
                <a:latin typeface="Courier New" panose="02070309020205020404"/>
                <a:ea typeface="+mn-ea"/>
                <a:cs typeface="+mn-cs"/>
              </a:rPr>
              <a:t>min</a:t>
            </a:r>
            <a:r>
              <a:rPr kumimoji="0" lang="en-US" altLang="zh-CN" sz="1050" b="1" i="0" u="none" strike="noStrike" kern="1200" cap="none" spc="0" normalizeH="0" baseline="0" noProof="0" dirty="0">
                <a:ln>
                  <a:noFill/>
                </a:ln>
                <a:solidFill>
                  <a:srgbClr val="000080"/>
                </a:solidFill>
                <a:effectLst/>
                <a:uLnTx/>
                <a:uFillTx/>
                <a:latin typeface="Courier New" panose="02070309020205020404"/>
                <a:ea typeface="+mn-ea"/>
                <a:cs typeface="+mn-cs"/>
              </a:rPr>
              <a:t>(</a:t>
            </a:r>
            <a:r>
              <a:rPr kumimoji="0" lang="en-US" altLang="zh-CN" sz="1050" b="0" i="0" u="none" strike="noStrike" kern="1200" cap="none" spc="0" normalizeH="0" baseline="0" noProof="0" dirty="0">
                <a:ln>
                  <a:noFill/>
                </a:ln>
                <a:solidFill>
                  <a:srgbClr val="FF8000"/>
                </a:solidFill>
                <a:effectLst/>
                <a:uLnTx/>
                <a:uFillTx/>
                <a:latin typeface="Courier New" panose="02070309020205020404"/>
                <a:ea typeface="+mn-ea"/>
                <a:cs typeface="+mn-cs"/>
              </a:rPr>
              <a:t>1900</a:t>
            </a:r>
            <a:r>
              <a:rPr kumimoji="0" lang="en-US" altLang="zh-CN" sz="1050" b="1" i="0" u="none" strike="noStrike" kern="1200" cap="none" spc="0" normalizeH="0" baseline="0" noProof="0" dirty="0">
                <a:ln>
                  <a:noFill/>
                </a:ln>
                <a:solidFill>
                  <a:srgbClr val="000080"/>
                </a:solidFill>
                <a:effectLst/>
                <a:uLnTx/>
                <a:uFillTx/>
                <a:latin typeface="Courier New" panose="02070309020205020404"/>
                <a:ea typeface="+mn-ea"/>
                <a:cs typeface="+mn-cs"/>
              </a:rPr>
              <a:t>).</a:t>
            </a:r>
            <a:r>
              <a:rPr kumimoji="0" lang="en-US" altLang="zh-CN" sz="1050" b="0" i="0" u="none" strike="noStrike" kern="1200" cap="none" spc="0" normalizeH="0" baseline="0" noProof="0" dirty="0">
                <a:ln>
                  <a:noFill/>
                </a:ln>
                <a:solidFill>
                  <a:srgbClr val="000000"/>
                </a:solidFill>
                <a:effectLst/>
                <a:uLnTx/>
                <a:uFillTx/>
                <a:latin typeface="Courier New" panose="02070309020205020404"/>
                <a:ea typeface="+mn-ea"/>
                <a:cs typeface="+mn-cs"/>
              </a:rPr>
              <a:t>max</a:t>
            </a:r>
            <a:r>
              <a:rPr kumimoji="0" lang="en-US" altLang="zh-CN" sz="1050" b="1" i="0" u="none" strike="noStrike" kern="1200" cap="none" spc="0" normalizeH="0" baseline="0" noProof="0" dirty="0">
                <a:ln>
                  <a:noFill/>
                </a:ln>
                <a:solidFill>
                  <a:srgbClr val="000080"/>
                </a:solidFill>
                <a:effectLst/>
                <a:uLnTx/>
                <a:uFillTx/>
                <a:latin typeface="Courier New" panose="02070309020205020404"/>
                <a:ea typeface="+mn-ea"/>
                <a:cs typeface="+mn-cs"/>
              </a:rPr>
              <a:t>(</a:t>
            </a:r>
            <a:r>
              <a:rPr kumimoji="0" lang="en-US" altLang="zh-CN" sz="1050" b="0" i="0" u="none" strike="noStrike" kern="1200" cap="none" spc="0" normalizeH="0" baseline="0" noProof="0" dirty="0">
                <a:ln>
                  <a:noFill/>
                </a:ln>
                <a:solidFill>
                  <a:srgbClr val="FF8000"/>
                </a:solidFill>
                <a:effectLst/>
                <a:uLnTx/>
                <a:uFillTx/>
                <a:latin typeface="Courier New" panose="02070309020205020404"/>
                <a:ea typeface="+mn-ea"/>
                <a:cs typeface="+mn-cs"/>
              </a:rPr>
              <a:t>2013</a:t>
            </a:r>
            <a:r>
              <a:rPr kumimoji="0" lang="en-US" altLang="zh-CN" sz="1050" b="1" i="0" u="none" strike="noStrike" kern="1200" cap="none" spc="0" normalizeH="0" baseline="0" noProof="0" dirty="0">
                <a:ln>
                  <a:noFill/>
                </a:ln>
                <a:solidFill>
                  <a:srgbClr val="000080"/>
                </a:solidFill>
                <a:effectLst/>
                <a:uLnTx/>
                <a:uFillTx/>
                <a:latin typeface="Courier New" panose="02070309020205020404"/>
                <a:ea typeface="+mn-ea"/>
                <a:cs typeface="+mn-cs"/>
              </a:rPr>
              <a:t>),</a:t>
            </a:r>
            <a:endParaRPr kumimoji="0" lang="en-US" altLang="zh-CN" sz="1050" b="0" i="0" u="none" strike="noStrike" kern="1200" cap="none" spc="0" normalizeH="0" baseline="0" noProof="0" dirty="0">
              <a:ln>
                <a:noFill/>
              </a:ln>
              <a:solidFill>
                <a:srgbClr val="000000"/>
              </a:solidFill>
              <a:effectLst/>
              <a:uLnTx/>
              <a:uFillTx/>
              <a:latin typeface="Courier New" panose="02070309020205020404"/>
              <a:ea typeface="+mn-ea"/>
              <a:cs typeface="+mn-cs"/>
            </a:endParaRPr>
          </a:p>
          <a:p>
            <a:pPr marL="0" marR="0" lvl="0" indent="0" algn="l" defTabSz="914400" rtl="0" eaLnBrk="1" fontAlgn="base" latinLnBrk="0" hangingPunct="1">
              <a:lnSpc>
                <a:spcPct val="150000"/>
              </a:lnSpc>
              <a:spcBef>
                <a:spcPct val="0"/>
              </a:spcBef>
              <a:spcAft>
                <a:spcPct val="0"/>
              </a:spcAft>
              <a:buClrTx/>
              <a:buSzTx/>
              <a:buFontTx/>
              <a:buNone/>
              <a:defRPr/>
            </a:pPr>
            <a:r>
              <a:rPr kumimoji="0" lang="en-US" altLang="zh-CN" sz="1050" b="0" i="0" u="none" strike="noStrike" kern="1200" cap="none" spc="0" normalizeH="0" baseline="0" noProof="0" dirty="0">
                <a:ln>
                  <a:noFill/>
                </a:ln>
                <a:solidFill>
                  <a:srgbClr val="000000"/>
                </a:solidFill>
                <a:effectLst/>
                <a:uLnTx/>
                <a:uFillTx/>
                <a:latin typeface="Courier New" panose="02070309020205020404"/>
                <a:ea typeface="+mn-ea"/>
                <a:cs typeface="+mn-cs"/>
              </a:rPr>
              <a:t>    </a:t>
            </a:r>
            <a:r>
              <a:rPr kumimoji="0" lang="en-US" altLang="zh-CN" sz="1050" b="1" i="0" u="none" strike="noStrike" kern="1200" cap="none" spc="0" normalizeH="0" baseline="0" noProof="0" dirty="0">
                <a:ln>
                  <a:noFill/>
                </a:ln>
                <a:solidFill>
                  <a:srgbClr val="000000"/>
                </a:solidFill>
                <a:effectLst/>
                <a:uLnTx/>
                <a:uFillTx/>
                <a:latin typeface="Courier New" panose="02070309020205020404"/>
                <a:ea typeface="+mn-ea"/>
                <a:cs typeface="+mn-cs"/>
              </a:rPr>
              <a:t>email</a:t>
            </a:r>
            <a:r>
              <a:rPr kumimoji="0" lang="en-US" altLang="zh-CN" sz="1050" b="1" i="0" u="none" strike="noStrike" kern="1200" cap="none" spc="0" normalizeH="0" baseline="0" noProof="0" dirty="0">
                <a:ln>
                  <a:noFill/>
                </a:ln>
                <a:solidFill>
                  <a:srgbClr val="000080"/>
                </a:solidFill>
                <a:effectLst/>
                <a:uLnTx/>
                <a:uFillTx/>
                <a:latin typeface="Courier New" panose="02070309020205020404"/>
                <a:ea typeface="+mn-ea"/>
                <a:cs typeface="+mn-cs"/>
              </a:rPr>
              <a:t>:</a:t>
            </a:r>
            <a:r>
              <a:rPr kumimoji="0" lang="en-US" altLang="zh-CN" sz="1050" b="0" i="0" u="none" strike="noStrike" kern="1200" cap="none" spc="0" normalizeH="0" baseline="0" noProof="0" dirty="0">
                <a:ln>
                  <a:noFill/>
                </a:ln>
                <a:solidFill>
                  <a:srgbClr val="000000"/>
                </a:solidFill>
                <a:effectLst/>
                <a:uLnTx/>
                <a:uFillTx/>
                <a:latin typeface="Courier New" panose="02070309020205020404"/>
                <a:ea typeface="+mn-ea"/>
                <a:cs typeface="+mn-cs"/>
              </a:rPr>
              <a:t> </a:t>
            </a:r>
            <a:r>
              <a:rPr kumimoji="0" lang="en-US" altLang="zh-CN" sz="1050" b="0" i="0" u="none" strike="noStrike" kern="1200" cap="none" spc="0" normalizeH="0" baseline="0" noProof="0" dirty="0" err="1">
                <a:ln>
                  <a:noFill/>
                </a:ln>
                <a:solidFill>
                  <a:srgbClr val="000000"/>
                </a:solidFill>
                <a:effectLst/>
                <a:uLnTx/>
                <a:uFillTx/>
                <a:latin typeface="Courier New" panose="02070309020205020404"/>
                <a:ea typeface="+mn-ea"/>
                <a:cs typeface="+mn-cs"/>
              </a:rPr>
              <a:t>Joi</a:t>
            </a:r>
            <a:r>
              <a:rPr kumimoji="0" lang="en-US" altLang="zh-CN" sz="1050" b="1" i="0" u="none" strike="noStrike" kern="1200" cap="none" spc="0" normalizeH="0" baseline="0" noProof="0" dirty="0" err="1">
                <a:ln>
                  <a:noFill/>
                </a:ln>
                <a:solidFill>
                  <a:srgbClr val="000080"/>
                </a:solidFill>
                <a:effectLst/>
                <a:uLnTx/>
                <a:uFillTx/>
                <a:latin typeface="Courier New" panose="02070309020205020404"/>
                <a:ea typeface="+mn-ea"/>
                <a:cs typeface="+mn-cs"/>
              </a:rPr>
              <a:t>.</a:t>
            </a:r>
            <a:r>
              <a:rPr kumimoji="0" lang="en-US" altLang="zh-CN" sz="1050" b="0" i="0" u="none" strike="noStrike" kern="1200" cap="none" spc="0" normalizeH="0" baseline="0" noProof="0" dirty="0" err="1">
                <a:ln>
                  <a:noFill/>
                </a:ln>
                <a:solidFill>
                  <a:srgbClr val="000000"/>
                </a:solidFill>
                <a:effectLst/>
                <a:uLnTx/>
                <a:uFillTx/>
                <a:latin typeface="Courier New" panose="02070309020205020404"/>
                <a:ea typeface="+mn-ea"/>
                <a:cs typeface="+mn-cs"/>
              </a:rPr>
              <a:t>string</a:t>
            </a:r>
            <a:r>
              <a:rPr kumimoji="0" lang="en-US" altLang="zh-CN" sz="1050" b="1" i="0" u="none" strike="noStrike" kern="1200" cap="none" spc="0" normalizeH="0" baseline="0" noProof="0" dirty="0">
                <a:ln>
                  <a:noFill/>
                </a:ln>
                <a:solidFill>
                  <a:srgbClr val="000080"/>
                </a:solidFill>
                <a:effectLst/>
                <a:uLnTx/>
                <a:uFillTx/>
                <a:latin typeface="Courier New" panose="02070309020205020404"/>
                <a:ea typeface="+mn-ea"/>
                <a:cs typeface="+mn-cs"/>
              </a:rPr>
              <a:t>().</a:t>
            </a:r>
            <a:r>
              <a:rPr kumimoji="0" lang="en-US" altLang="zh-CN" sz="1050" b="0" i="0" u="none" strike="noStrike" kern="1200" cap="none" spc="0" normalizeH="0" baseline="0" noProof="0" dirty="0">
                <a:ln>
                  <a:noFill/>
                </a:ln>
                <a:solidFill>
                  <a:srgbClr val="000000"/>
                </a:solidFill>
                <a:effectLst/>
                <a:uLnTx/>
                <a:uFillTx/>
                <a:latin typeface="Courier New" panose="02070309020205020404"/>
                <a:ea typeface="+mn-ea"/>
                <a:cs typeface="+mn-cs"/>
              </a:rPr>
              <a:t>email</a:t>
            </a:r>
            <a:r>
              <a:rPr kumimoji="0" lang="en-US" altLang="zh-CN" sz="1050" b="1" i="0" u="none" strike="noStrike" kern="1200" cap="none" spc="0" normalizeH="0" baseline="0" noProof="0" dirty="0">
                <a:ln>
                  <a:noFill/>
                </a:ln>
                <a:solidFill>
                  <a:srgbClr val="000080"/>
                </a:solidFill>
                <a:effectLst/>
                <a:uLnTx/>
                <a:uFillTx/>
                <a:latin typeface="Courier New" panose="02070309020205020404"/>
                <a:ea typeface="+mn-ea"/>
                <a:cs typeface="+mn-cs"/>
              </a:rPr>
              <a:t>()</a:t>
            </a:r>
            <a:endParaRPr kumimoji="0" lang="en-US" altLang="zh-CN" sz="1050" b="0" i="0" u="none" strike="noStrike" kern="1200" cap="none" spc="0" normalizeH="0" baseline="0" noProof="0" dirty="0">
              <a:ln>
                <a:noFill/>
              </a:ln>
              <a:solidFill>
                <a:srgbClr val="000000"/>
              </a:solidFill>
              <a:effectLst/>
              <a:uLnTx/>
              <a:uFillTx/>
              <a:latin typeface="Courier New" panose="02070309020205020404"/>
              <a:ea typeface="+mn-ea"/>
              <a:cs typeface="+mn-cs"/>
            </a:endParaRPr>
          </a:p>
          <a:p>
            <a:pPr marL="0" marR="0" lvl="0" indent="0" algn="l" defTabSz="914400" rtl="0" eaLnBrk="1" fontAlgn="base" latinLnBrk="0" hangingPunct="1">
              <a:lnSpc>
                <a:spcPct val="150000"/>
              </a:lnSpc>
              <a:spcBef>
                <a:spcPct val="0"/>
              </a:spcBef>
              <a:spcAft>
                <a:spcPct val="0"/>
              </a:spcAft>
              <a:buClrTx/>
              <a:buSzTx/>
              <a:buFontTx/>
              <a:buNone/>
              <a:defRPr/>
            </a:pPr>
            <a:r>
              <a:rPr kumimoji="0" lang="en-US" altLang="zh-CN" sz="1050" b="1" i="0" u="none" strike="noStrike" kern="1200" cap="none" spc="0" normalizeH="0" baseline="0" noProof="0" dirty="0">
                <a:ln>
                  <a:noFill/>
                </a:ln>
                <a:solidFill>
                  <a:srgbClr val="000080"/>
                </a:solidFill>
                <a:effectLst/>
                <a:uLnTx/>
                <a:uFillTx/>
                <a:latin typeface="Courier New" panose="02070309020205020404"/>
                <a:ea typeface="+mn-ea"/>
                <a:cs typeface="+mn-cs"/>
              </a:rPr>
              <a:t>};</a:t>
            </a:r>
            <a:endParaRPr kumimoji="0" lang="en-US" altLang="zh-CN" sz="1050" b="0" i="0" u="none" strike="noStrike" kern="1200" cap="none" spc="0" normalizeH="0" baseline="0" noProof="0" dirty="0">
              <a:ln>
                <a:noFill/>
              </a:ln>
              <a:solidFill>
                <a:srgbClr val="000000"/>
              </a:solidFill>
              <a:effectLst/>
              <a:uLnTx/>
              <a:uFillTx/>
              <a:latin typeface="Courier New" panose="02070309020205020404"/>
              <a:ea typeface="+mn-ea"/>
              <a:cs typeface="+mn-cs"/>
            </a:endParaRPr>
          </a:p>
          <a:p>
            <a:pPr marL="0" marR="0" lvl="0" indent="0" algn="l" defTabSz="914400" rtl="0" eaLnBrk="1" fontAlgn="base" latinLnBrk="0" hangingPunct="1">
              <a:lnSpc>
                <a:spcPct val="150000"/>
              </a:lnSpc>
              <a:spcBef>
                <a:spcPct val="0"/>
              </a:spcBef>
              <a:spcAft>
                <a:spcPct val="0"/>
              </a:spcAft>
              <a:buClrTx/>
              <a:buSzTx/>
              <a:buFontTx/>
              <a:buNone/>
              <a:defRPr/>
            </a:pPr>
            <a:r>
              <a:rPr kumimoji="0" lang="en-US" altLang="zh-CN" sz="1050" b="0" i="0" u="none" strike="noStrike" kern="1200" cap="none" spc="0" normalizeH="0" baseline="0" noProof="0" dirty="0" err="1">
                <a:ln>
                  <a:noFill/>
                </a:ln>
                <a:solidFill>
                  <a:srgbClr val="000000"/>
                </a:solidFill>
                <a:effectLst/>
                <a:uLnTx/>
                <a:uFillTx/>
                <a:latin typeface="Courier New" panose="02070309020205020404"/>
                <a:ea typeface="+mn-ea"/>
                <a:cs typeface="+mn-cs"/>
              </a:rPr>
              <a:t>Joi</a:t>
            </a:r>
            <a:r>
              <a:rPr kumimoji="0" lang="en-US" altLang="zh-CN" sz="1050" b="1" i="0" u="none" strike="noStrike" kern="1200" cap="none" spc="0" normalizeH="0" baseline="0" noProof="0" dirty="0" err="1">
                <a:ln>
                  <a:noFill/>
                </a:ln>
                <a:solidFill>
                  <a:srgbClr val="000080"/>
                </a:solidFill>
                <a:effectLst/>
                <a:uLnTx/>
                <a:uFillTx/>
                <a:latin typeface="Courier New" panose="02070309020205020404"/>
                <a:ea typeface="+mn-ea"/>
                <a:cs typeface="+mn-cs"/>
              </a:rPr>
              <a:t>.</a:t>
            </a:r>
            <a:r>
              <a:rPr kumimoji="0" lang="en-US" altLang="zh-CN" sz="1050" b="0" i="0" u="none" strike="noStrike" kern="1200" cap="none" spc="0" normalizeH="0" baseline="0" noProof="0" dirty="0" err="1">
                <a:ln>
                  <a:noFill/>
                </a:ln>
                <a:solidFill>
                  <a:srgbClr val="000000"/>
                </a:solidFill>
                <a:effectLst/>
                <a:uLnTx/>
                <a:uFillTx/>
                <a:latin typeface="Courier New" panose="02070309020205020404"/>
                <a:ea typeface="+mn-ea"/>
                <a:cs typeface="+mn-cs"/>
              </a:rPr>
              <a:t>validate</a:t>
            </a:r>
            <a:r>
              <a:rPr kumimoji="0" lang="en-US" altLang="zh-CN" sz="1050" b="1" i="0" u="none" strike="noStrike" kern="1200" cap="none" spc="0" normalizeH="0" baseline="0" noProof="0" dirty="0">
                <a:ln>
                  <a:noFill/>
                </a:ln>
                <a:solidFill>
                  <a:srgbClr val="000080"/>
                </a:solidFill>
                <a:effectLst/>
                <a:uLnTx/>
                <a:uFillTx/>
                <a:latin typeface="Courier New" panose="02070309020205020404"/>
                <a:ea typeface="+mn-ea"/>
                <a:cs typeface="+mn-cs"/>
              </a:rPr>
              <a:t>({</a:t>
            </a:r>
            <a:r>
              <a:rPr kumimoji="0" lang="en-US" altLang="zh-CN" sz="1050" b="0" i="0" u="none" strike="noStrike" kern="1200" cap="none" spc="0" normalizeH="0" baseline="0" noProof="0" dirty="0">
                <a:ln>
                  <a:noFill/>
                </a:ln>
                <a:solidFill>
                  <a:srgbClr val="000000"/>
                </a:solidFill>
                <a:effectLst/>
                <a:uLnTx/>
                <a:uFillTx/>
                <a:latin typeface="Courier New" panose="02070309020205020404"/>
                <a:ea typeface="+mn-ea"/>
                <a:cs typeface="+mn-cs"/>
              </a:rPr>
              <a:t> username</a:t>
            </a:r>
            <a:r>
              <a:rPr kumimoji="0" lang="en-US" altLang="zh-CN" sz="1050" b="1" i="0" u="none" strike="noStrike" kern="1200" cap="none" spc="0" normalizeH="0" baseline="0" noProof="0" dirty="0">
                <a:ln>
                  <a:noFill/>
                </a:ln>
                <a:solidFill>
                  <a:srgbClr val="000080"/>
                </a:solidFill>
                <a:effectLst/>
                <a:uLnTx/>
                <a:uFillTx/>
                <a:latin typeface="Courier New" panose="02070309020205020404"/>
                <a:ea typeface="+mn-ea"/>
                <a:cs typeface="+mn-cs"/>
              </a:rPr>
              <a:t>:</a:t>
            </a:r>
            <a:r>
              <a:rPr kumimoji="0" lang="en-US" altLang="zh-CN" sz="1050" b="0" i="0" u="none" strike="noStrike" kern="1200" cap="none" spc="0" normalizeH="0" baseline="0" noProof="0" dirty="0">
                <a:ln>
                  <a:noFill/>
                </a:ln>
                <a:solidFill>
                  <a:srgbClr val="000000"/>
                </a:solidFill>
                <a:effectLst/>
                <a:uLnTx/>
                <a:uFillTx/>
                <a:latin typeface="Courier New" panose="02070309020205020404"/>
                <a:ea typeface="+mn-ea"/>
                <a:cs typeface="+mn-cs"/>
              </a:rPr>
              <a:t> </a:t>
            </a:r>
            <a:r>
              <a:rPr kumimoji="0" lang="en-US" altLang="zh-CN" sz="1050" b="0" i="0" u="none" strike="noStrike" kern="1200" cap="none" spc="0" normalizeH="0" baseline="0" noProof="0" dirty="0">
                <a:ln>
                  <a:noFill/>
                </a:ln>
                <a:solidFill>
                  <a:srgbClr val="808080"/>
                </a:solidFill>
                <a:effectLst/>
                <a:uLnTx/>
                <a:uFillTx/>
                <a:latin typeface="Courier New" panose="02070309020205020404"/>
                <a:ea typeface="+mn-ea"/>
                <a:cs typeface="+mn-cs"/>
              </a:rPr>
              <a:t>'</a:t>
            </a:r>
            <a:r>
              <a:rPr kumimoji="0" lang="en-US" altLang="zh-CN" sz="1050" b="0" i="0" u="none" strike="noStrike" kern="1200" cap="none" spc="0" normalizeH="0" baseline="0" noProof="0" dirty="0" err="1">
                <a:ln>
                  <a:noFill/>
                </a:ln>
                <a:solidFill>
                  <a:srgbClr val="808080"/>
                </a:solidFill>
                <a:effectLst/>
                <a:uLnTx/>
                <a:uFillTx/>
                <a:latin typeface="Courier New" panose="02070309020205020404"/>
                <a:ea typeface="+mn-ea"/>
                <a:cs typeface="+mn-cs"/>
              </a:rPr>
              <a:t>abc</a:t>
            </a:r>
            <a:r>
              <a:rPr kumimoji="0" lang="en-US" altLang="zh-CN" sz="1050" b="0" i="0" u="none" strike="noStrike" kern="1200" cap="none" spc="0" normalizeH="0" baseline="0" noProof="0" dirty="0">
                <a:ln>
                  <a:noFill/>
                </a:ln>
                <a:solidFill>
                  <a:srgbClr val="808080"/>
                </a:solidFill>
                <a:effectLst/>
                <a:uLnTx/>
                <a:uFillTx/>
                <a:latin typeface="Courier New" panose="02070309020205020404"/>
                <a:ea typeface="+mn-ea"/>
                <a:cs typeface="+mn-cs"/>
              </a:rPr>
              <a:t>'</a:t>
            </a:r>
            <a:r>
              <a:rPr kumimoji="0" lang="en-US" altLang="zh-CN" sz="1050" b="1" i="0" u="none" strike="noStrike" kern="1200" cap="none" spc="0" normalizeH="0" baseline="0" noProof="0" dirty="0">
                <a:ln>
                  <a:noFill/>
                </a:ln>
                <a:solidFill>
                  <a:srgbClr val="000080"/>
                </a:solidFill>
                <a:effectLst/>
                <a:uLnTx/>
                <a:uFillTx/>
                <a:latin typeface="Courier New" panose="02070309020205020404"/>
                <a:ea typeface="+mn-ea"/>
                <a:cs typeface="+mn-cs"/>
              </a:rPr>
              <a:t>,</a:t>
            </a:r>
            <a:r>
              <a:rPr kumimoji="0" lang="en-US" altLang="zh-CN" sz="1050" b="0" i="0" u="none" strike="noStrike" kern="1200" cap="none" spc="0" normalizeH="0" baseline="0" noProof="0" dirty="0">
                <a:ln>
                  <a:noFill/>
                </a:ln>
                <a:solidFill>
                  <a:srgbClr val="000000"/>
                </a:solidFill>
                <a:effectLst/>
                <a:uLnTx/>
                <a:uFillTx/>
                <a:latin typeface="Courier New" panose="02070309020205020404"/>
                <a:ea typeface="+mn-ea"/>
                <a:cs typeface="+mn-cs"/>
              </a:rPr>
              <a:t> </a:t>
            </a:r>
            <a:r>
              <a:rPr kumimoji="0" lang="en-US" altLang="zh-CN" sz="1050" b="0" i="0" u="none" strike="noStrike" kern="1200" cap="none" spc="0" normalizeH="0" baseline="0" noProof="0" dirty="0" err="1">
                <a:ln>
                  <a:noFill/>
                </a:ln>
                <a:solidFill>
                  <a:srgbClr val="000000"/>
                </a:solidFill>
                <a:effectLst/>
                <a:uLnTx/>
                <a:uFillTx/>
                <a:latin typeface="Courier New" panose="02070309020205020404"/>
                <a:ea typeface="+mn-ea"/>
                <a:cs typeface="+mn-cs"/>
              </a:rPr>
              <a:t>birthyear</a:t>
            </a:r>
            <a:r>
              <a:rPr kumimoji="0" lang="en-US" altLang="zh-CN" sz="1050" b="1" i="0" u="none" strike="noStrike" kern="1200" cap="none" spc="0" normalizeH="0" baseline="0" noProof="0" dirty="0">
                <a:ln>
                  <a:noFill/>
                </a:ln>
                <a:solidFill>
                  <a:srgbClr val="000080"/>
                </a:solidFill>
                <a:effectLst/>
                <a:uLnTx/>
                <a:uFillTx/>
                <a:latin typeface="Courier New" panose="02070309020205020404"/>
                <a:ea typeface="+mn-ea"/>
                <a:cs typeface="+mn-cs"/>
              </a:rPr>
              <a:t>:</a:t>
            </a:r>
            <a:r>
              <a:rPr kumimoji="0" lang="en-US" altLang="zh-CN" sz="1050" b="0" i="0" u="none" strike="noStrike" kern="1200" cap="none" spc="0" normalizeH="0" baseline="0" noProof="0" dirty="0">
                <a:ln>
                  <a:noFill/>
                </a:ln>
                <a:solidFill>
                  <a:srgbClr val="000000"/>
                </a:solidFill>
                <a:effectLst/>
                <a:uLnTx/>
                <a:uFillTx/>
                <a:latin typeface="Courier New" panose="02070309020205020404"/>
                <a:ea typeface="+mn-ea"/>
                <a:cs typeface="+mn-cs"/>
              </a:rPr>
              <a:t> </a:t>
            </a:r>
            <a:r>
              <a:rPr kumimoji="0" lang="en-US" altLang="zh-CN" sz="1050" b="0" i="0" u="none" strike="noStrike" kern="1200" cap="none" spc="0" normalizeH="0" baseline="0" noProof="0" dirty="0">
                <a:ln>
                  <a:noFill/>
                </a:ln>
                <a:solidFill>
                  <a:srgbClr val="FF8000"/>
                </a:solidFill>
                <a:effectLst/>
                <a:uLnTx/>
                <a:uFillTx/>
                <a:latin typeface="Courier New" panose="02070309020205020404"/>
                <a:ea typeface="+mn-ea"/>
                <a:cs typeface="+mn-cs"/>
              </a:rPr>
              <a:t>1994</a:t>
            </a:r>
            <a:r>
              <a:rPr kumimoji="0" lang="en-US" altLang="zh-CN" sz="1050" b="0" i="0" u="none" strike="noStrike" kern="1200" cap="none" spc="0" normalizeH="0" baseline="0" noProof="0" dirty="0">
                <a:ln>
                  <a:noFill/>
                </a:ln>
                <a:solidFill>
                  <a:srgbClr val="000000"/>
                </a:solidFill>
                <a:effectLst/>
                <a:uLnTx/>
                <a:uFillTx/>
                <a:latin typeface="Courier New" panose="02070309020205020404"/>
                <a:ea typeface="+mn-ea"/>
                <a:cs typeface="+mn-cs"/>
              </a:rPr>
              <a:t> </a:t>
            </a:r>
            <a:r>
              <a:rPr kumimoji="0" lang="en-US" altLang="zh-CN" sz="1050" b="1" i="0" u="none" strike="noStrike" kern="1200" cap="none" spc="0" normalizeH="0" baseline="0" noProof="0" dirty="0">
                <a:ln>
                  <a:noFill/>
                </a:ln>
                <a:solidFill>
                  <a:srgbClr val="000080"/>
                </a:solidFill>
                <a:effectLst/>
                <a:uLnTx/>
                <a:uFillTx/>
                <a:latin typeface="Courier New" panose="02070309020205020404"/>
                <a:ea typeface="+mn-ea"/>
                <a:cs typeface="+mn-cs"/>
              </a:rPr>
              <a:t>},</a:t>
            </a:r>
            <a:r>
              <a:rPr kumimoji="0" lang="en-US" altLang="zh-CN" sz="1050" b="0" i="0" u="none" strike="noStrike" kern="1200" cap="none" spc="0" normalizeH="0" baseline="0" noProof="0" dirty="0">
                <a:ln>
                  <a:noFill/>
                </a:ln>
                <a:solidFill>
                  <a:srgbClr val="000000"/>
                </a:solidFill>
                <a:effectLst/>
                <a:uLnTx/>
                <a:uFillTx/>
                <a:latin typeface="Courier New" panose="02070309020205020404"/>
                <a:ea typeface="+mn-ea"/>
                <a:cs typeface="+mn-cs"/>
              </a:rPr>
              <a:t> schema</a:t>
            </a:r>
            <a:r>
              <a:rPr kumimoji="0" lang="en-US" altLang="zh-CN" sz="1050" b="1" i="0" u="none" strike="noStrike" kern="1200" cap="none" spc="0" normalizeH="0" baseline="0" noProof="0" dirty="0">
                <a:ln>
                  <a:noFill/>
                </a:ln>
                <a:solidFill>
                  <a:srgbClr val="000080"/>
                </a:solidFill>
                <a:effectLst/>
                <a:uLnTx/>
                <a:uFillTx/>
                <a:latin typeface="Courier New" panose="02070309020205020404"/>
                <a:ea typeface="+mn-ea"/>
                <a:cs typeface="+mn-cs"/>
              </a:rPr>
              <a:t>);</a:t>
            </a:r>
            <a:endParaRPr kumimoji="0" lang="en-US" altLang="zh-CN" sz="1050" b="0" i="0" u="none" strike="noStrike" kern="1200" cap="none" spc="0" normalizeH="0" baseline="0" noProof="0" dirty="0">
              <a:ln>
                <a:noFill/>
              </a:ln>
              <a:solidFill>
                <a:schemeClr val="lt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charRg st="0" end="2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charRg st="28" end="4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xEl>
                                              <p:charRg st="45" end="13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
                                            <p:txEl>
                                              <p:charRg st="135" end="19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
                                            <p:txEl>
                                              <p:charRg st="192" end="24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
                                            <p:txEl>
                                              <p:charRg st="240" end="29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
                                            <p:txEl>
                                              <p:charRg st="299" end="33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
                                            <p:txEl>
                                              <p:charRg st="331" end="33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charRg st="334" end="39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marL="0" marR="0" lvl="0" indent="0" algn="l" defTabSz="914400" rtl="0" eaLnBrk="0" fontAlgn="base" latinLnBrk="0" hangingPunct="0">
              <a:lnSpc>
                <a:spcPct val="90000"/>
              </a:lnSpc>
              <a:spcBef>
                <a:spcPct val="0"/>
              </a:spcBef>
              <a:spcAft>
                <a:spcPct val="0"/>
              </a:spcAft>
              <a:buClrTx/>
              <a:buSzTx/>
              <a:buFontTx/>
              <a:buNone/>
              <a:defRPr/>
            </a:pPr>
            <a:r>
              <a:rPr kumimoji="0" lang="en-US" altLang="zh-CN" sz="2400" b="1" i="0" u="none" strike="noStrike" kern="0" cap="none" spc="0" normalizeH="0" baseline="0" noProof="0" dirty="0" smtClean="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cs typeface="+mj-cs"/>
                <a:sym typeface="+mn-ea"/>
              </a:rPr>
              <a:t>3. </a:t>
            </a:r>
            <a:r>
              <a:rPr kumimoji="0" lang="zh-CN" altLang="en-US" sz="2400" b="1" i="0" u="none" strike="noStrike" kern="0" cap="none" spc="0" normalizeH="0" baseline="0" noProof="0" dirty="0" smtClean="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cs typeface="+mj-cs"/>
                <a:sym typeface="+mn-ea"/>
              </a:rPr>
              <a:t>项目包含的知识点</a:t>
            </a:r>
            <a:endParaRPr kumimoji="0" lang="zh-CN" altLang="en-US" sz="2400" b="1" i="0" u="none" strike="noStrike" kern="0" cap="none" spc="0" normalizeH="0" baseline="0" noProof="0" dirty="0" smtClean="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cs typeface="+mj-cs"/>
              <a:sym typeface="+mn-ea"/>
            </a:endParaRPr>
          </a:p>
        </p:txBody>
      </p:sp>
      <p:sp>
        <p:nvSpPr>
          <p:cNvPr id="2" name="TextBox 1"/>
          <p:cNvSpPr txBox="1"/>
          <p:nvPr/>
        </p:nvSpPr>
        <p:spPr>
          <a:xfrm>
            <a:off x="841375" y="1419225"/>
            <a:ext cx="6610350" cy="306388"/>
          </a:xfrm>
          <a:prstGeom prst="rect">
            <a:avLst/>
          </a:prstGeom>
          <a:noFill/>
        </p:spPr>
        <p:txBody>
          <a:bodyPr>
            <a:spAutoFit/>
          </a:bodyPr>
          <a:lstStyle/>
          <a:p>
            <a:pPr marR="0" defTabSz="914400" fontAlgn="auto">
              <a:lnSpc>
                <a:spcPct val="150000"/>
              </a:lnSpc>
              <a:spcBef>
                <a:spcPts val="0"/>
              </a:spcBef>
              <a:spcAft>
                <a:spcPts val="0"/>
              </a:spcAft>
              <a:buClrTx/>
              <a:buSzTx/>
              <a:buFontTx/>
              <a:buNone/>
              <a:defRPr/>
            </a:pPr>
            <a:r>
              <a:rPr kumimoji="0" lang="zh-CN" altLang="en-US"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作用：解析表单，支持</a:t>
            </a:r>
            <a:r>
              <a:rPr kumimoji="0" lang="en-US" altLang="zh-CN"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get</a:t>
            </a:r>
            <a:r>
              <a:rPr kumimoji="0" lang="zh-CN" altLang="en-US"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请求参数，</a:t>
            </a:r>
            <a:r>
              <a:rPr kumimoji="0" lang="en-US" altLang="zh-CN"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post</a:t>
            </a:r>
            <a:r>
              <a:rPr kumimoji="0" lang="zh-CN" altLang="en-US"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请求参数、文件上传。</a:t>
            </a:r>
            <a:endParaRPr kumimoji="0" lang="en-US" altLang="zh-CN"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p:txBody>
      </p:sp>
      <p:sp>
        <p:nvSpPr>
          <p:cNvPr id="32771" name="TextBox 2"/>
          <p:cNvSpPr txBox="1"/>
          <p:nvPr/>
        </p:nvSpPr>
        <p:spPr>
          <a:xfrm>
            <a:off x="841375" y="915988"/>
            <a:ext cx="3514725" cy="458787"/>
          </a:xfrm>
          <a:prstGeom prst="rect">
            <a:avLst/>
          </a:prstGeom>
          <a:noFill/>
          <a:ln w="9525">
            <a:noFill/>
          </a:ln>
        </p:spPr>
        <p:txBody>
          <a:bodyPr anchor="t" anchorCtr="0">
            <a:spAutoFit/>
          </a:bodyPr>
          <a:p>
            <a:pPr eaLnBrk="0" hangingPunct="0">
              <a:lnSpc>
                <a:spcPct val="150000"/>
              </a:lnSpc>
            </a:pPr>
            <a:r>
              <a:rPr lang="en-US" altLang="zh-CN" b="1" dirty="0">
                <a:solidFill>
                  <a:srgbClr val="404040"/>
                </a:solidFill>
                <a:latin typeface="微软雅黑" panose="020B0503020204020204" pitchFamily="34" charset="-122"/>
                <a:ea typeface="微软雅黑" panose="020B0503020204020204" pitchFamily="34" charset="-122"/>
              </a:rPr>
              <a:t>3.4 formidable </a:t>
            </a:r>
            <a:endParaRPr lang="zh-CN" altLang="zh-CN" b="1" dirty="0">
              <a:solidFill>
                <a:srgbClr val="404040"/>
              </a:solidFill>
              <a:latin typeface="微软雅黑" panose="020B0503020204020204" pitchFamily="34" charset="-122"/>
              <a:ea typeface="微软雅黑" panose="020B0503020204020204" pitchFamily="34" charset="-122"/>
            </a:endParaRPr>
          </a:p>
        </p:txBody>
      </p:sp>
      <p:sp>
        <p:nvSpPr>
          <p:cNvPr id="6" name="矩形 5"/>
          <p:cNvSpPr/>
          <p:nvPr/>
        </p:nvSpPr>
        <p:spPr>
          <a:xfrm>
            <a:off x="841375" y="1779588"/>
            <a:ext cx="7402513" cy="3168650"/>
          </a:xfrm>
          <a:prstGeom prst="rect">
            <a:avLst/>
          </a:prstGeom>
          <a:solidFill>
            <a:srgbClr val="E6F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50000"/>
              </a:lnSpc>
              <a:spcBef>
                <a:spcPct val="0"/>
              </a:spcBef>
              <a:spcAft>
                <a:spcPct val="0"/>
              </a:spcAft>
              <a:buClrTx/>
              <a:buSzTx/>
              <a:buFontTx/>
              <a:buNone/>
              <a:defRPr/>
            </a:pPr>
            <a:r>
              <a:rPr kumimoji="0" lang="en-US" altLang="zh-CN" sz="1050" b="0" i="0" u="none" strike="noStrike" kern="1200" cap="none" spc="0" normalizeH="0" baseline="0" noProof="0" dirty="0">
                <a:ln>
                  <a:noFill/>
                </a:ln>
                <a:solidFill>
                  <a:srgbClr val="008000"/>
                </a:solidFill>
                <a:effectLst/>
                <a:uLnTx/>
                <a:uFillTx/>
                <a:latin typeface="Courier New" panose="02070309020205020404"/>
                <a:ea typeface="+mn-ea"/>
                <a:cs typeface="+mn-cs"/>
              </a:rPr>
              <a:t> </a:t>
            </a:r>
            <a:r>
              <a:rPr kumimoji="0" lang="en-US" altLang="zh-CN" sz="1050" b="0" i="0" u="none" strike="noStrike" kern="1200" cap="none" spc="0" normalizeH="0" baseline="0" noProof="0" dirty="0">
                <a:ln>
                  <a:noFill/>
                </a:ln>
                <a:solidFill>
                  <a:srgbClr val="008000"/>
                </a:solidFill>
                <a:effectLst/>
                <a:uLnTx/>
                <a:uFillTx/>
                <a:latin typeface="微软雅黑" panose="020B0503020204020204" pitchFamily="34" charset="-122"/>
                <a:ea typeface="微软雅黑" panose="020B0503020204020204" pitchFamily="34" charset="-122"/>
                <a:cs typeface="+mn-cs"/>
              </a:rPr>
              <a:t>// </a:t>
            </a:r>
            <a:r>
              <a:rPr kumimoji="0" lang="zh-CN" altLang="en-US" sz="1050" b="0" i="0" u="none" strike="noStrike" kern="1200" cap="none" spc="0" normalizeH="0" baseline="0" noProof="0" dirty="0">
                <a:ln>
                  <a:noFill/>
                </a:ln>
                <a:solidFill>
                  <a:srgbClr val="008000"/>
                </a:solidFill>
                <a:effectLst/>
                <a:uLnTx/>
                <a:uFillTx/>
                <a:latin typeface="微软雅黑" panose="020B0503020204020204" pitchFamily="34" charset="-122"/>
                <a:ea typeface="微软雅黑" panose="020B0503020204020204" pitchFamily="34" charset="-122"/>
                <a:cs typeface="+mn-cs"/>
              </a:rPr>
              <a:t>引入</a:t>
            </a:r>
            <a:r>
              <a:rPr kumimoji="0" lang="en-US" altLang="zh-CN" sz="1050" b="0" i="0" u="none" strike="noStrike" kern="1200" cap="none" spc="0" normalizeH="0" baseline="0" noProof="0" dirty="0">
                <a:ln>
                  <a:noFill/>
                </a:ln>
                <a:solidFill>
                  <a:srgbClr val="008000"/>
                </a:solidFill>
                <a:effectLst/>
                <a:uLnTx/>
                <a:uFillTx/>
                <a:latin typeface="微软雅黑" panose="020B0503020204020204" pitchFamily="34" charset="-122"/>
                <a:ea typeface="微软雅黑" panose="020B0503020204020204" pitchFamily="34" charset="-122"/>
                <a:cs typeface="+mn-cs"/>
              </a:rPr>
              <a:t>formidable</a:t>
            </a:r>
            <a:r>
              <a:rPr kumimoji="0" lang="zh-CN" altLang="en-US" sz="1050" b="0" i="0" u="none" strike="noStrike" kern="1200" cap="none" spc="0" normalizeH="0" baseline="0" noProof="0" dirty="0">
                <a:ln>
                  <a:noFill/>
                </a:ln>
                <a:solidFill>
                  <a:srgbClr val="008000"/>
                </a:solidFill>
                <a:effectLst/>
                <a:uLnTx/>
                <a:uFillTx/>
                <a:latin typeface="微软雅黑" panose="020B0503020204020204" pitchFamily="34" charset="-122"/>
                <a:ea typeface="微软雅黑" panose="020B0503020204020204" pitchFamily="34" charset="-122"/>
                <a:cs typeface="+mn-cs"/>
              </a:rPr>
              <a:t>模块</a:t>
            </a:r>
            <a:endParaRPr kumimoji="0" lang="en-US" altLang="zh-CN" sz="1050" b="0" i="0" u="none" strike="noStrike" kern="1200" cap="none" spc="0" normalizeH="0" baseline="0" noProof="0" dirty="0">
              <a:ln>
                <a:noFill/>
              </a:ln>
              <a:solidFill>
                <a:srgbClr val="008000"/>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ct val="150000"/>
              </a:lnSpc>
              <a:spcBef>
                <a:spcPct val="0"/>
              </a:spcBef>
              <a:spcAft>
                <a:spcPct val="0"/>
              </a:spcAft>
              <a:buClrTx/>
              <a:buSzTx/>
              <a:buFontTx/>
              <a:buNone/>
              <a:defRPr/>
            </a:pPr>
            <a:r>
              <a:rPr kumimoji="0" lang="en-US" altLang="zh-CN" sz="1050" b="1" i="0" u="none" strike="noStrike" kern="1200" cap="none" spc="0" normalizeH="0" baseline="0" noProof="0" dirty="0">
                <a:ln>
                  <a:noFill/>
                </a:ln>
                <a:solidFill>
                  <a:srgbClr val="0000FF"/>
                </a:solidFill>
                <a:effectLst/>
                <a:uLnTx/>
                <a:uFillTx/>
                <a:latin typeface="Courier New" panose="02070309020205020404"/>
                <a:ea typeface="+mn-ea"/>
                <a:cs typeface="+mn-cs"/>
              </a:rPr>
              <a:t> </a:t>
            </a:r>
            <a:r>
              <a:rPr kumimoji="0" lang="en-US" altLang="zh-CN" sz="1050" b="1" i="0" u="none" strike="noStrike" kern="1200" cap="none" spc="0" normalizeH="0" baseline="0" noProof="0" dirty="0" err="1">
                <a:ln>
                  <a:noFill/>
                </a:ln>
                <a:solidFill>
                  <a:srgbClr val="0000FF"/>
                </a:solidFill>
                <a:effectLst/>
                <a:uLnTx/>
                <a:uFillTx/>
                <a:latin typeface="Courier New" panose="02070309020205020404"/>
                <a:ea typeface="+mn-ea"/>
                <a:cs typeface="+mn-cs"/>
              </a:rPr>
              <a:t>const</a:t>
            </a:r>
            <a:r>
              <a:rPr kumimoji="0" lang="en-US" altLang="zh-CN" sz="1050" b="0" i="0" u="none" strike="noStrike" kern="1200" cap="none" spc="0" normalizeH="0" baseline="0" noProof="0" dirty="0">
                <a:ln>
                  <a:noFill/>
                </a:ln>
                <a:solidFill>
                  <a:srgbClr val="000000"/>
                </a:solidFill>
                <a:effectLst/>
                <a:uLnTx/>
                <a:uFillTx/>
                <a:latin typeface="Courier New" panose="02070309020205020404"/>
                <a:ea typeface="+mn-ea"/>
                <a:cs typeface="+mn-cs"/>
              </a:rPr>
              <a:t> formidable </a:t>
            </a:r>
            <a:r>
              <a:rPr kumimoji="0" lang="en-US" altLang="zh-CN" sz="1050" b="1" i="0" u="none" strike="noStrike" kern="1200" cap="none" spc="0" normalizeH="0" baseline="0" noProof="0" dirty="0">
                <a:ln>
                  <a:noFill/>
                </a:ln>
                <a:solidFill>
                  <a:srgbClr val="000080"/>
                </a:solidFill>
                <a:effectLst/>
                <a:uLnTx/>
                <a:uFillTx/>
                <a:latin typeface="Courier New" panose="02070309020205020404"/>
                <a:ea typeface="+mn-ea"/>
                <a:cs typeface="+mn-cs"/>
              </a:rPr>
              <a:t>=</a:t>
            </a:r>
            <a:r>
              <a:rPr kumimoji="0" lang="en-US" altLang="zh-CN" sz="1050" b="0" i="0" u="none" strike="noStrike" kern="1200" cap="none" spc="0" normalizeH="0" baseline="0" noProof="0" dirty="0">
                <a:ln>
                  <a:noFill/>
                </a:ln>
                <a:solidFill>
                  <a:srgbClr val="000000"/>
                </a:solidFill>
                <a:effectLst/>
                <a:uLnTx/>
                <a:uFillTx/>
                <a:latin typeface="Courier New" panose="02070309020205020404"/>
                <a:ea typeface="+mn-ea"/>
                <a:cs typeface="+mn-cs"/>
              </a:rPr>
              <a:t> require</a:t>
            </a:r>
            <a:r>
              <a:rPr kumimoji="0" lang="en-US" altLang="zh-CN" sz="1050" b="1" i="0" u="none" strike="noStrike" kern="1200" cap="none" spc="0" normalizeH="0" baseline="0" noProof="0" dirty="0">
                <a:ln>
                  <a:noFill/>
                </a:ln>
                <a:solidFill>
                  <a:srgbClr val="000080"/>
                </a:solidFill>
                <a:effectLst/>
                <a:uLnTx/>
                <a:uFillTx/>
                <a:latin typeface="Courier New" panose="02070309020205020404"/>
                <a:ea typeface="+mn-ea"/>
                <a:cs typeface="+mn-cs"/>
              </a:rPr>
              <a:t>(</a:t>
            </a:r>
            <a:r>
              <a:rPr kumimoji="0" lang="en-US" altLang="zh-CN" sz="1050" b="0" i="0" u="none" strike="noStrike" kern="1200" cap="none" spc="0" normalizeH="0" baseline="0" noProof="0" dirty="0">
                <a:ln>
                  <a:noFill/>
                </a:ln>
                <a:solidFill>
                  <a:srgbClr val="808080"/>
                </a:solidFill>
                <a:effectLst/>
                <a:uLnTx/>
                <a:uFillTx/>
                <a:latin typeface="Courier New" panose="02070309020205020404"/>
                <a:ea typeface="+mn-ea"/>
                <a:cs typeface="+mn-cs"/>
              </a:rPr>
              <a:t>'formidable'</a:t>
            </a:r>
            <a:r>
              <a:rPr kumimoji="0" lang="en-US" altLang="zh-CN" sz="1050" b="1" i="0" u="none" strike="noStrike" kern="1200" cap="none" spc="0" normalizeH="0" baseline="0" noProof="0" dirty="0">
                <a:ln>
                  <a:noFill/>
                </a:ln>
                <a:solidFill>
                  <a:srgbClr val="000080"/>
                </a:solidFill>
                <a:effectLst/>
                <a:uLnTx/>
                <a:uFillTx/>
                <a:latin typeface="Courier New" panose="02070309020205020404"/>
                <a:ea typeface="+mn-ea"/>
                <a:cs typeface="+mn-cs"/>
              </a:rPr>
              <a:t>);</a:t>
            </a:r>
            <a:endParaRPr kumimoji="0" lang="en-US" altLang="zh-CN" sz="1050" b="0" i="0" u="none" strike="noStrike" kern="1200" cap="none" spc="0" normalizeH="0" baseline="0" noProof="0" dirty="0">
              <a:ln>
                <a:noFill/>
              </a:ln>
              <a:solidFill>
                <a:srgbClr val="000000"/>
              </a:solidFill>
              <a:effectLst/>
              <a:uLnTx/>
              <a:uFillTx/>
              <a:latin typeface="Courier New" panose="02070309020205020404"/>
              <a:ea typeface="+mn-ea"/>
              <a:cs typeface="+mn-cs"/>
            </a:endParaRPr>
          </a:p>
          <a:p>
            <a:pPr marL="0" marR="0" lvl="0" indent="0" algn="l" defTabSz="914400" rtl="0" eaLnBrk="1" fontAlgn="base" latinLnBrk="0" hangingPunct="1">
              <a:lnSpc>
                <a:spcPct val="150000"/>
              </a:lnSpc>
              <a:spcBef>
                <a:spcPct val="0"/>
              </a:spcBef>
              <a:spcAft>
                <a:spcPct val="0"/>
              </a:spcAft>
              <a:buClrTx/>
              <a:buSzTx/>
              <a:buFontTx/>
              <a:buNone/>
              <a:defRPr/>
            </a:pPr>
            <a:r>
              <a:rPr kumimoji="0" lang="en-US" altLang="zh-CN" sz="1050" b="0" i="0" u="none" strike="noStrike" kern="1200" cap="none" spc="0" normalizeH="0" baseline="0" noProof="0" dirty="0">
                <a:ln>
                  <a:noFill/>
                </a:ln>
                <a:solidFill>
                  <a:srgbClr val="008000"/>
                </a:solidFill>
                <a:effectLst/>
                <a:uLnTx/>
                <a:uFillTx/>
                <a:latin typeface="Courier New" panose="02070309020205020404"/>
                <a:ea typeface="+mn-ea"/>
                <a:cs typeface="+mn-cs"/>
              </a:rPr>
              <a:t> </a:t>
            </a:r>
            <a:r>
              <a:rPr kumimoji="0" lang="en-US" altLang="zh-CN" sz="1050" b="0" i="0" u="none" strike="noStrike" kern="1200" cap="none" spc="0" normalizeH="0" baseline="0" noProof="0" dirty="0">
                <a:ln>
                  <a:noFill/>
                </a:ln>
                <a:solidFill>
                  <a:srgbClr val="008000"/>
                </a:solidFill>
                <a:effectLst/>
                <a:uLnTx/>
                <a:uFillTx/>
                <a:latin typeface="微软雅黑" panose="020B0503020204020204" pitchFamily="34" charset="-122"/>
                <a:ea typeface="微软雅黑" panose="020B0503020204020204" pitchFamily="34" charset="-122"/>
                <a:cs typeface="+mn-cs"/>
              </a:rPr>
              <a:t>// </a:t>
            </a:r>
            <a:r>
              <a:rPr kumimoji="0" lang="zh-CN" altLang="en-US" sz="1050" b="0" i="0" u="none" strike="noStrike" kern="1200" cap="none" spc="0" normalizeH="0" baseline="0" noProof="0" dirty="0">
                <a:ln>
                  <a:noFill/>
                </a:ln>
                <a:solidFill>
                  <a:srgbClr val="008000"/>
                </a:solidFill>
                <a:effectLst/>
                <a:uLnTx/>
                <a:uFillTx/>
                <a:latin typeface="微软雅黑" panose="020B0503020204020204" pitchFamily="34" charset="-122"/>
                <a:ea typeface="微软雅黑" panose="020B0503020204020204" pitchFamily="34" charset="-122"/>
                <a:cs typeface="+mn-cs"/>
              </a:rPr>
              <a:t>创建表单解析对象</a:t>
            </a:r>
            <a:endParaRPr kumimoji="0" lang="en-US" altLang="zh-CN" sz="1050" b="0" i="0" u="none" strike="noStrike" kern="1200" cap="none" spc="0" normalizeH="0" baseline="0" noProof="0" dirty="0">
              <a:ln>
                <a:noFill/>
              </a:ln>
              <a:solidFill>
                <a:srgbClr val="008000"/>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ct val="150000"/>
              </a:lnSpc>
              <a:spcBef>
                <a:spcPct val="0"/>
              </a:spcBef>
              <a:spcAft>
                <a:spcPct val="0"/>
              </a:spcAft>
              <a:buClrTx/>
              <a:buSzTx/>
              <a:buFontTx/>
              <a:buNone/>
              <a:defRPr/>
            </a:pPr>
            <a:r>
              <a:rPr kumimoji="0" lang="en-US" altLang="zh-CN" sz="1050" b="1" i="0" u="none" strike="noStrike" kern="1200" cap="none" spc="0" normalizeH="0" baseline="0" noProof="0" dirty="0">
                <a:ln>
                  <a:noFill/>
                </a:ln>
                <a:solidFill>
                  <a:srgbClr val="0000FF"/>
                </a:solidFill>
                <a:effectLst/>
                <a:uLnTx/>
                <a:uFillTx/>
                <a:latin typeface="Courier New" panose="02070309020205020404"/>
                <a:ea typeface="+mn-ea"/>
                <a:cs typeface="+mn-cs"/>
              </a:rPr>
              <a:t> </a:t>
            </a:r>
            <a:r>
              <a:rPr kumimoji="0" lang="en-US" altLang="zh-CN" sz="1050" b="1" i="0" u="none" strike="noStrike" kern="1200" cap="none" spc="0" normalizeH="0" baseline="0" noProof="0" dirty="0" err="1">
                <a:ln>
                  <a:noFill/>
                </a:ln>
                <a:solidFill>
                  <a:srgbClr val="0000FF"/>
                </a:solidFill>
                <a:effectLst/>
                <a:uLnTx/>
                <a:uFillTx/>
                <a:latin typeface="Courier New" panose="02070309020205020404"/>
                <a:ea typeface="+mn-ea"/>
                <a:cs typeface="+mn-cs"/>
              </a:rPr>
              <a:t>const</a:t>
            </a:r>
            <a:r>
              <a:rPr kumimoji="0" lang="en-US" altLang="zh-CN" sz="1050" b="0" i="0" u="none" strike="noStrike" kern="1200" cap="none" spc="0" normalizeH="0" baseline="0" noProof="0" dirty="0">
                <a:ln>
                  <a:noFill/>
                </a:ln>
                <a:solidFill>
                  <a:srgbClr val="000000"/>
                </a:solidFill>
                <a:effectLst/>
                <a:uLnTx/>
                <a:uFillTx/>
                <a:latin typeface="Courier New" panose="02070309020205020404"/>
                <a:ea typeface="+mn-ea"/>
                <a:cs typeface="+mn-cs"/>
              </a:rPr>
              <a:t> </a:t>
            </a:r>
            <a:r>
              <a:rPr kumimoji="0" lang="en-US" altLang="zh-CN" sz="1050" b="1" i="0" u="none" strike="noStrike" kern="1200" cap="none" spc="0" normalizeH="0" baseline="0" noProof="0" dirty="0">
                <a:ln>
                  <a:noFill/>
                </a:ln>
                <a:solidFill>
                  <a:srgbClr val="804000"/>
                </a:solidFill>
                <a:effectLst/>
                <a:uLnTx/>
                <a:uFillTx/>
                <a:latin typeface="Courier New" panose="02070309020205020404"/>
                <a:ea typeface="+mn-ea"/>
                <a:cs typeface="+mn-cs"/>
              </a:rPr>
              <a:t>form</a:t>
            </a:r>
            <a:r>
              <a:rPr kumimoji="0" lang="en-US" altLang="zh-CN" sz="1050" b="0" i="0" u="none" strike="noStrike" kern="1200" cap="none" spc="0" normalizeH="0" baseline="0" noProof="0" dirty="0">
                <a:ln>
                  <a:noFill/>
                </a:ln>
                <a:solidFill>
                  <a:srgbClr val="000000"/>
                </a:solidFill>
                <a:effectLst/>
                <a:uLnTx/>
                <a:uFillTx/>
                <a:latin typeface="Courier New" panose="02070309020205020404"/>
                <a:ea typeface="+mn-ea"/>
                <a:cs typeface="+mn-cs"/>
              </a:rPr>
              <a:t> </a:t>
            </a:r>
            <a:r>
              <a:rPr kumimoji="0" lang="en-US" altLang="zh-CN" sz="1050" b="1" i="0" u="none" strike="noStrike" kern="1200" cap="none" spc="0" normalizeH="0" baseline="0" noProof="0" dirty="0">
                <a:ln>
                  <a:noFill/>
                </a:ln>
                <a:solidFill>
                  <a:srgbClr val="000080"/>
                </a:solidFill>
                <a:effectLst/>
                <a:uLnTx/>
                <a:uFillTx/>
                <a:latin typeface="Courier New" panose="02070309020205020404"/>
                <a:ea typeface="+mn-ea"/>
                <a:cs typeface="+mn-cs"/>
              </a:rPr>
              <a:t>=</a:t>
            </a:r>
            <a:r>
              <a:rPr kumimoji="0" lang="en-US" altLang="zh-CN" sz="1050" b="0" i="0" u="none" strike="noStrike" kern="1200" cap="none" spc="0" normalizeH="0" baseline="0" noProof="0" dirty="0">
                <a:ln>
                  <a:noFill/>
                </a:ln>
                <a:solidFill>
                  <a:srgbClr val="000000"/>
                </a:solidFill>
                <a:effectLst/>
                <a:uLnTx/>
                <a:uFillTx/>
                <a:latin typeface="Courier New" panose="02070309020205020404"/>
                <a:ea typeface="+mn-ea"/>
                <a:cs typeface="+mn-cs"/>
              </a:rPr>
              <a:t> </a:t>
            </a:r>
            <a:r>
              <a:rPr kumimoji="0" lang="en-US" altLang="zh-CN" sz="1050" b="1" i="0" u="none" strike="noStrike" kern="1200" cap="none" spc="0" normalizeH="0" baseline="0" noProof="0" dirty="0">
                <a:ln>
                  <a:noFill/>
                </a:ln>
                <a:solidFill>
                  <a:srgbClr val="0000FF"/>
                </a:solidFill>
                <a:effectLst/>
                <a:uLnTx/>
                <a:uFillTx/>
                <a:latin typeface="Courier New" panose="02070309020205020404"/>
                <a:ea typeface="+mn-ea"/>
                <a:cs typeface="+mn-cs"/>
              </a:rPr>
              <a:t>new</a:t>
            </a:r>
            <a:r>
              <a:rPr kumimoji="0" lang="en-US" altLang="zh-CN" sz="1050" b="0" i="0" u="none" strike="noStrike" kern="1200" cap="none" spc="0" normalizeH="0" baseline="0" noProof="0" dirty="0">
                <a:ln>
                  <a:noFill/>
                </a:ln>
                <a:solidFill>
                  <a:srgbClr val="000000"/>
                </a:solidFill>
                <a:effectLst/>
                <a:uLnTx/>
                <a:uFillTx/>
                <a:latin typeface="Courier New" panose="02070309020205020404"/>
                <a:ea typeface="+mn-ea"/>
                <a:cs typeface="+mn-cs"/>
              </a:rPr>
              <a:t> </a:t>
            </a:r>
            <a:r>
              <a:rPr kumimoji="0" lang="en-US" altLang="zh-CN" sz="1050" b="0" i="0" u="none" strike="noStrike" kern="1200" cap="none" spc="0" normalizeH="0" baseline="0" noProof="0" dirty="0" err="1">
                <a:ln>
                  <a:noFill/>
                </a:ln>
                <a:solidFill>
                  <a:srgbClr val="000000"/>
                </a:solidFill>
                <a:effectLst/>
                <a:uLnTx/>
                <a:uFillTx/>
                <a:latin typeface="Courier New" panose="02070309020205020404"/>
                <a:ea typeface="+mn-ea"/>
                <a:cs typeface="+mn-cs"/>
              </a:rPr>
              <a:t>formidable</a:t>
            </a:r>
            <a:r>
              <a:rPr kumimoji="0" lang="en-US" altLang="zh-CN" sz="1050" b="1" i="0" u="none" strike="noStrike" kern="1200" cap="none" spc="0" normalizeH="0" baseline="0" noProof="0" dirty="0" err="1">
                <a:ln>
                  <a:noFill/>
                </a:ln>
                <a:solidFill>
                  <a:srgbClr val="000080"/>
                </a:solidFill>
                <a:effectLst/>
                <a:uLnTx/>
                <a:uFillTx/>
                <a:latin typeface="Courier New" panose="02070309020205020404"/>
                <a:ea typeface="+mn-ea"/>
                <a:cs typeface="+mn-cs"/>
              </a:rPr>
              <a:t>.</a:t>
            </a:r>
            <a:r>
              <a:rPr kumimoji="0" lang="en-US" altLang="zh-CN" sz="1050" b="0" i="0" u="none" strike="noStrike" kern="1200" cap="none" spc="0" normalizeH="0" baseline="0" noProof="0" dirty="0" err="1">
                <a:ln>
                  <a:noFill/>
                </a:ln>
                <a:solidFill>
                  <a:srgbClr val="000000"/>
                </a:solidFill>
                <a:effectLst/>
                <a:uLnTx/>
                <a:uFillTx/>
                <a:latin typeface="Courier New" panose="02070309020205020404"/>
                <a:ea typeface="+mn-ea"/>
                <a:cs typeface="+mn-cs"/>
              </a:rPr>
              <a:t>IncomingForm</a:t>
            </a:r>
            <a:r>
              <a:rPr kumimoji="0" lang="en-US" altLang="zh-CN" sz="1050" b="1" i="0" u="none" strike="noStrike" kern="1200" cap="none" spc="0" normalizeH="0" baseline="0" noProof="0" dirty="0">
                <a:ln>
                  <a:noFill/>
                </a:ln>
                <a:solidFill>
                  <a:srgbClr val="000080"/>
                </a:solidFill>
                <a:effectLst/>
                <a:uLnTx/>
                <a:uFillTx/>
                <a:latin typeface="Courier New" panose="02070309020205020404"/>
                <a:ea typeface="+mn-ea"/>
                <a:cs typeface="+mn-cs"/>
              </a:rPr>
              <a:t>();</a:t>
            </a:r>
            <a:endParaRPr kumimoji="0" lang="en-US" altLang="zh-CN" sz="1050" b="0" i="0" u="none" strike="noStrike" kern="1200" cap="none" spc="0" normalizeH="0" baseline="0" noProof="0" dirty="0">
              <a:ln>
                <a:noFill/>
              </a:ln>
              <a:solidFill>
                <a:srgbClr val="000000"/>
              </a:solidFill>
              <a:effectLst/>
              <a:uLnTx/>
              <a:uFillTx/>
              <a:latin typeface="Courier New" panose="02070309020205020404"/>
              <a:ea typeface="+mn-ea"/>
              <a:cs typeface="+mn-cs"/>
            </a:endParaRPr>
          </a:p>
          <a:p>
            <a:pPr marL="0" marR="0" lvl="0" indent="0" algn="l" defTabSz="914400" rtl="0" eaLnBrk="1" fontAlgn="base" latinLnBrk="0" hangingPunct="1">
              <a:lnSpc>
                <a:spcPct val="150000"/>
              </a:lnSpc>
              <a:spcBef>
                <a:spcPct val="0"/>
              </a:spcBef>
              <a:spcAft>
                <a:spcPct val="0"/>
              </a:spcAft>
              <a:buClrTx/>
              <a:buSzTx/>
              <a:buFontTx/>
              <a:buNone/>
              <a:defRPr/>
            </a:pPr>
            <a:r>
              <a:rPr kumimoji="0" lang="en-US" altLang="zh-CN" sz="1050" b="0" i="0" u="none" strike="noStrike" kern="1200" cap="none" spc="0" normalizeH="0" baseline="0" noProof="0" dirty="0">
                <a:ln>
                  <a:noFill/>
                </a:ln>
                <a:solidFill>
                  <a:srgbClr val="008000"/>
                </a:solidFill>
                <a:effectLst/>
                <a:uLnTx/>
                <a:uFillTx/>
                <a:latin typeface="Courier New" panose="02070309020205020404"/>
                <a:ea typeface="+mn-ea"/>
                <a:cs typeface="+mn-cs"/>
              </a:rPr>
              <a:t> </a:t>
            </a:r>
            <a:r>
              <a:rPr kumimoji="0" lang="en-US" altLang="zh-CN" sz="1050" b="0" i="0" u="none" strike="noStrike" kern="1200" cap="none" spc="0" normalizeH="0" baseline="0" noProof="0" dirty="0">
                <a:ln>
                  <a:noFill/>
                </a:ln>
                <a:solidFill>
                  <a:srgbClr val="008000"/>
                </a:solidFill>
                <a:effectLst/>
                <a:uLnTx/>
                <a:uFillTx/>
                <a:latin typeface="微软雅黑" panose="020B0503020204020204" pitchFamily="34" charset="-122"/>
                <a:ea typeface="微软雅黑" panose="020B0503020204020204" pitchFamily="34" charset="-122"/>
                <a:cs typeface="+mn-cs"/>
              </a:rPr>
              <a:t>// </a:t>
            </a:r>
            <a:r>
              <a:rPr kumimoji="0" lang="zh-CN" altLang="en-US" sz="1050" b="0" i="0" u="none" strike="noStrike" kern="1200" cap="none" spc="0" normalizeH="0" baseline="0" noProof="0" dirty="0">
                <a:ln>
                  <a:noFill/>
                </a:ln>
                <a:solidFill>
                  <a:srgbClr val="008000"/>
                </a:solidFill>
                <a:effectLst/>
                <a:uLnTx/>
                <a:uFillTx/>
                <a:latin typeface="微软雅黑" panose="020B0503020204020204" pitchFamily="34" charset="-122"/>
                <a:ea typeface="微软雅黑" panose="020B0503020204020204" pitchFamily="34" charset="-122"/>
                <a:cs typeface="+mn-cs"/>
              </a:rPr>
              <a:t>设置文件上传路径</a:t>
            </a:r>
            <a:endParaRPr kumimoji="0" lang="en-US" altLang="zh-CN" sz="1050" b="0" i="0" u="none" strike="noStrike" kern="1200" cap="none" spc="0" normalizeH="0" baseline="0" noProof="0" dirty="0">
              <a:ln>
                <a:noFill/>
              </a:ln>
              <a:solidFill>
                <a:srgbClr val="008000"/>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ct val="150000"/>
              </a:lnSpc>
              <a:spcBef>
                <a:spcPct val="0"/>
              </a:spcBef>
              <a:spcAft>
                <a:spcPct val="0"/>
              </a:spcAft>
              <a:buClrTx/>
              <a:buSzTx/>
              <a:buFontTx/>
              <a:buNone/>
              <a:defRPr/>
            </a:pPr>
            <a:r>
              <a:rPr kumimoji="0" lang="en-US" altLang="zh-CN" sz="1050" b="1" i="0" u="none" strike="noStrike" kern="1200" cap="none" spc="0" normalizeH="0" baseline="0" noProof="0" dirty="0">
                <a:ln>
                  <a:noFill/>
                </a:ln>
                <a:solidFill>
                  <a:srgbClr val="804000"/>
                </a:solidFill>
                <a:effectLst/>
                <a:uLnTx/>
                <a:uFillTx/>
                <a:latin typeface="Courier New" panose="02070309020205020404"/>
                <a:ea typeface="+mn-ea"/>
                <a:cs typeface="+mn-cs"/>
              </a:rPr>
              <a:t> </a:t>
            </a:r>
            <a:r>
              <a:rPr kumimoji="0" lang="en-US" altLang="zh-CN" sz="1050" b="1" i="0" u="none" strike="noStrike" kern="1200" cap="none" spc="0" normalizeH="0" baseline="0" noProof="0" dirty="0" err="1">
                <a:ln>
                  <a:noFill/>
                </a:ln>
                <a:solidFill>
                  <a:srgbClr val="804000"/>
                </a:solidFill>
                <a:effectLst/>
                <a:uLnTx/>
                <a:uFillTx/>
                <a:latin typeface="Courier New" panose="02070309020205020404"/>
                <a:ea typeface="+mn-ea"/>
                <a:cs typeface="+mn-cs"/>
              </a:rPr>
              <a:t>form</a:t>
            </a:r>
            <a:r>
              <a:rPr kumimoji="0" lang="en-US" altLang="zh-CN" sz="1050" b="1" i="0" u="none" strike="noStrike" kern="1200" cap="none" spc="0" normalizeH="0" baseline="0" noProof="0" dirty="0" err="1">
                <a:ln>
                  <a:noFill/>
                </a:ln>
                <a:solidFill>
                  <a:srgbClr val="000080"/>
                </a:solidFill>
                <a:effectLst/>
                <a:uLnTx/>
                <a:uFillTx/>
                <a:latin typeface="Courier New" panose="02070309020205020404"/>
                <a:ea typeface="+mn-ea"/>
                <a:cs typeface="+mn-cs"/>
              </a:rPr>
              <a:t>.</a:t>
            </a:r>
            <a:r>
              <a:rPr kumimoji="0" lang="en-US" altLang="zh-CN" sz="1050" b="0" i="0" u="none" strike="noStrike" kern="1200" cap="none" spc="0" normalizeH="0" baseline="0" noProof="0" dirty="0" err="1">
                <a:ln>
                  <a:noFill/>
                </a:ln>
                <a:solidFill>
                  <a:srgbClr val="000000"/>
                </a:solidFill>
                <a:effectLst/>
                <a:uLnTx/>
                <a:uFillTx/>
                <a:latin typeface="Courier New" panose="02070309020205020404"/>
                <a:ea typeface="+mn-ea"/>
                <a:cs typeface="+mn-cs"/>
              </a:rPr>
              <a:t>uploadDir</a:t>
            </a:r>
            <a:r>
              <a:rPr kumimoji="0" lang="en-US" altLang="zh-CN" sz="1050" b="0" i="0" u="none" strike="noStrike" kern="1200" cap="none" spc="0" normalizeH="0" baseline="0" noProof="0" dirty="0">
                <a:ln>
                  <a:noFill/>
                </a:ln>
                <a:solidFill>
                  <a:srgbClr val="000000"/>
                </a:solidFill>
                <a:effectLst/>
                <a:uLnTx/>
                <a:uFillTx/>
                <a:latin typeface="Courier New" panose="02070309020205020404"/>
                <a:ea typeface="+mn-ea"/>
                <a:cs typeface="+mn-cs"/>
              </a:rPr>
              <a:t> </a:t>
            </a:r>
            <a:r>
              <a:rPr kumimoji="0" lang="en-US" altLang="zh-CN" sz="1050" b="1" i="0" u="none" strike="noStrike" kern="1200" cap="none" spc="0" normalizeH="0" baseline="0" noProof="0" dirty="0">
                <a:ln>
                  <a:noFill/>
                </a:ln>
                <a:solidFill>
                  <a:srgbClr val="000080"/>
                </a:solidFill>
                <a:effectLst/>
                <a:uLnTx/>
                <a:uFillTx/>
                <a:latin typeface="Courier New" panose="02070309020205020404"/>
                <a:ea typeface="+mn-ea"/>
                <a:cs typeface="+mn-cs"/>
              </a:rPr>
              <a:t>=</a:t>
            </a:r>
            <a:r>
              <a:rPr kumimoji="0" lang="en-US" altLang="zh-CN" sz="1050" b="0" i="0" u="none" strike="noStrike" kern="1200" cap="none" spc="0" normalizeH="0" baseline="0" noProof="0" dirty="0">
                <a:ln>
                  <a:noFill/>
                </a:ln>
                <a:solidFill>
                  <a:srgbClr val="000000"/>
                </a:solidFill>
                <a:effectLst/>
                <a:uLnTx/>
                <a:uFillTx/>
                <a:latin typeface="Courier New" panose="02070309020205020404"/>
                <a:ea typeface="+mn-ea"/>
                <a:cs typeface="+mn-cs"/>
              </a:rPr>
              <a:t> </a:t>
            </a:r>
            <a:r>
              <a:rPr kumimoji="0" lang="en-US" altLang="zh-CN" sz="1050" b="0" i="0" u="none" strike="noStrike" kern="1200" cap="none" spc="0" normalizeH="0" baseline="0" noProof="0" dirty="0">
                <a:ln>
                  <a:noFill/>
                </a:ln>
                <a:solidFill>
                  <a:srgbClr val="808080"/>
                </a:solidFill>
                <a:effectLst/>
                <a:uLnTx/>
                <a:uFillTx/>
                <a:latin typeface="Courier New" panose="02070309020205020404"/>
                <a:ea typeface="+mn-ea"/>
                <a:cs typeface="+mn-cs"/>
              </a:rPr>
              <a:t>"/my/</a:t>
            </a:r>
            <a:r>
              <a:rPr kumimoji="0" lang="en-US" altLang="zh-CN" sz="1050" b="0" i="0" u="none" strike="noStrike" kern="1200" cap="none" spc="0" normalizeH="0" baseline="0" noProof="0" dirty="0" err="1">
                <a:ln>
                  <a:noFill/>
                </a:ln>
                <a:solidFill>
                  <a:srgbClr val="808080"/>
                </a:solidFill>
                <a:effectLst/>
                <a:uLnTx/>
                <a:uFillTx/>
                <a:latin typeface="Courier New" panose="02070309020205020404"/>
                <a:ea typeface="+mn-ea"/>
                <a:cs typeface="+mn-cs"/>
              </a:rPr>
              <a:t>dir</a:t>
            </a:r>
            <a:r>
              <a:rPr kumimoji="0" lang="en-US" altLang="zh-CN" sz="1050" b="0" i="0" u="none" strike="noStrike" kern="1200" cap="none" spc="0" normalizeH="0" baseline="0" noProof="0" dirty="0">
                <a:ln>
                  <a:noFill/>
                </a:ln>
                <a:solidFill>
                  <a:srgbClr val="808080"/>
                </a:solidFill>
                <a:effectLst/>
                <a:uLnTx/>
                <a:uFillTx/>
                <a:latin typeface="Courier New" panose="02070309020205020404"/>
                <a:ea typeface="+mn-ea"/>
                <a:cs typeface="+mn-cs"/>
              </a:rPr>
              <a:t>"</a:t>
            </a:r>
            <a:r>
              <a:rPr kumimoji="0" lang="en-US" altLang="zh-CN" sz="1050" b="1" i="0" u="none" strike="noStrike" kern="1200" cap="none" spc="0" normalizeH="0" baseline="0" noProof="0" dirty="0">
                <a:ln>
                  <a:noFill/>
                </a:ln>
                <a:solidFill>
                  <a:srgbClr val="000080"/>
                </a:solidFill>
                <a:effectLst/>
                <a:uLnTx/>
                <a:uFillTx/>
                <a:latin typeface="Courier New" panose="02070309020205020404"/>
                <a:ea typeface="+mn-ea"/>
                <a:cs typeface="+mn-cs"/>
              </a:rPr>
              <a:t>;</a:t>
            </a:r>
            <a:endParaRPr kumimoji="0" lang="en-US" altLang="zh-CN" sz="1050" b="0" i="0" u="none" strike="noStrike" kern="1200" cap="none" spc="0" normalizeH="0" baseline="0" noProof="0" dirty="0">
              <a:ln>
                <a:noFill/>
              </a:ln>
              <a:solidFill>
                <a:srgbClr val="000000"/>
              </a:solidFill>
              <a:effectLst/>
              <a:uLnTx/>
              <a:uFillTx/>
              <a:latin typeface="Courier New" panose="02070309020205020404"/>
              <a:ea typeface="+mn-ea"/>
              <a:cs typeface="+mn-cs"/>
            </a:endParaRPr>
          </a:p>
          <a:p>
            <a:pPr marL="0" marR="0" lvl="0" indent="0" algn="l" defTabSz="914400" rtl="0" eaLnBrk="1" fontAlgn="base" latinLnBrk="0" hangingPunct="1">
              <a:lnSpc>
                <a:spcPct val="150000"/>
              </a:lnSpc>
              <a:spcBef>
                <a:spcPct val="0"/>
              </a:spcBef>
              <a:spcAft>
                <a:spcPct val="0"/>
              </a:spcAft>
              <a:buClrTx/>
              <a:buSzTx/>
              <a:buFontTx/>
              <a:buNone/>
              <a:defRPr/>
            </a:pPr>
            <a:r>
              <a:rPr kumimoji="0" lang="en-US" altLang="zh-CN" sz="1050" b="0" i="0" u="none" strike="noStrike" kern="1200" cap="none" spc="0" normalizeH="0" baseline="0" noProof="0" dirty="0">
                <a:ln>
                  <a:noFill/>
                </a:ln>
                <a:solidFill>
                  <a:srgbClr val="008000"/>
                </a:solidFill>
                <a:effectLst/>
                <a:uLnTx/>
                <a:uFillTx/>
                <a:latin typeface="Courier New" panose="02070309020205020404"/>
                <a:ea typeface="+mn-ea"/>
                <a:cs typeface="+mn-cs"/>
              </a:rPr>
              <a:t> </a:t>
            </a:r>
            <a:r>
              <a:rPr kumimoji="0" lang="en-US" altLang="zh-CN" sz="1050" b="0" i="0" u="none" strike="noStrike" kern="1200" cap="none" spc="0" normalizeH="0" baseline="0" noProof="0" dirty="0">
                <a:ln>
                  <a:noFill/>
                </a:ln>
                <a:solidFill>
                  <a:srgbClr val="008000"/>
                </a:solidFill>
                <a:effectLst/>
                <a:uLnTx/>
                <a:uFillTx/>
                <a:latin typeface="微软雅黑" panose="020B0503020204020204" pitchFamily="34" charset="-122"/>
                <a:ea typeface="微软雅黑" panose="020B0503020204020204" pitchFamily="34" charset="-122"/>
                <a:cs typeface="+mn-cs"/>
              </a:rPr>
              <a:t>// </a:t>
            </a:r>
            <a:r>
              <a:rPr kumimoji="0" lang="zh-CN" altLang="en-US" sz="1050" b="0" i="0" u="none" strike="noStrike" kern="1200" cap="none" spc="0" normalizeH="0" baseline="0" noProof="0" dirty="0">
                <a:ln>
                  <a:noFill/>
                </a:ln>
                <a:solidFill>
                  <a:srgbClr val="008000"/>
                </a:solidFill>
                <a:effectLst/>
                <a:uLnTx/>
                <a:uFillTx/>
                <a:latin typeface="微软雅黑" panose="020B0503020204020204" pitchFamily="34" charset="-122"/>
                <a:ea typeface="微软雅黑" panose="020B0503020204020204" pitchFamily="34" charset="-122"/>
                <a:cs typeface="+mn-cs"/>
              </a:rPr>
              <a:t>是否保留表单上传文件的扩展名</a:t>
            </a:r>
            <a:endParaRPr kumimoji="0" lang="en-US" altLang="zh-CN" sz="1050" b="0" i="0" u="none" strike="noStrike" kern="1200" cap="none" spc="0" normalizeH="0" baseline="0" noProof="0" dirty="0">
              <a:ln>
                <a:noFill/>
              </a:ln>
              <a:solidFill>
                <a:srgbClr val="008000"/>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ct val="150000"/>
              </a:lnSpc>
              <a:spcBef>
                <a:spcPct val="0"/>
              </a:spcBef>
              <a:spcAft>
                <a:spcPct val="0"/>
              </a:spcAft>
              <a:buClrTx/>
              <a:buSzTx/>
              <a:buFontTx/>
              <a:buNone/>
              <a:defRPr/>
            </a:pPr>
            <a:r>
              <a:rPr kumimoji="0" lang="en-US" altLang="zh-CN" sz="1050" b="1" i="0" u="none" strike="noStrike" kern="1200" cap="none" spc="0" normalizeH="0" baseline="0" noProof="0" dirty="0">
                <a:ln>
                  <a:noFill/>
                </a:ln>
                <a:solidFill>
                  <a:srgbClr val="804000"/>
                </a:solidFill>
                <a:effectLst/>
                <a:uLnTx/>
                <a:uFillTx/>
                <a:latin typeface="Courier New" panose="02070309020205020404"/>
                <a:ea typeface="+mn-ea"/>
                <a:cs typeface="+mn-cs"/>
              </a:rPr>
              <a:t> </a:t>
            </a:r>
            <a:r>
              <a:rPr kumimoji="0" lang="en-US" altLang="zh-CN" sz="1050" b="1" i="0" u="none" strike="noStrike" kern="1200" cap="none" spc="0" normalizeH="0" baseline="0" noProof="0" dirty="0" err="1">
                <a:ln>
                  <a:noFill/>
                </a:ln>
                <a:solidFill>
                  <a:srgbClr val="804000"/>
                </a:solidFill>
                <a:effectLst/>
                <a:uLnTx/>
                <a:uFillTx/>
                <a:latin typeface="Courier New" panose="02070309020205020404"/>
                <a:ea typeface="+mn-ea"/>
                <a:cs typeface="+mn-cs"/>
              </a:rPr>
              <a:t>form</a:t>
            </a:r>
            <a:r>
              <a:rPr kumimoji="0" lang="en-US" altLang="zh-CN" sz="1050" b="1" i="0" u="none" strike="noStrike" kern="1200" cap="none" spc="0" normalizeH="0" baseline="0" noProof="0" dirty="0" err="1">
                <a:ln>
                  <a:noFill/>
                </a:ln>
                <a:solidFill>
                  <a:srgbClr val="000080"/>
                </a:solidFill>
                <a:effectLst/>
                <a:uLnTx/>
                <a:uFillTx/>
                <a:latin typeface="Courier New" panose="02070309020205020404"/>
                <a:ea typeface="+mn-ea"/>
                <a:cs typeface="+mn-cs"/>
              </a:rPr>
              <a:t>.</a:t>
            </a:r>
            <a:r>
              <a:rPr kumimoji="0" lang="en-US" altLang="zh-CN" sz="1050" b="0" i="0" u="none" strike="noStrike" kern="1200" cap="none" spc="0" normalizeH="0" baseline="0" noProof="0" dirty="0" err="1">
                <a:ln>
                  <a:noFill/>
                </a:ln>
                <a:solidFill>
                  <a:srgbClr val="000000"/>
                </a:solidFill>
                <a:effectLst/>
                <a:uLnTx/>
                <a:uFillTx/>
                <a:latin typeface="Courier New" panose="02070309020205020404"/>
                <a:ea typeface="+mn-ea"/>
                <a:cs typeface="+mn-cs"/>
              </a:rPr>
              <a:t>keepExtensions</a:t>
            </a:r>
            <a:r>
              <a:rPr kumimoji="0" lang="en-US" altLang="zh-CN" sz="1050" b="0" i="0" u="none" strike="noStrike" kern="1200" cap="none" spc="0" normalizeH="0" baseline="0" noProof="0" dirty="0">
                <a:ln>
                  <a:noFill/>
                </a:ln>
                <a:solidFill>
                  <a:srgbClr val="000000"/>
                </a:solidFill>
                <a:effectLst/>
                <a:uLnTx/>
                <a:uFillTx/>
                <a:latin typeface="Courier New" panose="02070309020205020404"/>
                <a:ea typeface="+mn-ea"/>
                <a:cs typeface="+mn-cs"/>
              </a:rPr>
              <a:t> </a:t>
            </a:r>
            <a:r>
              <a:rPr kumimoji="0" lang="en-US" altLang="zh-CN" sz="1050" b="1" i="0" u="none" strike="noStrike" kern="1200" cap="none" spc="0" normalizeH="0" baseline="0" noProof="0" dirty="0">
                <a:ln>
                  <a:noFill/>
                </a:ln>
                <a:solidFill>
                  <a:srgbClr val="000080"/>
                </a:solidFill>
                <a:effectLst/>
                <a:uLnTx/>
                <a:uFillTx/>
                <a:latin typeface="Courier New" panose="02070309020205020404"/>
                <a:ea typeface="+mn-ea"/>
                <a:cs typeface="+mn-cs"/>
              </a:rPr>
              <a:t>=</a:t>
            </a:r>
            <a:r>
              <a:rPr kumimoji="0" lang="en-US" altLang="zh-CN" sz="1050" b="0" i="0" u="none" strike="noStrike" kern="1200" cap="none" spc="0" normalizeH="0" baseline="0" noProof="0" dirty="0">
                <a:ln>
                  <a:noFill/>
                </a:ln>
                <a:solidFill>
                  <a:srgbClr val="000000"/>
                </a:solidFill>
                <a:effectLst/>
                <a:uLnTx/>
                <a:uFillTx/>
                <a:latin typeface="Courier New" panose="02070309020205020404"/>
                <a:ea typeface="+mn-ea"/>
                <a:cs typeface="+mn-cs"/>
              </a:rPr>
              <a:t> </a:t>
            </a:r>
            <a:r>
              <a:rPr kumimoji="0" lang="en-US" altLang="zh-CN" sz="1050" b="1" i="0" u="none" strike="noStrike" kern="1200" cap="none" spc="0" normalizeH="0" baseline="0" noProof="0" dirty="0">
                <a:ln>
                  <a:noFill/>
                </a:ln>
                <a:solidFill>
                  <a:srgbClr val="0000FF"/>
                </a:solidFill>
                <a:effectLst/>
                <a:uLnTx/>
                <a:uFillTx/>
                <a:latin typeface="Courier New" panose="02070309020205020404"/>
                <a:ea typeface="+mn-ea"/>
                <a:cs typeface="+mn-cs"/>
              </a:rPr>
              <a:t>false</a:t>
            </a:r>
            <a:r>
              <a:rPr kumimoji="0" lang="en-US" altLang="zh-CN" sz="1050" b="1" i="0" u="none" strike="noStrike" kern="1200" cap="none" spc="0" normalizeH="0" baseline="0" noProof="0" dirty="0">
                <a:ln>
                  <a:noFill/>
                </a:ln>
                <a:solidFill>
                  <a:srgbClr val="000080"/>
                </a:solidFill>
                <a:effectLst/>
                <a:uLnTx/>
                <a:uFillTx/>
                <a:latin typeface="Courier New" panose="02070309020205020404"/>
                <a:ea typeface="+mn-ea"/>
                <a:cs typeface="+mn-cs"/>
              </a:rPr>
              <a:t>;</a:t>
            </a:r>
            <a:endParaRPr kumimoji="0" lang="en-US" altLang="zh-CN" sz="1050" b="0" i="0" u="none" strike="noStrike" kern="1200" cap="none" spc="0" normalizeH="0" baseline="0" noProof="0" dirty="0">
              <a:ln>
                <a:noFill/>
              </a:ln>
              <a:solidFill>
                <a:srgbClr val="000000"/>
              </a:solidFill>
              <a:effectLst/>
              <a:uLnTx/>
              <a:uFillTx/>
              <a:latin typeface="Courier New" panose="02070309020205020404"/>
              <a:ea typeface="+mn-ea"/>
              <a:cs typeface="+mn-cs"/>
            </a:endParaRPr>
          </a:p>
          <a:p>
            <a:pPr marL="0" marR="0" lvl="0" indent="0" algn="l" defTabSz="914400" rtl="0" eaLnBrk="1" fontAlgn="base" latinLnBrk="0" hangingPunct="1">
              <a:lnSpc>
                <a:spcPct val="150000"/>
              </a:lnSpc>
              <a:spcBef>
                <a:spcPct val="0"/>
              </a:spcBef>
              <a:spcAft>
                <a:spcPct val="0"/>
              </a:spcAft>
              <a:buClrTx/>
              <a:buSzTx/>
              <a:buFontTx/>
              <a:buNone/>
              <a:defRPr/>
            </a:pPr>
            <a:r>
              <a:rPr kumimoji="0" lang="en-US" altLang="zh-CN" sz="1050" b="0" i="0" u="none" strike="noStrike" kern="1200" cap="none" spc="0" normalizeH="0" baseline="0" noProof="0" dirty="0">
                <a:ln>
                  <a:noFill/>
                </a:ln>
                <a:solidFill>
                  <a:srgbClr val="008000"/>
                </a:solidFill>
                <a:effectLst/>
                <a:uLnTx/>
                <a:uFillTx/>
                <a:latin typeface="Courier New" panose="02070309020205020404"/>
                <a:ea typeface="+mn-ea"/>
                <a:cs typeface="+mn-cs"/>
              </a:rPr>
              <a:t> </a:t>
            </a:r>
            <a:r>
              <a:rPr kumimoji="0" lang="en-US" altLang="zh-CN" sz="1050" b="0" i="0" u="none" strike="noStrike" kern="1200" cap="none" spc="0" normalizeH="0" baseline="0" noProof="0" dirty="0">
                <a:ln>
                  <a:noFill/>
                </a:ln>
                <a:solidFill>
                  <a:srgbClr val="008000"/>
                </a:solidFill>
                <a:effectLst/>
                <a:uLnTx/>
                <a:uFillTx/>
                <a:latin typeface="微软雅黑" panose="020B0503020204020204" pitchFamily="34" charset="-122"/>
                <a:ea typeface="微软雅黑" panose="020B0503020204020204" pitchFamily="34" charset="-122"/>
                <a:cs typeface="+mn-cs"/>
              </a:rPr>
              <a:t>// </a:t>
            </a:r>
            <a:r>
              <a:rPr kumimoji="0" lang="zh-CN" altLang="en-US" sz="1050" b="0" i="0" u="none" strike="noStrike" kern="1200" cap="none" spc="0" normalizeH="0" baseline="0" noProof="0" dirty="0">
                <a:ln>
                  <a:noFill/>
                </a:ln>
                <a:solidFill>
                  <a:srgbClr val="008000"/>
                </a:solidFill>
                <a:effectLst/>
                <a:uLnTx/>
                <a:uFillTx/>
                <a:latin typeface="微软雅黑" panose="020B0503020204020204" pitchFamily="34" charset="-122"/>
                <a:ea typeface="微软雅黑" panose="020B0503020204020204" pitchFamily="34" charset="-122"/>
                <a:cs typeface="+mn-cs"/>
              </a:rPr>
              <a:t>对表单进行解析</a:t>
            </a:r>
            <a:endParaRPr kumimoji="0" lang="en-US" altLang="zh-CN" sz="1050" b="0" i="0" u="none" strike="noStrike" kern="1200" cap="none" spc="0" normalizeH="0" baseline="0" noProof="0" dirty="0">
              <a:ln>
                <a:noFill/>
              </a:ln>
              <a:solidFill>
                <a:srgbClr val="008000"/>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ct val="150000"/>
              </a:lnSpc>
              <a:spcBef>
                <a:spcPct val="0"/>
              </a:spcBef>
              <a:spcAft>
                <a:spcPct val="0"/>
              </a:spcAft>
              <a:buClrTx/>
              <a:buSzTx/>
              <a:buFontTx/>
              <a:buNone/>
              <a:defRPr/>
            </a:pPr>
            <a:r>
              <a:rPr kumimoji="0" lang="en-US" altLang="zh-CN" sz="1050" b="1" i="0" u="none" strike="noStrike" kern="1200" cap="none" spc="0" normalizeH="0" baseline="0" noProof="0" dirty="0">
                <a:ln>
                  <a:noFill/>
                </a:ln>
                <a:solidFill>
                  <a:srgbClr val="804000"/>
                </a:solidFill>
                <a:effectLst/>
                <a:uLnTx/>
                <a:uFillTx/>
                <a:latin typeface="Courier New" panose="02070309020205020404"/>
                <a:ea typeface="+mn-ea"/>
                <a:cs typeface="+mn-cs"/>
              </a:rPr>
              <a:t> </a:t>
            </a:r>
            <a:r>
              <a:rPr kumimoji="0" lang="en-US" altLang="zh-CN" sz="1050" b="1" i="0" u="none" strike="noStrike" kern="1200" cap="none" spc="0" normalizeH="0" baseline="0" noProof="0" dirty="0" err="1">
                <a:ln>
                  <a:noFill/>
                </a:ln>
                <a:solidFill>
                  <a:srgbClr val="804000"/>
                </a:solidFill>
                <a:effectLst/>
                <a:uLnTx/>
                <a:uFillTx/>
                <a:latin typeface="Courier New" panose="02070309020205020404"/>
                <a:ea typeface="+mn-ea"/>
                <a:cs typeface="+mn-cs"/>
              </a:rPr>
              <a:t>form</a:t>
            </a:r>
            <a:r>
              <a:rPr kumimoji="0" lang="en-US" altLang="zh-CN" sz="1050" b="1" i="0" u="none" strike="noStrike" kern="1200" cap="none" spc="0" normalizeH="0" baseline="0" noProof="0" dirty="0" err="1">
                <a:ln>
                  <a:noFill/>
                </a:ln>
                <a:solidFill>
                  <a:srgbClr val="000080"/>
                </a:solidFill>
                <a:effectLst/>
                <a:uLnTx/>
                <a:uFillTx/>
                <a:latin typeface="Courier New" panose="02070309020205020404"/>
                <a:ea typeface="+mn-ea"/>
                <a:cs typeface="+mn-cs"/>
              </a:rPr>
              <a:t>.</a:t>
            </a:r>
            <a:r>
              <a:rPr kumimoji="0" lang="en-US" altLang="zh-CN" sz="1050" b="0" i="0" u="none" strike="noStrike" kern="1200" cap="none" spc="0" normalizeH="0" baseline="0" noProof="0" dirty="0" err="1">
                <a:ln>
                  <a:noFill/>
                </a:ln>
                <a:solidFill>
                  <a:srgbClr val="000000"/>
                </a:solidFill>
                <a:effectLst/>
                <a:uLnTx/>
                <a:uFillTx/>
                <a:latin typeface="Courier New" panose="02070309020205020404"/>
                <a:ea typeface="+mn-ea"/>
                <a:cs typeface="+mn-cs"/>
              </a:rPr>
              <a:t>parse</a:t>
            </a:r>
            <a:r>
              <a:rPr kumimoji="0" lang="en-US" altLang="zh-CN" sz="1050" b="1" i="0" u="none" strike="noStrike" kern="1200" cap="none" spc="0" normalizeH="0" baseline="0" noProof="0" dirty="0">
                <a:ln>
                  <a:noFill/>
                </a:ln>
                <a:solidFill>
                  <a:srgbClr val="000080"/>
                </a:solidFill>
                <a:effectLst/>
                <a:uLnTx/>
                <a:uFillTx/>
                <a:latin typeface="Courier New" panose="02070309020205020404"/>
                <a:ea typeface="+mn-ea"/>
                <a:cs typeface="+mn-cs"/>
              </a:rPr>
              <a:t>(</a:t>
            </a:r>
            <a:r>
              <a:rPr kumimoji="0" lang="en-US" altLang="zh-CN" sz="1050" b="0" i="0" u="none" strike="noStrike" kern="1200" cap="none" spc="0" normalizeH="0" baseline="0" noProof="0" dirty="0" err="1">
                <a:ln>
                  <a:noFill/>
                </a:ln>
                <a:solidFill>
                  <a:srgbClr val="000000"/>
                </a:solidFill>
                <a:effectLst/>
                <a:uLnTx/>
                <a:uFillTx/>
                <a:latin typeface="Courier New" panose="02070309020205020404"/>
                <a:ea typeface="+mn-ea"/>
                <a:cs typeface="+mn-cs"/>
              </a:rPr>
              <a:t>req</a:t>
            </a:r>
            <a:r>
              <a:rPr kumimoji="0" lang="en-US" altLang="zh-CN" sz="1050" b="1" i="0" u="none" strike="noStrike" kern="1200" cap="none" spc="0" normalizeH="0" baseline="0" noProof="0" dirty="0">
                <a:ln>
                  <a:noFill/>
                </a:ln>
                <a:solidFill>
                  <a:srgbClr val="000080"/>
                </a:solidFill>
                <a:effectLst/>
                <a:uLnTx/>
                <a:uFillTx/>
                <a:latin typeface="Courier New" panose="02070309020205020404"/>
                <a:ea typeface="+mn-ea"/>
                <a:cs typeface="+mn-cs"/>
              </a:rPr>
              <a:t>,</a:t>
            </a:r>
            <a:r>
              <a:rPr kumimoji="0" lang="en-US" altLang="zh-CN" sz="1050" b="0" i="0" u="none" strike="noStrike" kern="1200" cap="none" spc="0" normalizeH="0" baseline="0" noProof="0" dirty="0">
                <a:ln>
                  <a:noFill/>
                </a:ln>
                <a:solidFill>
                  <a:srgbClr val="000000"/>
                </a:solidFill>
                <a:effectLst/>
                <a:uLnTx/>
                <a:uFillTx/>
                <a:latin typeface="Courier New" panose="02070309020205020404"/>
                <a:ea typeface="+mn-ea"/>
                <a:cs typeface="+mn-cs"/>
              </a:rPr>
              <a:t> </a:t>
            </a:r>
            <a:r>
              <a:rPr kumimoji="0" lang="en-US" altLang="zh-CN" sz="1050" b="1" i="0" u="none" strike="noStrike" kern="1200" cap="none" spc="0" normalizeH="0" baseline="0" noProof="0" dirty="0">
                <a:ln>
                  <a:noFill/>
                </a:ln>
                <a:solidFill>
                  <a:srgbClr val="000080"/>
                </a:solidFill>
                <a:effectLst/>
                <a:uLnTx/>
                <a:uFillTx/>
                <a:latin typeface="Courier New" panose="02070309020205020404"/>
                <a:ea typeface="+mn-ea"/>
                <a:cs typeface="+mn-cs"/>
              </a:rPr>
              <a:t>(</a:t>
            </a:r>
            <a:r>
              <a:rPr kumimoji="0" lang="en-US" altLang="zh-CN" sz="1050" b="0" i="0" u="none" strike="noStrike" kern="1200" cap="none" spc="0" normalizeH="0" baseline="0" noProof="0" dirty="0">
                <a:ln>
                  <a:noFill/>
                </a:ln>
                <a:solidFill>
                  <a:srgbClr val="000000"/>
                </a:solidFill>
                <a:effectLst/>
                <a:uLnTx/>
                <a:uFillTx/>
                <a:latin typeface="Courier New" panose="02070309020205020404"/>
                <a:ea typeface="+mn-ea"/>
                <a:cs typeface="+mn-cs"/>
              </a:rPr>
              <a:t>err</a:t>
            </a:r>
            <a:r>
              <a:rPr kumimoji="0" lang="en-US" altLang="zh-CN" sz="1050" b="1" i="0" u="none" strike="noStrike" kern="1200" cap="none" spc="0" normalizeH="0" baseline="0" noProof="0" dirty="0">
                <a:ln>
                  <a:noFill/>
                </a:ln>
                <a:solidFill>
                  <a:srgbClr val="000080"/>
                </a:solidFill>
                <a:effectLst/>
                <a:uLnTx/>
                <a:uFillTx/>
                <a:latin typeface="Courier New" panose="02070309020205020404"/>
                <a:ea typeface="+mn-ea"/>
                <a:cs typeface="+mn-cs"/>
              </a:rPr>
              <a:t>,</a:t>
            </a:r>
            <a:r>
              <a:rPr kumimoji="0" lang="en-US" altLang="zh-CN" sz="1050" b="0" i="0" u="none" strike="noStrike" kern="1200" cap="none" spc="0" normalizeH="0" baseline="0" noProof="0" dirty="0">
                <a:ln>
                  <a:noFill/>
                </a:ln>
                <a:solidFill>
                  <a:srgbClr val="000000"/>
                </a:solidFill>
                <a:effectLst/>
                <a:uLnTx/>
                <a:uFillTx/>
                <a:latin typeface="Courier New" panose="02070309020205020404"/>
                <a:ea typeface="+mn-ea"/>
                <a:cs typeface="+mn-cs"/>
              </a:rPr>
              <a:t> fields</a:t>
            </a:r>
            <a:r>
              <a:rPr kumimoji="0" lang="en-US" altLang="zh-CN" sz="1050" b="1" i="0" u="none" strike="noStrike" kern="1200" cap="none" spc="0" normalizeH="0" baseline="0" noProof="0" dirty="0">
                <a:ln>
                  <a:noFill/>
                </a:ln>
                <a:solidFill>
                  <a:srgbClr val="000080"/>
                </a:solidFill>
                <a:effectLst/>
                <a:uLnTx/>
                <a:uFillTx/>
                <a:latin typeface="Courier New" panose="02070309020205020404"/>
                <a:ea typeface="+mn-ea"/>
                <a:cs typeface="+mn-cs"/>
              </a:rPr>
              <a:t>,</a:t>
            </a:r>
            <a:r>
              <a:rPr kumimoji="0" lang="en-US" altLang="zh-CN" sz="1050" b="0" i="0" u="none" strike="noStrike" kern="1200" cap="none" spc="0" normalizeH="0" baseline="0" noProof="0" dirty="0">
                <a:ln>
                  <a:noFill/>
                </a:ln>
                <a:solidFill>
                  <a:srgbClr val="000000"/>
                </a:solidFill>
                <a:effectLst/>
                <a:uLnTx/>
                <a:uFillTx/>
                <a:latin typeface="Courier New" panose="02070309020205020404"/>
                <a:ea typeface="+mn-ea"/>
                <a:cs typeface="+mn-cs"/>
              </a:rPr>
              <a:t> files</a:t>
            </a:r>
            <a:r>
              <a:rPr kumimoji="0" lang="en-US" altLang="zh-CN" sz="1050" b="1" i="0" u="none" strike="noStrike" kern="1200" cap="none" spc="0" normalizeH="0" baseline="0" noProof="0" dirty="0">
                <a:ln>
                  <a:noFill/>
                </a:ln>
                <a:solidFill>
                  <a:srgbClr val="000080"/>
                </a:solidFill>
                <a:effectLst/>
                <a:uLnTx/>
                <a:uFillTx/>
                <a:latin typeface="Courier New" panose="02070309020205020404"/>
                <a:ea typeface="+mn-ea"/>
                <a:cs typeface="+mn-cs"/>
              </a:rPr>
              <a:t>)</a:t>
            </a:r>
            <a:r>
              <a:rPr kumimoji="0" lang="en-US" altLang="zh-CN" sz="1050" b="0" i="0" u="none" strike="noStrike" kern="1200" cap="none" spc="0" normalizeH="0" baseline="0" noProof="0" dirty="0">
                <a:ln>
                  <a:noFill/>
                </a:ln>
                <a:solidFill>
                  <a:srgbClr val="000000"/>
                </a:solidFill>
                <a:effectLst/>
                <a:uLnTx/>
                <a:uFillTx/>
                <a:latin typeface="Courier New" panose="02070309020205020404"/>
                <a:ea typeface="+mn-ea"/>
                <a:cs typeface="+mn-cs"/>
              </a:rPr>
              <a:t> </a:t>
            </a:r>
            <a:r>
              <a:rPr kumimoji="0" lang="en-US" altLang="zh-CN" sz="1050" b="1" i="0" u="none" strike="noStrike" kern="1200" cap="none" spc="0" normalizeH="0" baseline="0" noProof="0" dirty="0">
                <a:ln>
                  <a:noFill/>
                </a:ln>
                <a:solidFill>
                  <a:srgbClr val="000080"/>
                </a:solidFill>
                <a:effectLst/>
                <a:uLnTx/>
                <a:uFillTx/>
                <a:latin typeface="Courier New" panose="02070309020205020404"/>
                <a:ea typeface="+mn-ea"/>
                <a:cs typeface="+mn-cs"/>
              </a:rPr>
              <a:t>=&gt;</a:t>
            </a:r>
            <a:r>
              <a:rPr kumimoji="0" lang="en-US" altLang="zh-CN" sz="1050" b="0" i="0" u="none" strike="noStrike" kern="1200" cap="none" spc="0" normalizeH="0" baseline="0" noProof="0" dirty="0">
                <a:ln>
                  <a:noFill/>
                </a:ln>
                <a:solidFill>
                  <a:srgbClr val="000000"/>
                </a:solidFill>
                <a:effectLst/>
                <a:uLnTx/>
                <a:uFillTx/>
                <a:latin typeface="Courier New" panose="02070309020205020404"/>
                <a:ea typeface="+mn-ea"/>
                <a:cs typeface="+mn-cs"/>
              </a:rPr>
              <a:t> </a:t>
            </a:r>
            <a:r>
              <a:rPr kumimoji="0" lang="en-US" altLang="zh-CN" sz="1050" b="1" i="0" u="none" strike="noStrike" kern="1200" cap="none" spc="0" normalizeH="0" baseline="0" noProof="0" dirty="0">
                <a:ln>
                  <a:noFill/>
                </a:ln>
                <a:solidFill>
                  <a:srgbClr val="000080"/>
                </a:solidFill>
                <a:effectLst/>
                <a:uLnTx/>
                <a:uFillTx/>
                <a:latin typeface="Courier New" panose="02070309020205020404"/>
                <a:ea typeface="+mn-ea"/>
                <a:cs typeface="+mn-cs"/>
              </a:rPr>
              <a:t>{</a:t>
            </a:r>
            <a:endParaRPr kumimoji="0" lang="en-US" altLang="zh-CN" sz="1050" b="0" i="0" u="none" strike="noStrike" kern="1200" cap="none" spc="0" normalizeH="0" baseline="0" noProof="0" dirty="0">
              <a:ln>
                <a:noFill/>
              </a:ln>
              <a:solidFill>
                <a:srgbClr val="000000"/>
              </a:solidFill>
              <a:effectLst/>
              <a:uLnTx/>
              <a:uFillTx/>
              <a:latin typeface="Courier New" panose="02070309020205020404"/>
              <a:ea typeface="+mn-ea"/>
              <a:cs typeface="+mn-cs"/>
            </a:endParaRPr>
          </a:p>
          <a:p>
            <a:pPr marL="0" marR="0" lvl="0" indent="0" algn="l" defTabSz="914400" rtl="0" eaLnBrk="1" fontAlgn="base" latinLnBrk="0" hangingPunct="1">
              <a:lnSpc>
                <a:spcPct val="150000"/>
              </a:lnSpc>
              <a:spcBef>
                <a:spcPct val="0"/>
              </a:spcBef>
              <a:spcAft>
                <a:spcPct val="0"/>
              </a:spcAft>
              <a:buClrTx/>
              <a:buSzTx/>
              <a:buFontTx/>
              <a:buNone/>
              <a:defRPr/>
            </a:pPr>
            <a:r>
              <a:rPr kumimoji="0" lang="en-US" altLang="zh-CN" sz="1050" b="0" i="0" u="none" strike="noStrike" kern="1200" cap="none" spc="0" normalizeH="0" baseline="0" noProof="0" dirty="0">
                <a:ln>
                  <a:noFill/>
                </a:ln>
                <a:solidFill>
                  <a:srgbClr val="000000"/>
                </a:solidFill>
                <a:effectLst/>
                <a:uLnTx/>
                <a:uFillTx/>
                <a:latin typeface="Courier New" panose="02070309020205020404"/>
                <a:ea typeface="+mn-ea"/>
                <a:cs typeface="+mn-cs"/>
              </a:rPr>
              <a:t>     </a:t>
            </a:r>
            <a:r>
              <a:rPr kumimoji="0" lang="en-US" altLang="zh-CN" sz="1050" b="0" i="0" u="none" strike="noStrike" kern="1200" cap="none" spc="0" normalizeH="0" baseline="0" noProof="0" dirty="0">
                <a:ln>
                  <a:noFill/>
                </a:ln>
                <a:solidFill>
                  <a:srgbClr val="008000"/>
                </a:solidFill>
                <a:effectLst/>
                <a:uLnTx/>
                <a:uFillTx/>
                <a:latin typeface="微软雅黑" panose="020B0503020204020204" pitchFamily="34" charset="-122"/>
                <a:ea typeface="微软雅黑" panose="020B0503020204020204" pitchFamily="34" charset="-122"/>
                <a:cs typeface="+mn-cs"/>
              </a:rPr>
              <a:t>// fields </a:t>
            </a:r>
            <a:r>
              <a:rPr kumimoji="0" lang="zh-CN" altLang="en-US" sz="1050" b="0" i="0" u="none" strike="noStrike" kern="1200" cap="none" spc="0" normalizeH="0" baseline="0" noProof="0" dirty="0">
                <a:ln>
                  <a:noFill/>
                </a:ln>
                <a:solidFill>
                  <a:srgbClr val="008000"/>
                </a:solidFill>
                <a:effectLst/>
                <a:uLnTx/>
                <a:uFillTx/>
                <a:latin typeface="微软雅黑" panose="020B0503020204020204" pitchFamily="34" charset="-122"/>
                <a:ea typeface="微软雅黑" panose="020B0503020204020204" pitchFamily="34" charset="-122"/>
                <a:cs typeface="+mn-cs"/>
              </a:rPr>
              <a:t>存储普通请求参数</a:t>
            </a:r>
            <a:endParaRPr kumimoji="0" lang="en-US" altLang="zh-CN" sz="1050" b="0" i="0" u="none" strike="noStrike" kern="1200" cap="none" spc="0" normalizeH="0" baseline="0" noProof="0" dirty="0">
              <a:ln>
                <a:noFill/>
              </a:ln>
              <a:solidFill>
                <a:srgbClr val="008000"/>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ct val="150000"/>
              </a:lnSpc>
              <a:spcBef>
                <a:spcPct val="0"/>
              </a:spcBef>
              <a:spcAft>
                <a:spcPct val="0"/>
              </a:spcAft>
              <a:buClrTx/>
              <a:buSzTx/>
              <a:buFontTx/>
              <a:buNone/>
              <a:defRPr/>
            </a:pPr>
            <a:r>
              <a:rPr kumimoji="0" lang="en-US" altLang="zh-CN" sz="1050" b="0" i="0" u="none" strike="noStrike" kern="1200" cap="none" spc="0" normalizeH="0" baseline="0" noProof="0" dirty="0">
                <a:ln>
                  <a:noFill/>
                </a:ln>
                <a:solidFill>
                  <a:srgbClr val="008000"/>
                </a:solidFill>
                <a:effectLst/>
                <a:uLnTx/>
                <a:uFillTx/>
                <a:latin typeface="微软雅黑" panose="020B0503020204020204" pitchFamily="34" charset="-122"/>
                <a:ea typeface="微软雅黑" panose="020B0503020204020204" pitchFamily="34" charset="-122"/>
                <a:cs typeface="+mn-cs"/>
              </a:rPr>
              <a:t>         // files </a:t>
            </a:r>
            <a:r>
              <a:rPr kumimoji="0" lang="zh-CN" altLang="en-US" sz="1050" b="0" i="0" u="none" strike="noStrike" kern="1200" cap="none" spc="0" normalizeH="0" baseline="0" noProof="0" dirty="0">
                <a:ln>
                  <a:noFill/>
                </a:ln>
                <a:solidFill>
                  <a:srgbClr val="008000"/>
                </a:solidFill>
                <a:effectLst/>
                <a:uLnTx/>
                <a:uFillTx/>
                <a:latin typeface="微软雅黑" panose="020B0503020204020204" pitchFamily="34" charset="-122"/>
                <a:ea typeface="微软雅黑" panose="020B0503020204020204" pitchFamily="34" charset="-122"/>
                <a:cs typeface="+mn-cs"/>
              </a:rPr>
              <a:t>存储上传的文件信息</a:t>
            </a:r>
            <a:endParaRPr kumimoji="0" lang="en-US" altLang="zh-CN" sz="1050" b="0" i="0" u="none" strike="noStrike" kern="1200" cap="none" spc="0" normalizeH="0" baseline="0" noProof="0" dirty="0">
              <a:ln>
                <a:noFill/>
              </a:ln>
              <a:solidFill>
                <a:srgbClr val="008000"/>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ct val="150000"/>
              </a:lnSpc>
              <a:spcBef>
                <a:spcPct val="0"/>
              </a:spcBef>
              <a:spcAft>
                <a:spcPct val="0"/>
              </a:spcAft>
              <a:buClrTx/>
              <a:buSzTx/>
              <a:buFontTx/>
              <a:buNone/>
              <a:defRPr/>
            </a:pPr>
            <a:r>
              <a:rPr kumimoji="0" lang="en-US" altLang="zh-CN" sz="1050" b="1" i="0" u="none" strike="noStrike" kern="1200" cap="none" spc="0" normalizeH="0" baseline="0" noProof="0" dirty="0">
                <a:ln>
                  <a:noFill/>
                </a:ln>
                <a:solidFill>
                  <a:srgbClr val="008000"/>
                </a:solidFill>
                <a:effectLst/>
                <a:uLnTx/>
                <a:uFillTx/>
                <a:latin typeface="Courier New" panose="02070309020205020404"/>
                <a:ea typeface="+mn-ea"/>
                <a:cs typeface="+mn-cs"/>
              </a:rPr>
              <a:t> </a:t>
            </a:r>
            <a:r>
              <a:rPr kumimoji="0" lang="en-US" altLang="zh-CN" sz="1050" b="1" i="0" u="none" strike="noStrike" kern="1200" cap="none" spc="0" normalizeH="0" baseline="0" noProof="0" dirty="0">
                <a:ln>
                  <a:noFill/>
                </a:ln>
                <a:solidFill>
                  <a:srgbClr val="000080"/>
                </a:solidFill>
                <a:effectLst/>
                <a:uLnTx/>
                <a:uFillTx/>
                <a:latin typeface="Courier New" panose="02070309020205020404"/>
                <a:ea typeface="+mn-ea"/>
                <a:cs typeface="+mn-cs"/>
              </a:rPr>
              <a:t>});</a:t>
            </a:r>
            <a:endParaRPr kumimoji="0" lang="zh-CN" altLang="en-US" sz="1050" b="0" i="0" u="none" strike="noStrike" kern="1200" cap="none" spc="0" normalizeH="0" baseline="0" noProof="0" dirty="0">
              <a:ln>
                <a:noFill/>
              </a:ln>
              <a:solidFill>
                <a:schemeClr val="lt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charRg st="0" end="19"/>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charRg st="19" end="6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xEl>
                                              <p:charRg st="62" end="7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charRg st="75" end="12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charRg st="120" end="133"/>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
                                            <p:txEl>
                                              <p:charRg st="133" end="16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
                                            <p:txEl>
                                              <p:charRg st="162" end="181"/>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6">
                                            <p:txEl>
                                              <p:charRg st="181" end="21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xEl>
                                              <p:charRg st="211" end="223"/>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6">
                                            <p:txEl>
                                              <p:charRg st="223" end="266"/>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6">
                                            <p:txEl>
                                              <p:charRg st="266" end="290"/>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6">
                                            <p:txEl>
                                              <p:charRg st="290" end="318"/>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6">
                                            <p:txEl>
                                              <p:charRg st="318" end="32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marL="0" marR="0" lvl="0" indent="0" algn="l" defTabSz="914400" rtl="0" eaLnBrk="0" fontAlgn="base" latinLnBrk="0" hangingPunct="0">
              <a:lnSpc>
                <a:spcPct val="90000"/>
              </a:lnSpc>
              <a:spcBef>
                <a:spcPct val="0"/>
              </a:spcBef>
              <a:spcAft>
                <a:spcPct val="0"/>
              </a:spcAft>
              <a:buClrTx/>
              <a:buSzTx/>
              <a:buFontTx/>
              <a:buNone/>
              <a:defRPr/>
            </a:pPr>
            <a:r>
              <a:rPr kumimoji="0" lang="en-US" altLang="zh-CN" sz="2400" b="1" i="0" u="none" strike="noStrike" kern="0" cap="none" spc="0" normalizeH="0" baseline="0" noProof="0" dirty="0" smtClean="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cs typeface="+mj-cs"/>
                <a:sym typeface="+mn-ea"/>
              </a:rPr>
              <a:t>3. </a:t>
            </a:r>
            <a:r>
              <a:rPr kumimoji="0" lang="zh-CN" altLang="en-US" sz="2400" b="1" i="0" u="none" strike="noStrike" kern="0" cap="none" spc="0" normalizeH="0" baseline="0" noProof="0" dirty="0" smtClean="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cs typeface="+mj-cs"/>
                <a:sym typeface="+mn-ea"/>
              </a:rPr>
              <a:t>项目包含的知识点</a:t>
            </a:r>
            <a:endParaRPr kumimoji="0" lang="zh-CN" altLang="en-US" sz="2400" b="1" i="0" u="none" strike="noStrike" kern="0" cap="none" spc="0" normalizeH="0" baseline="0" noProof="0" dirty="0" smtClean="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cs typeface="+mj-cs"/>
              <a:sym typeface="+mn-ea"/>
            </a:endParaRPr>
          </a:p>
        </p:txBody>
      </p:sp>
      <p:sp>
        <p:nvSpPr>
          <p:cNvPr id="33794" name="TextBox 2"/>
          <p:cNvSpPr txBox="1"/>
          <p:nvPr/>
        </p:nvSpPr>
        <p:spPr>
          <a:xfrm>
            <a:off x="841375" y="915988"/>
            <a:ext cx="3514725" cy="458787"/>
          </a:xfrm>
          <a:prstGeom prst="rect">
            <a:avLst/>
          </a:prstGeom>
          <a:noFill/>
          <a:ln w="9525">
            <a:noFill/>
          </a:ln>
        </p:spPr>
        <p:txBody>
          <a:bodyPr anchor="t" anchorCtr="0">
            <a:spAutoFit/>
          </a:bodyPr>
          <a:p>
            <a:pPr eaLnBrk="0" hangingPunct="0">
              <a:lnSpc>
                <a:spcPct val="150000"/>
              </a:lnSpc>
            </a:pPr>
            <a:r>
              <a:rPr lang="en-US" altLang="zh-CN" b="1" dirty="0">
                <a:solidFill>
                  <a:srgbClr val="404040"/>
                </a:solidFill>
                <a:latin typeface="微软雅黑" panose="020B0503020204020204" pitchFamily="34" charset="-122"/>
                <a:ea typeface="微软雅黑" panose="020B0503020204020204" pitchFamily="34" charset="-122"/>
              </a:rPr>
              <a:t>3.5 </a:t>
            </a:r>
            <a:r>
              <a:rPr lang="zh-CN" altLang="en-US" b="1" dirty="0">
                <a:solidFill>
                  <a:srgbClr val="404040"/>
                </a:solidFill>
                <a:latin typeface="微软雅黑" panose="020B0503020204020204" pitchFamily="34" charset="-122"/>
                <a:ea typeface="微软雅黑" panose="020B0503020204020204" pitchFamily="34" charset="-122"/>
              </a:rPr>
              <a:t>文件读取 </a:t>
            </a:r>
            <a:r>
              <a:rPr lang="en-US" altLang="zh-CN" b="1" dirty="0">
                <a:solidFill>
                  <a:srgbClr val="404040"/>
                </a:solidFill>
                <a:latin typeface="微软雅黑" panose="020B0503020204020204" pitchFamily="34" charset="-122"/>
                <a:ea typeface="微软雅黑" panose="020B0503020204020204" pitchFamily="34" charset="-122"/>
              </a:rPr>
              <a:t>FileReader </a:t>
            </a:r>
            <a:endParaRPr lang="zh-CN" altLang="zh-CN" b="1" dirty="0">
              <a:solidFill>
                <a:srgbClr val="404040"/>
              </a:solidFill>
              <a:latin typeface="微软雅黑" panose="020B0503020204020204" pitchFamily="34" charset="-122"/>
              <a:ea typeface="微软雅黑" panose="020B0503020204020204" pitchFamily="34" charset="-122"/>
            </a:endParaRPr>
          </a:p>
        </p:txBody>
      </p:sp>
      <p:sp>
        <p:nvSpPr>
          <p:cNvPr id="6" name="矩形 5"/>
          <p:cNvSpPr/>
          <p:nvPr/>
        </p:nvSpPr>
        <p:spPr>
          <a:xfrm>
            <a:off x="841375" y="1563688"/>
            <a:ext cx="7402513" cy="1343025"/>
          </a:xfrm>
          <a:prstGeom prst="rect">
            <a:avLst/>
          </a:prstGeom>
          <a:solidFill>
            <a:srgbClr val="E6F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50000"/>
              </a:lnSpc>
              <a:spcBef>
                <a:spcPct val="0"/>
              </a:spcBef>
              <a:spcAft>
                <a:spcPct val="0"/>
              </a:spcAft>
              <a:buClrTx/>
              <a:buSzTx/>
              <a:buFontTx/>
              <a:buNone/>
              <a:defRPr/>
            </a:pPr>
            <a:r>
              <a:rPr kumimoji="0" lang="en-US" altLang="zh-CN" sz="1050" b="1" i="0" u="none" strike="noStrike" kern="1200" cap="none" spc="0" normalizeH="0" baseline="0" noProof="0" dirty="0">
                <a:ln>
                  <a:noFill/>
                </a:ln>
                <a:solidFill>
                  <a:srgbClr val="0000FF"/>
                </a:solidFill>
                <a:effectLst/>
                <a:uLnTx/>
                <a:uFillTx/>
                <a:latin typeface="Courier New" panose="02070309020205020404"/>
                <a:ea typeface="+mn-ea"/>
                <a:cs typeface="+mn-cs"/>
              </a:rPr>
              <a:t> </a:t>
            </a:r>
            <a:r>
              <a:rPr kumimoji="0" lang="en-US" altLang="zh-CN" sz="1050" b="1" i="0" u="none" strike="noStrike" kern="1200" cap="none" spc="0" normalizeH="0" baseline="0" noProof="0" dirty="0" err="1">
                <a:ln>
                  <a:noFill/>
                </a:ln>
                <a:solidFill>
                  <a:srgbClr val="0000FF"/>
                </a:solidFill>
                <a:effectLst/>
                <a:uLnTx/>
                <a:uFillTx/>
                <a:latin typeface="Courier New" panose="02070309020205020404"/>
                <a:ea typeface="+mn-ea"/>
                <a:cs typeface="+mn-cs"/>
              </a:rPr>
              <a:t>var</a:t>
            </a:r>
            <a:r>
              <a:rPr kumimoji="0" lang="en-US" altLang="zh-CN" sz="1050" b="0" i="0" u="none" strike="noStrike" kern="1200" cap="none" spc="0" normalizeH="0" baseline="0" noProof="0" dirty="0">
                <a:ln>
                  <a:noFill/>
                </a:ln>
                <a:solidFill>
                  <a:srgbClr val="000000"/>
                </a:solidFill>
                <a:effectLst/>
                <a:uLnTx/>
                <a:uFillTx/>
                <a:latin typeface="Courier New" panose="02070309020205020404"/>
                <a:ea typeface="+mn-ea"/>
                <a:cs typeface="+mn-cs"/>
              </a:rPr>
              <a:t> reader </a:t>
            </a:r>
            <a:r>
              <a:rPr kumimoji="0" lang="en-US" altLang="zh-CN" sz="1050" b="1" i="0" u="none" strike="noStrike" kern="1200" cap="none" spc="0" normalizeH="0" baseline="0" noProof="0" dirty="0">
                <a:ln>
                  <a:noFill/>
                </a:ln>
                <a:solidFill>
                  <a:srgbClr val="000080"/>
                </a:solidFill>
                <a:effectLst/>
                <a:uLnTx/>
                <a:uFillTx/>
                <a:latin typeface="Courier New" panose="02070309020205020404"/>
                <a:ea typeface="+mn-ea"/>
                <a:cs typeface="+mn-cs"/>
              </a:rPr>
              <a:t>=</a:t>
            </a:r>
            <a:r>
              <a:rPr kumimoji="0" lang="en-US" altLang="zh-CN" sz="1050" b="0" i="0" u="none" strike="noStrike" kern="1200" cap="none" spc="0" normalizeH="0" baseline="0" noProof="0" dirty="0">
                <a:ln>
                  <a:noFill/>
                </a:ln>
                <a:solidFill>
                  <a:srgbClr val="000000"/>
                </a:solidFill>
                <a:effectLst/>
                <a:uLnTx/>
                <a:uFillTx/>
                <a:latin typeface="Courier New" panose="02070309020205020404"/>
                <a:ea typeface="+mn-ea"/>
                <a:cs typeface="+mn-cs"/>
              </a:rPr>
              <a:t> </a:t>
            </a:r>
            <a:r>
              <a:rPr kumimoji="0" lang="en-US" altLang="zh-CN" sz="1050" b="1" i="0" u="none" strike="noStrike" kern="1200" cap="none" spc="0" normalizeH="0" baseline="0" noProof="0" dirty="0">
                <a:ln>
                  <a:noFill/>
                </a:ln>
                <a:solidFill>
                  <a:srgbClr val="0000FF"/>
                </a:solidFill>
                <a:effectLst/>
                <a:uLnTx/>
                <a:uFillTx/>
                <a:latin typeface="Courier New" panose="02070309020205020404"/>
                <a:ea typeface="+mn-ea"/>
                <a:cs typeface="+mn-cs"/>
              </a:rPr>
              <a:t>new</a:t>
            </a:r>
            <a:r>
              <a:rPr kumimoji="0" lang="en-US" altLang="zh-CN" sz="1050" b="0" i="0" u="none" strike="noStrike" kern="1200" cap="none" spc="0" normalizeH="0" baseline="0" noProof="0" dirty="0">
                <a:ln>
                  <a:noFill/>
                </a:ln>
                <a:solidFill>
                  <a:srgbClr val="000000"/>
                </a:solidFill>
                <a:effectLst/>
                <a:uLnTx/>
                <a:uFillTx/>
                <a:latin typeface="Courier New" panose="02070309020205020404"/>
                <a:ea typeface="+mn-ea"/>
                <a:cs typeface="+mn-cs"/>
              </a:rPr>
              <a:t> </a:t>
            </a:r>
            <a:r>
              <a:rPr kumimoji="0" lang="en-US" altLang="zh-CN" sz="1050" b="0" i="0" u="none" strike="noStrike" kern="1200" cap="none" spc="0" normalizeH="0" baseline="0" noProof="0" dirty="0" err="1">
                <a:ln>
                  <a:noFill/>
                </a:ln>
                <a:solidFill>
                  <a:srgbClr val="000000"/>
                </a:solidFill>
                <a:effectLst/>
                <a:uLnTx/>
                <a:uFillTx/>
                <a:latin typeface="Courier New" panose="02070309020205020404"/>
                <a:ea typeface="+mn-ea"/>
                <a:cs typeface="+mn-cs"/>
              </a:rPr>
              <a:t>FileReader</a:t>
            </a:r>
            <a:r>
              <a:rPr kumimoji="0" lang="en-US" altLang="zh-CN" sz="1050" b="1" i="0" u="none" strike="noStrike" kern="1200" cap="none" spc="0" normalizeH="0" baseline="0" noProof="0" dirty="0">
                <a:ln>
                  <a:noFill/>
                </a:ln>
                <a:solidFill>
                  <a:srgbClr val="000080"/>
                </a:solidFill>
                <a:effectLst/>
                <a:uLnTx/>
                <a:uFillTx/>
                <a:latin typeface="Courier New" panose="02070309020205020404"/>
                <a:ea typeface="+mn-ea"/>
                <a:cs typeface="+mn-cs"/>
              </a:rPr>
              <a:t>();</a:t>
            </a:r>
            <a:endParaRPr kumimoji="0" lang="en-US" altLang="zh-CN" sz="1050" b="0" i="0" u="none" strike="noStrike" kern="1200" cap="none" spc="0" normalizeH="0" baseline="0" noProof="0" dirty="0">
              <a:ln>
                <a:noFill/>
              </a:ln>
              <a:solidFill>
                <a:srgbClr val="000000"/>
              </a:solidFill>
              <a:effectLst/>
              <a:uLnTx/>
              <a:uFillTx/>
              <a:latin typeface="Courier New" panose="02070309020205020404"/>
              <a:ea typeface="+mn-ea"/>
              <a:cs typeface="+mn-cs"/>
            </a:endParaRPr>
          </a:p>
          <a:p>
            <a:pPr marL="0" marR="0" lvl="0" indent="0" algn="l" defTabSz="914400" rtl="0" eaLnBrk="1" fontAlgn="base" latinLnBrk="0" hangingPunct="1">
              <a:lnSpc>
                <a:spcPct val="150000"/>
              </a:lnSpc>
              <a:spcBef>
                <a:spcPct val="0"/>
              </a:spcBef>
              <a:spcAft>
                <a:spcPct val="0"/>
              </a:spcAft>
              <a:buClrTx/>
              <a:buSzTx/>
              <a:buFontTx/>
              <a:buNone/>
              <a:defRPr/>
            </a:pPr>
            <a:r>
              <a:rPr kumimoji="0" lang="en-US" altLang="zh-CN" sz="1050" b="0" i="0" u="none" strike="noStrike" kern="1200" cap="none" spc="0" normalizeH="0" baseline="0" noProof="0" dirty="0">
                <a:ln>
                  <a:noFill/>
                </a:ln>
                <a:solidFill>
                  <a:srgbClr val="000000"/>
                </a:solidFill>
                <a:effectLst/>
                <a:uLnTx/>
                <a:uFillTx/>
                <a:latin typeface="Courier New" panose="02070309020205020404"/>
                <a:ea typeface="+mn-ea"/>
                <a:cs typeface="+mn-cs"/>
              </a:rPr>
              <a:t> </a:t>
            </a:r>
            <a:r>
              <a:rPr kumimoji="0" lang="en-US" altLang="zh-CN" sz="1050" b="0" i="0" u="none" strike="noStrike" kern="1200" cap="none" spc="0" normalizeH="0" baseline="0" noProof="0" dirty="0" err="1">
                <a:ln>
                  <a:noFill/>
                </a:ln>
                <a:solidFill>
                  <a:srgbClr val="000000"/>
                </a:solidFill>
                <a:effectLst/>
                <a:uLnTx/>
                <a:uFillTx/>
                <a:latin typeface="Courier New" panose="02070309020205020404"/>
                <a:ea typeface="+mn-ea"/>
                <a:cs typeface="+mn-cs"/>
              </a:rPr>
              <a:t>reader</a:t>
            </a:r>
            <a:r>
              <a:rPr kumimoji="0" lang="en-US" altLang="zh-CN" sz="1050" b="1" i="0" u="none" strike="noStrike" kern="1200" cap="none" spc="0" normalizeH="0" baseline="0" noProof="0" dirty="0" err="1">
                <a:ln>
                  <a:noFill/>
                </a:ln>
                <a:solidFill>
                  <a:srgbClr val="000080"/>
                </a:solidFill>
                <a:effectLst/>
                <a:uLnTx/>
                <a:uFillTx/>
                <a:latin typeface="Courier New" panose="02070309020205020404"/>
                <a:ea typeface="+mn-ea"/>
                <a:cs typeface="+mn-cs"/>
              </a:rPr>
              <a:t>.</a:t>
            </a:r>
            <a:r>
              <a:rPr kumimoji="0" lang="en-US" altLang="zh-CN" sz="1050" b="0" i="0" u="none" strike="noStrike" kern="1200" cap="none" spc="0" normalizeH="0" baseline="0" noProof="0" dirty="0" err="1">
                <a:ln>
                  <a:noFill/>
                </a:ln>
                <a:solidFill>
                  <a:srgbClr val="000000"/>
                </a:solidFill>
                <a:effectLst/>
                <a:uLnTx/>
                <a:uFillTx/>
                <a:latin typeface="Courier New" panose="02070309020205020404"/>
                <a:ea typeface="+mn-ea"/>
                <a:cs typeface="+mn-cs"/>
              </a:rPr>
              <a:t>readAsDataURL</a:t>
            </a:r>
            <a:r>
              <a:rPr kumimoji="0" lang="en-US" altLang="zh-CN" sz="1050" b="1" i="0" u="none" strike="noStrike" kern="1200" cap="none" spc="0" normalizeH="0" baseline="0" noProof="0" dirty="0">
                <a:ln>
                  <a:noFill/>
                </a:ln>
                <a:solidFill>
                  <a:srgbClr val="000080"/>
                </a:solidFill>
                <a:effectLst/>
                <a:uLnTx/>
                <a:uFillTx/>
                <a:latin typeface="Courier New" panose="02070309020205020404"/>
                <a:ea typeface="+mn-ea"/>
                <a:cs typeface="+mn-cs"/>
              </a:rPr>
              <a:t>(</a:t>
            </a:r>
            <a:r>
              <a:rPr kumimoji="0" lang="en-US" altLang="zh-CN" sz="1050" b="0" i="0" u="none" strike="noStrike" kern="1200" cap="none" spc="0" normalizeH="0" baseline="0" noProof="0" dirty="0">
                <a:ln>
                  <a:noFill/>
                </a:ln>
                <a:solidFill>
                  <a:srgbClr val="808080"/>
                </a:solidFill>
                <a:effectLst/>
                <a:uLnTx/>
                <a:uFillTx/>
                <a:latin typeface="Courier New" panose="02070309020205020404"/>
                <a:ea typeface="+mn-ea"/>
                <a:cs typeface="+mn-cs"/>
              </a:rPr>
              <a:t>'</a:t>
            </a:r>
            <a:r>
              <a:rPr kumimoji="0" lang="zh-CN" altLang="en-US" sz="1050" b="0" i="0" u="none" strike="noStrike" kern="1200" cap="none" spc="0" normalizeH="0" baseline="0" noProof="0" dirty="0">
                <a:ln>
                  <a:noFill/>
                </a:ln>
                <a:solidFill>
                  <a:srgbClr val="808080"/>
                </a:solidFill>
                <a:effectLst/>
                <a:uLnTx/>
                <a:uFillTx/>
                <a:latin typeface="Courier New" panose="02070309020205020404"/>
                <a:ea typeface="+mn-ea"/>
                <a:cs typeface="+mn-cs"/>
              </a:rPr>
              <a:t>文件</a:t>
            </a:r>
            <a:r>
              <a:rPr kumimoji="0" lang="en-US" altLang="zh-CN" sz="1050" b="0" i="0" u="none" strike="noStrike" kern="1200" cap="none" spc="0" normalizeH="0" baseline="0" noProof="0" dirty="0">
                <a:ln>
                  <a:noFill/>
                </a:ln>
                <a:solidFill>
                  <a:srgbClr val="808080"/>
                </a:solidFill>
                <a:effectLst/>
                <a:uLnTx/>
                <a:uFillTx/>
                <a:latin typeface="Courier New" panose="02070309020205020404"/>
                <a:ea typeface="+mn-ea"/>
                <a:cs typeface="+mn-cs"/>
              </a:rPr>
              <a:t>'</a:t>
            </a:r>
            <a:r>
              <a:rPr kumimoji="0" lang="en-US" altLang="zh-CN" sz="1050" b="1" i="0" u="none" strike="noStrike" kern="1200" cap="none" spc="0" normalizeH="0" baseline="0" noProof="0" dirty="0">
                <a:ln>
                  <a:noFill/>
                </a:ln>
                <a:solidFill>
                  <a:srgbClr val="000080"/>
                </a:solidFill>
                <a:effectLst/>
                <a:uLnTx/>
                <a:uFillTx/>
                <a:latin typeface="Courier New" panose="02070309020205020404"/>
                <a:ea typeface="+mn-ea"/>
                <a:cs typeface="+mn-cs"/>
              </a:rPr>
              <a:t>);</a:t>
            </a:r>
            <a:endParaRPr kumimoji="0" lang="en-US" altLang="zh-CN" sz="1050" b="0" i="0" u="none" strike="noStrike" kern="1200" cap="none" spc="0" normalizeH="0" baseline="0" noProof="0" dirty="0">
              <a:ln>
                <a:noFill/>
              </a:ln>
              <a:solidFill>
                <a:srgbClr val="000000"/>
              </a:solidFill>
              <a:effectLst/>
              <a:uLnTx/>
              <a:uFillTx/>
              <a:latin typeface="Courier New" panose="02070309020205020404"/>
              <a:ea typeface="+mn-ea"/>
              <a:cs typeface="+mn-cs"/>
            </a:endParaRPr>
          </a:p>
          <a:p>
            <a:pPr marL="0" marR="0" lvl="0" indent="0" algn="l" defTabSz="914400" rtl="0" eaLnBrk="1" fontAlgn="base" latinLnBrk="0" hangingPunct="1">
              <a:lnSpc>
                <a:spcPct val="150000"/>
              </a:lnSpc>
              <a:spcBef>
                <a:spcPct val="0"/>
              </a:spcBef>
              <a:spcAft>
                <a:spcPct val="0"/>
              </a:spcAft>
              <a:buClrTx/>
              <a:buSzTx/>
              <a:buFontTx/>
              <a:buNone/>
              <a:defRPr/>
            </a:pPr>
            <a:r>
              <a:rPr kumimoji="0" lang="en-US" altLang="zh-CN" sz="1050" b="0" i="0" u="none" strike="noStrike" kern="1200" cap="none" spc="0" normalizeH="0" baseline="0" noProof="0" dirty="0">
                <a:ln>
                  <a:noFill/>
                </a:ln>
                <a:solidFill>
                  <a:srgbClr val="000000"/>
                </a:solidFill>
                <a:effectLst/>
                <a:uLnTx/>
                <a:uFillTx/>
                <a:latin typeface="Courier New" panose="02070309020205020404"/>
                <a:ea typeface="+mn-ea"/>
                <a:cs typeface="+mn-cs"/>
              </a:rPr>
              <a:t> </a:t>
            </a:r>
            <a:r>
              <a:rPr kumimoji="0" lang="en-US" altLang="zh-CN" sz="1050" b="0" i="0" u="none" strike="noStrike" kern="1200" cap="none" spc="0" normalizeH="0" baseline="0" noProof="0" dirty="0" err="1">
                <a:ln>
                  <a:noFill/>
                </a:ln>
                <a:solidFill>
                  <a:srgbClr val="000000"/>
                </a:solidFill>
                <a:effectLst/>
                <a:uLnTx/>
                <a:uFillTx/>
                <a:latin typeface="Courier New" panose="02070309020205020404"/>
                <a:ea typeface="+mn-ea"/>
                <a:cs typeface="+mn-cs"/>
              </a:rPr>
              <a:t>reader</a:t>
            </a:r>
            <a:r>
              <a:rPr kumimoji="0" lang="en-US" altLang="zh-CN" sz="1050" b="1" i="0" u="none" strike="noStrike" kern="1200" cap="none" spc="0" normalizeH="0" baseline="0" noProof="0" dirty="0" err="1">
                <a:ln>
                  <a:noFill/>
                </a:ln>
                <a:solidFill>
                  <a:srgbClr val="000080"/>
                </a:solidFill>
                <a:effectLst/>
                <a:uLnTx/>
                <a:uFillTx/>
                <a:latin typeface="Courier New" panose="02070309020205020404"/>
                <a:ea typeface="+mn-ea"/>
                <a:cs typeface="+mn-cs"/>
              </a:rPr>
              <a:t>.</a:t>
            </a:r>
            <a:r>
              <a:rPr kumimoji="0" lang="en-US" altLang="zh-CN" sz="1050" b="1" i="0" u="none" strike="noStrike" kern="1200" cap="none" spc="0" normalizeH="0" baseline="0" noProof="0" dirty="0" err="1">
                <a:ln>
                  <a:noFill/>
                </a:ln>
                <a:solidFill>
                  <a:srgbClr val="804000"/>
                </a:solidFill>
                <a:effectLst/>
                <a:uLnTx/>
                <a:uFillTx/>
                <a:latin typeface="Courier New" panose="02070309020205020404"/>
                <a:ea typeface="+mn-ea"/>
                <a:cs typeface="+mn-cs"/>
              </a:rPr>
              <a:t>onload</a:t>
            </a:r>
            <a:r>
              <a:rPr kumimoji="0" lang="en-US" altLang="zh-CN" sz="1050" b="0" i="0" u="none" strike="noStrike" kern="1200" cap="none" spc="0" normalizeH="0" baseline="0" noProof="0" dirty="0">
                <a:ln>
                  <a:noFill/>
                </a:ln>
                <a:solidFill>
                  <a:srgbClr val="000000"/>
                </a:solidFill>
                <a:effectLst/>
                <a:uLnTx/>
                <a:uFillTx/>
                <a:latin typeface="Courier New" panose="02070309020205020404"/>
                <a:ea typeface="+mn-ea"/>
                <a:cs typeface="+mn-cs"/>
              </a:rPr>
              <a:t> </a:t>
            </a:r>
            <a:r>
              <a:rPr kumimoji="0" lang="en-US" altLang="zh-CN" sz="1050" b="1" i="0" u="none" strike="noStrike" kern="1200" cap="none" spc="0" normalizeH="0" baseline="0" noProof="0" dirty="0">
                <a:ln>
                  <a:noFill/>
                </a:ln>
                <a:solidFill>
                  <a:srgbClr val="000080"/>
                </a:solidFill>
                <a:effectLst/>
                <a:uLnTx/>
                <a:uFillTx/>
                <a:latin typeface="Courier New" panose="02070309020205020404"/>
                <a:ea typeface="+mn-ea"/>
                <a:cs typeface="+mn-cs"/>
              </a:rPr>
              <a:t>=</a:t>
            </a:r>
            <a:r>
              <a:rPr kumimoji="0" lang="en-US" altLang="zh-CN" sz="1050" b="0" i="0" u="none" strike="noStrike" kern="1200" cap="none" spc="0" normalizeH="0" baseline="0" noProof="0" dirty="0">
                <a:ln>
                  <a:noFill/>
                </a:ln>
                <a:solidFill>
                  <a:srgbClr val="000000"/>
                </a:solidFill>
                <a:effectLst/>
                <a:uLnTx/>
                <a:uFillTx/>
                <a:latin typeface="Courier New" panose="02070309020205020404"/>
                <a:ea typeface="+mn-ea"/>
                <a:cs typeface="+mn-cs"/>
              </a:rPr>
              <a:t> </a:t>
            </a:r>
            <a:r>
              <a:rPr kumimoji="0" lang="en-US" altLang="zh-CN" sz="1050" b="1" i="0" u="none" strike="noStrike" kern="1200" cap="none" spc="0" normalizeH="0" baseline="0" noProof="0" dirty="0">
                <a:ln>
                  <a:noFill/>
                </a:ln>
                <a:solidFill>
                  <a:srgbClr val="0000FF"/>
                </a:solidFill>
                <a:effectLst/>
                <a:uLnTx/>
                <a:uFillTx/>
                <a:latin typeface="Courier New" panose="02070309020205020404"/>
                <a:ea typeface="+mn-ea"/>
                <a:cs typeface="+mn-cs"/>
              </a:rPr>
              <a:t>function</a:t>
            </a:r>
            <a:r>
              <a:rPr kumimoji="0" lang="en-US" altLang="zh-CN" sz="1050" b="0" i="0" u="none" strike="noStrike" kern="1200" cap="none" spc="0" normalizeH="0" baseline="0" noProof="0" dirty="0">
                <a:ln>
                  <a:noFill/>
                </a:ln>
                <a:solidFill>
                  <a:srgbClr val="000000"/>
                </a:solidFill>
                <a:effectLst/>
                <a:uLnTx/>
                <a:uFillTx/>
                <a:latin typeface="Courier New" panose="02070309020205020404"/>
                <a:ea typeface="+mn-ea"/>
                <a:cs typeface="+mn-cs"/>
              </a:rPr>
              <a:t> </a:t>
            </a:r>
            <a:r>
              <a:rPr kumimoji="0" lang="en-US" altLang="zh-CN" sz="1050" b="1" i="0" u="none" strike="noStrike" kern="1200" cap="none" spc="0" normalizeH="0" baseline="0" noProof="0" dirty="0">
                <a:ln>
                  <a:noFill/>
                </a:ln>
                <a:solidFill>
                  <a:srgbClr val="000080"/>
                </a:solidFill>
                <a:effectLst/>
                <a:uLnTx/>
                <a:uFillTx/>
                <a:latin typeface="Courier New" panose="02070309020205020404"/>
                <a:ea typeface="+mn-ea"/>
                <a:cs typeface="+mn-cs"/>
              </a:rPr>
              <a:t>()</a:t>
            </a:r>
            <a:r>
              <a:rPr kumimoji="0" lang="en-US" altLang="zh-CN" sz="1050" b="0" i="0" u="none" strike="noStrike" kern="1200" cap="none" spc="0" normalizeH="0" baseline="0" noProof="0" dirty="0">
                <a:ln>
                  <a:noFill/>
                </a:ln>
                <a:solidFill>
                  <a:srgbClr val="000000"/>
                </a:solidFill>
                <a:effectLst/>
                <a:uLnTx/>
                <a:uFillTx/>
                <a:latin typeface="Courier New" panose="02070309020205020404"/>
                <a:ea typeface="+mn-ea"/>
                <a:cs typeface="+mn-cs"/>
              </a:rPr>
              <a:t> </a:t>
            </a:r>
            <a:r>
              <a:rPr kumimoji="0" lang="en-US" altLang="zh-CN" sz="1050" b="1" i="0" u="none" strike="noStrike" kern="1200" cap="none" spc="0" normalizeH="0" baseline="0" noProof="0" dirty="0">
                <a:ln>
                  <a:noFill/>
                </a:ln>
                <a:solidFill>
                  <a:srgbClr val="000080"/>
                </a:solidFill>
                <a:effectLst/>
                <a:uLnTx/>
                <a:uFillTx/>
                <a:latin typeface="Courier New" panose="02070309020205020404"/>
                <a:ea typeface="+mn-ea"/>
                <a:cs typeface="+mn-cs"/>
              </a:rPr>
              <a:t>{</a:t>
            </a:r>
            <a:endParaRPr kumimoji="0" lang="en-US" altLang="zh-CN" sz="1050" b="0" i="0" u="none" strike="noStrike" kern="1200" cap="none" spc="0" normalizeH="0" baseline="0" noProof="0" dirty="0">
              <a:ln>
                <a:noFill/>
              </a:ln>
              <a:solidFill>
                <a:srgbClr val="000000"/>
              </a:solidFill>
              <a:effectLst/>
              <a:uLnTx/>
              <a:uFillTx/>
              <a:latin typeface="Courier New" panose="02070309020205020404"/>
              <a:ea typeface="+mn-ea"/>
              <a:cs typeface="+mn-cs"/>
            </a:endParaRPr>
          </a:p>
          <a:p>
            <a:pPr marL="0" marR="0" lvl="0" indent="0" algn="l" defTabSz="914400" rtl="0" eaLnBrk="1" fontAlgn="base" latinLnBrk="0" hangingPunct="1">
              <a:lnSpc>
                <a:spcPct val="150000"/>
              </a:lnSpc>
              <a:spcBef>
                <a:spcPct val="0"/>
              </a:spcBef>
              <a:spcAft>
                <a:spcPct val="0"/>
              </a:spcAft>
              <a:buClrTx/>
              <a:buSzTx/>
              <a:buFontTx/>
              <a:buNone/>
              <a:defRPr/>
            </a:pPr>
            <a:r>
              <a:rPr kumimoji="0" lang="en-US" altLang="zh-CN" sz="1050" b="0" i="0" u="none" strike="noStrike" kern="1200" cap="none" spc="0" normalizeH="0" baseline="0" noProof="0" dirty="0">
                <a:ln>
                  <a:noFill/>
                </a:ln>
                <a:solidFill>
                  <a:srgbClr val="000000"/>
                </a:solidFill>
                <a:effectLst/>
                <a:uLnTx/>
                <a:uFillTx/>
                <a:latin typeface="Courier New" panose="02070309020205020404"/>
                <a:ea typeface="+mn-ea"/>
                <a:cs typeface="+mn-cs"/>
              </a:rPr>
              <a:t>     console</a:t>
            </a:r>
            <a:r>
              <a:rPr kumimoji="0" lang="en-US" altLang="zh-CN" sz="1050" b="1" i="0" u="none" strike="noStrike" kern="1200" cap="none" spc="0" normalizeH="0" baseline="0" noProof="0" dirty="0">
                <a:ln>
                  <a:noFill/>
                </a:ln>
                <a:solidFill>
                  <a:srgbClr val="000080"/>
                </a:solidFill>
                <a:effectLst/>
                <a:uLnTx/>
                <a:uFillTx/>
                <a:latin typeface="Courier New" panose="02070309020205020404"/>
                <a:ea typeface="+mn-ea"/>
                <a:cs typeface="+mn-cs"/>
              </a:rPr>
              <a:t>.</a:t>
            </a:r>
            <a:r>
              <a:rPr kumimoji="0" lang="en-US" altLang="zh-CN" sz="1050" b="0" i="0" u="none" strike="noStrike" kern="1200" cap="none" spc="0" normalizeH="0" baseline="0" noProof="0" dirty="0">
                <a:ln>
                  <a:noFill/>
                </a:ln>
                <a:solidFill>
                  <a:srgbClr val="000000"/>
                </a:solidFill>
                <a:effectLst/>
                <a:uLnTx/>
                <a:uFillTx/>
                <a:latin typeface="Courier New" panose="02070309020205020404"/>
                <a:ea typeface="+mn-ea"/>
                <a:cs typeface="+mn-cs"/>
              </a:rPr>
              <a:t>log</a:t>
            </a:r>
            <a:r>
              <a:rPr kumimoji="0" lang="en-US" altLang="zh-CN" sz="1050" b="1" i="0" u="none" strike="noStrike" kern="1200" cap="none" spc="0" normalizeH="0" baseline="0" noProof="0" dirty="0">
                <a:ln>
                  <a:noFill/>
                </a:ln>
                <a:solidFill>
                  <a:srgbClr val="000080"/>
                </a:solidFill>
                <a:effectLst/>
                <a:uLnTx/>
                <a:uFillTx/>
                <a:latin typeface="Courier New" panose="02070309020205020404"/>
                <a:ea typeface="+mn-ea"/>
                <a:cs typeface="+mn-cs"/>
              </a:rPr>
              <a:t>(</a:t>
            </a:r>
            <a:r>
              <a:rPr kumimoji="0" lang="en-US" altLang="zh-CN" sz="1050" b="0" i="0" u="none" strike="noStrike" kern="1200" cap="none" spc="0" normalizeH="0" baseline="0" noProof="0" dirty="0" err="1">
                <a:ln>
                  <a:noFill/>
                </a:ln>
                <a:solidFill>
                  <a:srgbClr val="000000"/>
                </a:solidFill>
                <a:effectLst/>
                <a:uLnTx/>
                <a:uFillTx/>
                <a:latin typeface="Courier New" panose="02070309020205020404"/>
                <a:ea typeface="+mn-ea"/>
                <a:cs typeface="+mn-cs"/>
              </a:rPr>
              <a:t>reader</a:t>
            </a:r>
            <a:r>
              <a:rPr kumimoji="0" lang="en-US" altLang="zh-CN" sz="1050" b="1" i="0" u="none" strike="noStrike" kern="1200" cap="none" spc="0" normalizeH="0" baseline="0" noProof="0" dirty="0" err="1">
                <a:ln>
                  <a:noFill/>
                </a:ln>
                <a:solidFill>
                  <a:srgbClr val="000080"/>
                </a:solidFill>
                <a:effectLst/>
                <a:uLnTx/>
                <a:uFillTx/>
                <a:latin typeface="Courier New" panose="02070309020205020404"/>
                <a:ea typeface="+mn-ea"/>
                <a:cs typeface="+mn-cs"/>
              </a:rPr>
              <a:t>.</a:t>
            </a:r>
            <a:r>
              <a:rPr kumimoji="0" lang="en-US" altLang="zh-CN" sz="1050" b="0" i="0" u="none" strike="noStrike" kern="1200" cap="none" spc="0" normalizeH="0" baseline="0" noProof="0" dirty="0" err="1">
                <a:ln>
                  <a:noFill/>
                </a:ln>
                <a:solidFill>
                  <a:srgbClr val="000000"/>
                </a:solidFill>
                <a:effectLst/>
                <a:uLnTx/>
                <a:uFillTx/>
                <a:latin typeface="Courier New" panose="02070309020205020404"/>
                <a:ea typeface="+mn-ea"/>
                <a:cs typeface="+mn-cs"/>
              </a:rPr>
              <a:t>result</a:t>
            </a:r>
            <a:r>
              <a:rPr kumimoji="0" lang="en-US" altLang="zh-CN" sz="1050" b="1" i="0" u="none" strike="noStrike" kern="1200" cap="none" spc="0" normalizeH="0" baseline="0" noProof="0" dirty="0">
                <a:ln>
                  <a:noFill/>
                </a:ln>
                <a:solidFill>
                  <a:srgbClr val="000080"/>
                </a:solidFill>
                <a:effectLst/>
                <a:uLnTx/>
                <a:uFillTx/>
                <a:latin typeface="Courier New" panose="02070309020205020404"/>
                <a:ea typeface="+mn-ea"/>
                <a:cs typeface="+mn-cs"/>
              </a:rPr>
              <a:t>);</a:t>
            </a:r>
            <a:r>
              <a:rPr kumimoji="0" lang="en-US" altLang="zh-CN" sz="1050" b="0" i="0" u="none" strike="noStrike" kern="1200" cap="none" spc="0" normalizeH="0" baseline="0" noProof="0" dirty="0">
                <a:ln>
                  <a:noFill/>
                </a:ln>
                <a:solidFill>
                  <a:srgbClr val="000000"/>
                </a:solidFill>
                <a:effectLst/>
                <a:uLnTx/>
                <a:uFillTx/>
                <a:latin typeface="Courier New" panose="02070309020205020404"/>
                <a:ea typeface="+mn-ea"/>
                <a:cs typeface="+mn-cs"/>
              </a:rPr>
              <a:t> </a:t>
            </a:r>
            <a:endParaRPr kumimoji="0" lang="en-US" altLang="zh-CN" sz="1050" b="0" i="0" u="none" strike="noStrike" kern="1200" cap="none" spc="0" normalizeH="0" baseline="0" noProof="0" dirty="0">
              <a:ln>
                <a:noFill/>
              </a:ln>
              <a:solidFill>
                <a:srgbClr val="000000"/>
              </a:solidFill>
              <a:effectLst/>
              <a:uLnTx/>
              <a:uFillTx/>
              <a:latin typeface="Courier New" panose="02070309020205020404"/>
              <a:ea typeface="+mn-ea"/>
              <a:cs typeface="+mn-cs"/>
            </a:endParaRPr>
          </a:p>
          <a:p>
            <a:pPr marL="0" marR="0" lvl="0" indent="0" algn="l" defTabSz="914400" rtl="0" eaLnBrk="1" fontAlgn="base" latinLnBrk="0" hangingPunct="1">
              <a:lnSpc>
                <a:spcPct val="150000"/>
              </a:lnSpc>
              <a:spcBef>
                <a:spcPct val="0"/>
              </a:spcBef>
              <a:spcAft>
                <a:spcPct val="0"/>
              </a:spcAft>
              <a:buClrTx/>
              <a:buSzTx/>
              <a:buFontTx/>
              <a:buNone/>
              <a:defRPr/>
            </a:pPr>
            <a:r>
              <a:rPr kumimoji="0" lang="en-US" altLang="zh-CN" sz="1050" b="1" i="0" u="none" strike="noStrike" kern="1200" cap="none" spc="0" normalizeH="0" baseline="0" noProof="0" dirty="0">
                <a:ln>
                  <a:noFill/>
                </a:ln>
                <a:solidFill>
                  <a:srgbClr val="000080"/>
                </a:solidFill>
                <a:effectLst/>
                <a:uLnTx/>
                <a:uFillTx/>
                <a:latin typeface="Courier New" panose="02070309020205020404"/>
                <a:ea typeface="+mn-ea"/>
                <a:cs typeface="+mn-cs"/>
              </a:rPr>
              <a:t> }</a:t>
            </a:r>
            <a:endParaRPr kumimoji="0" lang="en-US" altLang="zh-CN" sz="1050" b="0" i="0" u="none" strike="noStrike" kern="1200" cap="none" spc="0" normalizeH="0" baseline="0" noProof="0" dirty="0">
              <a:ln>
                <a:noFill/>
              </a:ln>
              <a:solidFill>
                <a:schemeClr val="lt1"/>
              </a:solidFill>
              <a:effectLst/>
              <a:uLnTx/>
              <a:uFillTx/>
              <a:latin typeface="+mn-lt"/>
              <a:ea typeface="+mn-ea"/>
              <a:cs typeface="+mn-cs"/>
            </a:endParaRPr>
          </a:p>
        </p:txBody>
      </p:sp>
      <p:pic>
        <p:nvPicPr>
          <p:cNvPr id="4" name="图片 3"/>
          <p:cNvPicPr>
            <a:picLocks noChangeAspect="1"/>
          </p:cNvPicPr>
          <p:nvPr/>
        </p:nvPicPr>
        <p:blipFill>
          <a:blip r:embed="rId1"/>
          <a:stretch>
            <a:fillRect/>
          </a:stretch>
        </p:blipFill>
        <p:spPr>
          <a:xfrm>
            <a:off x="841375" y="3148013"/>
            <a:ext cx="1285875" cy="1323975"/>
          </a:xfrm>
          <a:prstGeom prst="rect">
            <a:avLst/>
          </a:prstGeom>
          <a:noFill/>
          <a:ln w="9525">
            <a:noFill/>
          </a:ln>
        </p:spPr>
      </p:pic>
      <p:sp>
        <p:nvSpPr>
          <p:cNvPr id="7" name="矩形 6"/>
          <p:cNvSpPr/>
          <p:nvPr/>
        </p:nvSpPr>
        <p:spPr>
          <a:xfrm>
            <a:off x="2339975" y="3130550"/>
            <a:ext cx="4572000" cy="1385888"/>
          </a:xfrm>
          <a:prstGeom prst="rect">
            <a:avLst/>
          </a:prstGeom>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050" b="0" i="0" u="none" strike="noStrike" kern="1200" cap="none" spc="0" normalizeH="0" baseline="0" noProof="0" dirty="0" err="1">
                <a:ln>
                  <a:noFill/>
                </a:ln>
                <a:solidFill>
                  <a:schemeClr val="tx1"/>
                </a:solidFill>
                <a:effectLst/>
                <a:uLnTx/>
                <a:uFillTx/>
                <a:latin typeface="Calibri" panose="020F0502020204030204" pitchFamily="34" charset="0"/>
                <a:ea typeface="宋体" panose="02010600030101010101" pitchFamily="2" charset="-122"/>
                <a:cs typeface="+mn-cs"/>
              </a:rPr>
              <a:t>data:image</a:t>
            </a:r>
            <a:r>
              <a:rPr kumimoji="0" lang="en-US" altLang="zh-CN" sz="1050" b="0" i="0" u="none" strike="noStrike" kern="12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mn-cs"/>
              </a:rPr>
              <a:t>/svg+xml;base64,PD94bWwgdmVyc2lvbj0iMS4wIiBlbmNvZGluZz0iVVRGLTgiIHN0YW5kYWxvbmU9InllcyI/PjxzdmcgeG1sbnM9Imh0dHA6Ly93d3cudzMub3JnLzIwMDAvc3ZnIiB3aWR0aD0iMTQwIiBoZWlnaHQ9IjE0MCIgdmlld0JveD0iMCAwIDE0MCAxNDAiIHByZXNlcnZlQXNwZWN0UmF0aW89Im5vbmUiPjwhLS0KU291cmNlIFVSTDogaG9sZGVyLmpzLzE0MHgxNDAKQ3JlYXRlZCB3aXRoIEhvbGRlci5qcyAyLjYuMC4KTGVhcm4gbW9yZSBhdCBodHRwOi8vaG9sZGVyanMuY29tCihjKSAyMDEyLTIwMTUgSXZhbiBNYWxvcGluc2t5IC0gaHR0cDovL2ltc2t5LmNvCi0tPjxkZWZzPjxzdHlsZSB0eXBlPSJ0ZXh0L2NzcyI+PCFbQ0RBVE…</a:t>
            </a:r>
            <a:endParaRPr kumimoji="0" lang="zh-CN" altLang="en-US" sz="1050" b="0" i="0" u="none" strike="noStrike" kern="12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marL="0" marR="0" lvl="0" indent="0" algn="l" defTabSz="914400" rtl="0" eaLnBrk="0" fontAlgn="base" latinLnBrk="0" hangingPunct="0">
              <a:lnSpc>
                <a:spcPct val="90000"/>
              </a:lnSpc>
              <a:spcBef>
                <a:spcPct val="0"/>
              </a:spcBef>
              <a:spcAft>
                <a:spcPct val="0"/>
              </a:spcAft>
              <a:buClrTx/>
              <a:buSzTx/>
              <a:buFontTx/>
              <a:buNone/>
              <a:defRPr/>
            </a:pPr>
            <a:r>
              <a:rPr kumimoji="0" lang="en-US" altLang="zh-CN" sz="2400" b="1" i="0" u="none" strike="noStrike" kern="0" cap="none" spc="0" normalizeH="0" baseline="0" noProof="0" dirty="0" smtClean="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cs typeface="+mj-cs"/>
                <a:sym typeface="+mn-ea"/>
              </a:rPr>
              <a:t>3. </a:t>
            </a:r>
            <a:r>
              <a:rPr kumimoji="0" lang="zh-CN" altLang="en-US" sz="2400" b="1" i="0" u="none" strike="noStrike" kern="0" cap="none" spc="0" normalizeH="0" baseline="0" noProof="0" dirty="0" smtClean="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cs typeface="+mj-cs"/>
                <a:sym typeface="+mn-ea"/>
              </a:rPr>
              <a:t>项目包含的知识点</a:t>
            </a:r>
            <a:endParaRPr kumimoji="0" lang="zh-CN" altLang="en-US" sz="2400" b="1" i="0" u="none" strike="noStrike" kern="0" cap="none" spc="0" normalizeH="0" baseline="0" noProof="0" dirty="0" smtClean="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cs typeface="+mj-cs"/>
              <a:sym typeface="+mn-ea"/>
            </a:endParaRPr>
          </a:p>
        </p:txBody>
      </p:sp>
      <p:sp>
        <p:nvSpPr>
          <p:cNvPr id="34818" name="TextBox 2"/>
          <p:cNvSpPr txBox="1"/>
          <p:nvPr/>
        </p:nvSpPr>
        <p:spPr>
          <a:xfrm>
            <a:off x="841375" y="915988"/>
            <a:ext cx="4738688" cy="508000"/>
          </a:xfrm>
          <a:prstGeom prst="rect">
            <a:avLst/>
          </a:prstGeom>
          <a:noFill/>
          <a:ln w="9525">
            <a:noFill/>
          </a:ln>
        </p:spPr>
        <p:txBody>
          <a:bodyPr anchor="t" anchorCtr="0">
            <a:spAutoFit/>
          </a:bodyPr>
          <a:p>
            <a:pPr eaLnBrk="0" hangingPunct="0">
              <a:lnSpc>
                <a:spcPct val="150000"/>
              </a:lnSpc>
            </a:pPr>
            <a:r>
              <a:rPr lang="en-US" altLang="zh-CN" b="1" dirty="0">
                <a:solidFill>
                  <a:srgbClr val="404040"/>
                </a:solidFill>
                <a:latin typeface="微软雅黑" panose="020B0503020204020204" pitchFamily="34" charset="-122"/>
                <a:ea typeface="微软雅黑" panose="020B0503020204020204" pitchFamily="34" charset="-122"/>
              </a:rPr>
              <a:t>3.6 </a:t>
            </a:r>
            <a:r>
              <a:rPr lang="zh-CN" altLang="en-US" b="1" dirty="0">
                <a:solidFill>
                  <a:srgbClr val="404040"/>
                </a:solidFill>
                <a:latin typeface="微软雅黑" panose="020B0503020204020204" pitchFamily="34" charset="-122"/>
                <a:ea typeface="微软雅黑" panose="020B0503020204020204" pitchFamily="34" charset="-122"/>
              </a:rPr>
              <a:t>数据分页 </a:t>
            </a:r>
            <a:r>
              <a:rPr lang="en-US" altLang="zh-CN" b="1" dirty="0">
                <a:solidFill>
                  <a:srgbClr val="404040"/>
                </a:solidFill>
                <a:latin typeface="微软雅黑" panose="020B0503020204020204" pitchFamily="34" charset="-122"/>
                <a:ea typeface="微软雅黑" panose="020B0503020204020204" pitchFamily="34" charset="-122"/>
              </a:rPr>
              <a:t>mongoose-sex-page</a:t>
            </a:r>
            <a:endParaRPr lang="zh-CN" altLang="zh-CN" b="1" dirty="0">
              <a:solidFill>
                <a:srgbClr val="404040"/>
              </a:solidFill>
              <a:latin typeface="微软雅黑" panose="020B0503020204020204" pitchFamily="34" charset="-122"/>
              <a:ea typeface="微软雅黑" panose="020B0503020204020204" pitchFamily="34" charset="-122"/>
            </a:endParaRPr>
          </a:p>
        </p:txBody>
      </p:sp>
      <p:sp>
        <p:nvSpPr>
          <p:cNvPr id="6" name="矩形 5"/>
          <p:cNvSpPr/>
          <p:nvPr/>
        </p:nvSpPr>
        <p:spPr>
          <a:xfrm>
            <a:off x="841375" y="1563688"/>
            <a:ext cx="7402513" cy="627063"/>
          </a:xfrm>
          <a:prstGeom prst="rect">
            <a:avLst/>
          </a:prstGeom>
          <a:solidFill>
            <a:srgbClr val="E6F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50000"/>
              </a:lnSpc>
              <a:spcBef>
                <a:spcPct val="0"/>
              </a:spcBef>
              <a:spcAft>
                <a:spcPct val="0"/>
              </a:spcAft>
              <a:buClrTx/>
              <a:buSzTx/>
              <a:buFontTx/>
              <a:buNone/>
              <a:defRPr/>
            </a:pPr>
            <a:r>
              <a:rPr kumimoji="0" lang="en-US" altLang="zh-CN" sz="1050" b="1" i="0" u="none" strike="noStrike" kern="1200" cap="none" spc="0" normalizeH="0" baseline="0" noProof="0" dirty="0" err="1">
                <a:ln>
                  <a:noFill/>
                </a:ln>
                <a:solidFill>
                  <a:srgbClr val="0000FF"/>
                </a:solidFill>
                <a:effectLst/>
                <a:uLnTx/>
                <a:uFillTx/>
                <a:latin typeface="Courier New" panose="02070309020205020404"/>
                <a:ea typeface="+mn-ea"/>
                <a:cs typeface="+mn-cs"/>
              </a:rPr>
              <a:t>const</a:t>
            </a:r>
            <a:r>
              <a:rPr kumimoji="0" lang="en-US" altLang="zh-CN" sz="1050" b="0" i="0" u="none" strike="noStrike" kern="1200" cap="none" spc="0" normalizeH="0" baseline="0" noProof="0" dirty="0">
                <a:ln>
                  <a:noFill/>
                </a:ln>
                <a:solidFill>
                  <a:srgbClr val="000000"/>
                </a:solidFill>
                <a:effectLst/>
                <a:uLnTx/>
                <a:uFillTx/>
                <a:latin typeface="Courier New" panose="02070309020205020404"/>
                <a:ea typeface="+mn-ea"/>
                <a:cs typeface="+mn-cs"/>
              </a:rPr>
              <a:t> pagination </a:t>
            </a:r>
            <a:r>
              <a:rPr kumimoji="0" lang="en-US" altLang="zh-CN" sz="1050" b="1" i="0" u="none" strike="noStrike" kern="1200" cap="none" spc="0" normalizeH="0" baseline="0" noProof="0" dirty="0">
                <a:ln>
                  <a:noFill/>
                </a:ln>
                <a:solidFill>
                  <a:srgbClr val="000080"/>
                </a:solidFill>
                <a:effectLst/>
                <a:uLnTx/>
                <a:uFillTx/>
                <a:latin typeface="Courier New" panose="02070309020205020404"/>
                <a:ea typeface="+mn-ea"/>
                <a:cs typeface="+mn-cs"/>
              </a:rPr>
              <a:t>=</a:t>
            </a:r>
            <a:r>
              <a:rPr kumimoji="0" lang="en-US" altLang="zh-CN" sz="1050" b="0" i="0" u="none" strike="noStrike" kern="1200" cap="none" spc="0" normalizeH="0" baseline="0" noProof="0" dirty="0">
                <a:ln>
                  <a:noFill/>
                </a:ln>
                <a:solidFill>
                  <a:srgbClr val="000000"/>
                </a:solidFill>
                <a:effectLst/>
                <a:uLnTx/>
                <a:uFillTx/>
                <a:latin typeface="Courier New" panose="02070309020205020404"/>
                <a:ea typeface="+mn-ea"/>
                <a:cs typeface="+mn-cs"/>
              </a:rPr>
              <a:t> require</a:t>
            </a:r>
            <a:r>
              <a:rPr kumimoji="0" lang="en-US" altLang="zh-CN" sz="1050" b="1" i="0" u="none" strike="noStrike" kern="1200" cap="none" spc="0" normalizeH="0" baseline="0" noProof="0" dirty="0">
                <a:ln>
                  <a:noFill/>
                </a:ln>
                <a:solidFill>
                  <a:srgbClr val="000080"/>
                </a:solidFill>
                <a:effectLst/>
                <a:uLnTx/>
                <a:uFillTx/>
                <a:latin typeface="Courier New" panose="02070309020205020404"/>
                <a:ea typeface="+mn-ea"/>
                <a:cs typeface="+mn-cs"/>
              </a:rPr>
              <a:t>(</a:t>
            </a:r>
            <a:r>
              <a:rPr kumimoji="0" lang="en-US" altLang="zh-CN" sz="1050" b="0" i="0" u="none" strike="noStrike" kern="1200" cap="none" spc="0" normalizeH="0" baseline="0" noProof="0" dirty="0">
                <a:ln>
                  <a:noFill/>
                </a:ln>
                <a:solidFill>
                  <a:srgbClr val="808080"/>
                </a:solidFill>
                <a:effectLst/>
                <a:uLnTx/>
                <a:uFillTx/>
                <a:latin typeface="Courier New" panose="02070309020205020404"/>
                <a:ea typeface="+mn-ea"/>
                <a:cs typeface="+mn-cs"/>
              </a:rPr>
              <a:t>'mongoose-sex-page'</a:t>
            </a:r>
            <a:r>
              <a:rPr kumimoji="0" lang="en-US" altLang="zh-CN" sz="1050" b="1" i="0" u="none" strike="noStrike" kern="1200" cap="none" spc="0" normalizeH="0" baseline="0" noProof="0" dirty="0">
                <a:ln>
                  <a:noFill/>
                </a:ln>
                <a:solidFill>
                  <a:srgbClr val="000080"/>
                </a:solidFill>
                <a:effectLst/>
                <a:uLnTx/>
                <a:uFillTx/>
                <a:latin typeface="Courier New" panose="02070309020205020404"/>
                <a:ea typeface="+mn-ea"/>
                <a:cs typeface="+mn-cs"/>
              </a:rPr>
              <a:t>);</a:t>
            </a:r>
            <a:endParaRPr kumimoji="0" lang="en-US" altLang="zh-CN" sz="1050" b="0" i="0" u="none" strike="noStrike" kern="1200" cap="none" spc="0" normalizeH="0" baseline="0" noProof="0" dirty="0">
              <a:ln>
                <a:noFill/>
              </a:ln>
              <a:solidFill>
                <a:srgbClr val="000000"/>
              </a:solidFill>
              <a:effectLst/>
              <a:uLnTx/>
              <a:uFillTx/>
              <a:latin typeface="Courier New" panose="02070309020205020404"/>
              <a:ea typeface="+mn-ea"/>
              <a:cs typeface="+mn-cs"/>
            </a:endParaRPr>
          </a:p>
          <a:p>
            <a:pPr marL="0" marR="0" lvl="0" indent="0" algn="l" defTabSz="914400" rtl="0" eaLnBrk="1" fontAlgn="base" latinLnBrk="0" hangingPunct="1">
              <a:lnSpc>
                <a:spcPct val="150000"/>
              </a:lnSpc>
              <a:spcBef>
                <a:spcPct val="0"/>
              </a:spcBef>
              <a:spcAft>
                <a:spcPct val="0"/>
              </a:spcAft>
              <a:buClrTx/>
              <a:buSzTx/>
              <a:buFontTx/>
              <a:buNone/>
              <a:defRPr/>
            </a:pPr>
            <a:r>
              <a:rPr kumimoji="0" lang="en-US" altLang="zh-CN" sz="1050" b="0" i="0" u="none" strike="noStrike" kern="1200" cap="none" spc="0" normalizeH="0" baseline="0" noProof="0" dirty="0">
                <a:ln>
                  <a:noFill/>
                </a:ln>
                <a:solidFill>
                  <a:srgbClr val="000000"/>
                </a:solidFill>
                <a:effectLst/>
                <a:uLnTx/>
                <a:uFillTx/>
                <a:latin typeface="Courier New" panose="02070309020205020404"/>
                <a:ea typeface="+mn-ea"/>
                <a:cs typeface="+mn-cs"/>
              </a:rPr>
              <a:t>pagination</a:t>
            </a:r>
            <a:r>
              <a:rPr kumimoji="0" lang="en-US" altLang="zh-CN" sz="1050" b="1" i="0" u="none" strike="noStrike" kern="1200" cap="none" spc="0" normalizeH="0" baseline="0" noProof="0" dirty="0">
                <a:ln>
                  <a:noFill/>
                </a:ln>
                <a:solidFill>
                  <a:srgbClr val="000080"/>
                </a:solidFill>
                <a:effectLst/>
                <a:uLnTx/>
                <a:uFillTx/>
                <a:latin typeface="Courier New" panose="02070309020205020404"/>
                <a:ea typeface="+mn-ea"/>
                <a:cs typeface="+mn-cs"/>
              </a:rPr>
              <a:t>(</a:t>
            </a:r>
            <a:r>
              <a:rPr kumimoji="0" lang="zh-CN" altLang="en-US" sz="1050" b="0" i="0" u="none" strike="noStrike" kern="1200" cap="none" spc="0" normalizeH="0" baseline="0" noProof="0" dirty="0">
                <a:ln>
                  <a:noFill/>
                </a:ln>
                <a:solidFill>
                  <a:srgbClr val="000000"/>
                </a:solidFill>
                <a:effectLst/>
                <a:uLnTx/>
                <a:uFillTx/>
                <a:latin typeface="Courier New" panose="02070309020205020404"/>
                <a:ea typeface="+mn-ea"/>
                <a:cs typeface="+mn-cs"/>
              </a:rPr>
              <a:t>集合构造函数</a:t>
            </a:r>
            <a:r>
              <a:rPr kumimoji="0" lang="en-US" altLang="zh-CN" sz="1050" b="1" i="0" u="none" strike="noStrike" kern="1200" cap="none" spc="0" normalizeH="0" baseline="0" noProof="0" dirty="0">
                <a:ln>
                  <a:noFill/>
                </a:ln>
                <a:solidFill>
                  <a:srgbClr val="000080"/>
                </a:solidFill>
                <a:effectLst/>
                <a:uLnTx/>
                <a:uFillTx/>
                <a:latin typeface="Courier New" panose="02070309020205020404"/>
                <a:ea typeface="+mn-ea"/>
                <a:cs typeface="+mn-cs"/>
              </a:rPr>
              <a:t>).</a:t>
            </a:r>
            <a:r>
              <a:rPr kumimoji="0" lang="en-US" altLang="zh-CN" sz="1050" b="0" i="0" u="none" strike="noStrike" kern="1200" cap="none" spc="0" normalizeH="0" baseline="0" noProof="0" dirty="0">
                <a:ln>
                  <a:noFill/>
                </a:ln>
                <a:solidFill>
                  <a:srgbClr val="000000"/>
                </a:solidFill>
                <a:effectLst/>
                <a:uLnTx/>
                <a:uFillTx/>
                <a:latin typeface="Courier New" panose="02070309020205020404"/>
                <a:ea typeface="+mn-ea"/>
                <a:cs typeface="+mn-cs"/>
              </a:rPr>
              <a:t>page</a:t>
            </a:r>
            <a:r>
              <a:rPr kumimoji="0" lang="en-US" altLang="zh-CN" sz="1050" b="1" i="0" u="none" strike="noStrike" kern="1200" cap="none" spc="0" normalizeH="0" baseline="0" noProof="0" dirty="0">
                <a:ln>
                  <a:noFill/>
                </a:ln>
                <a:solidFill>
                  <a:srgbClr val="000080"/>
                </a:solidFill>
                <a:effectLst/>
                <a:uLnTx/>
                <a:uFillTx/>
                <a:latin typeface="Courier New" panose="02070309020205020404"/>
                <a:ea typeface="+mn-ea"/>
                <a:cs typeface="+mn-cs"/>
              </a:rPr>
              <a:t>(</a:t>
            </a:r>
            <a:r>
              <a:rPr kumimoji="0" lang="en-US" altLang="zh-CN" sz="1050" b="0" i="0" u="none" strike="noStrike" kern="1200" cap="none" spc="0" normalizeH="0" baseline="0" noProof="0" dirty="0">
                <a:ln>
                  <a:noFill/>
                </a:ln>
                <a:solidFill>
                  <a:srgbClr val="FF8000"/>
                </a:solidFill>
                <a:effectLst/>
                <a:uLnTx/>
                <a:uFillTx/>
                <a:latin typeface="Courier New" panose="02070309020205020404"/>
                <a:ea typeface="+mn-ea"/>
                <a:cs typeface="+mn-cs"/>
              </a:rPr>
              <a:t>1</a:t>
            </a:r>
            <a:r>
              <a:rPr kumimoji="0" lang="en-US" altLang="zh-CN" sz="1050" b="1" i="0" u="none" strike="noStrike" kern="1200" cap="none" spc="0" normalizeH="0" baseline="0" noProof="0" dirty="0">
                <a:ln>
                  <a:noFill/>
                </a:ln>
                <a:solidFill>
                  <a:srgbClr val="000080"/>
                </a:solidFill>
                <a:effectLst/>
                <a:uLnTx/>
                <a:uFillTx/>
                <a:latin typeface="Courier New" panose="02070309020205020404"/>
                <a:ea typeface="+mn-ea"/>
                <a:cs typeface="+mn-cs"/>
              </a:rPr>
              <a:t>)</a:t>
            </a:r>
            <a:r>
              <a:rPr kumimoji="0" lang="en-US" altLang="zh-CN" sz="1050" b="0" i="0" u="none" strike="noStrike" kern="1200" cap="none" spc="0" normalizeH="0" baseline="0" noProof="0" dirty="0">
                <a:ln>
                  <a:noFill/>
                </a:ln>
                <a:solidFill>
                  <a:srgbClr val="000000"/>
                </a:solidFill>
                <a:effectLst/>
                <a:uLnTx/>
                <a:uFillTx/>
                <a:latin typeface="Courier New" panose="02070309020205020404"/>
                <a:ea typeface="+mn-ea"/>
                <a:cs typeface="+mn-cs"/>
              </a:rPr>
              <a:t> </a:t>
            </a:r>
            <a:r>
              <a:rPr kumimoji="0" lang="en-US" altLang="zh-CN" sz="1050" b="1" i="0" u="none" strike="noStrike" kern="1200" cap="none" spc="0" normalizeH="0" baseline="0" noProof="0" dirty="0">
                <a:ln>
                  <a:noFill/>
                </a:ln>
                <a:solidFill>
                  <a:srgbClr val="000080"/>
                </a:solidFill>
                <a:effectLst/>
                <a:uLnTx/>
                <a:uFillTx/>
                <a:latin typeface="Courier New" panose="02070309020205020404"/>
                <a:ea typeface="+mn-ea"/>
                <a:cs typeface="+mn-cs"/>
              </a:rPr>
              <a:t>.</a:t>
            </a:r>
            <a:r>
              <a:rPr kumimoji="0" lang="en-US" altLang="zh-CN" sz="1050" b="0" i="0" u="none" strike="noStrike" kern="1200" cap="none" spc="0" normalizeH="0" baseline="0" noProof="0" dirty="0">
                <a:ln>
                  <a:noFill/>
                </a:ln>
                <a:solidFill>
                  <a:srgbClr val="000000"/>
                </a:solidFill>
                <a:effectLst/>
                <a:uLnTx/>
                <a:uFillTx/>
                <a:latin typeface="Courier New" panose="02070309020205020404"/>
                <a:ea typeface="+mn-ea"/>
                <a:cs typeface="+mn-cs"/>
              </a:rPr>
              <a:t>size</a:t>
            </a:r>
            <a:r>
              <a:rPr kumimoji="0" lang="en-US" altLang="zh-CN" sz="1050" b="1" i="0" u="none" strike="noStrike" kern="1200" cap="none" spc="0" normalizeH="0" baseline="0" noProof="0" dirty="0">
                <a:ln>
                  <a:noFill/>
                </a:ln>
                <a:solidFill>
                  <a:srgbClr val="000080"/>
                </a:solidFill>
                <a:effectLst/>
                <a:uLnTx/>
                <a:uFillTx/>
                <a:latin typeface="Courier New" panose="02070309020205020404"/>
                <a:ea typeface="+mn-ea"/>
                <a:cs typeface="+mn-cs"/>
              </a:rPr>
              <a:t>(</a:t>
            </a:r>
            <a:r>
              <a:rPr kumimoji="0" lang="en-US" altLang="zh-CN" sz="1050" b="0" i="0" u="none" strike="noStrike" kern="1200" cap="none" spc="0" normalizeH="0" baseline="0" noProof="0" dirty="0">
                <a:ln>
                  <a:noFill/>
                </a:ln>
                <a:solidFill>
                  <a:srgbClr val="FF8000"/>
                </a:solidFill>
                <a:effectLst/>
                <a:uLnTx/>
                <a:uFillTx/>
                <a:latin typeface="Courier New" panose="02070309020205020404"/>
                <a:ea typeface="+mn-ea"/>
                <a:cs typeface="+mn-cs"/>
              </a:rPr>
              <a:t>20</a:t>
            </a:r>
            <a:r>
              <a:rPr kumimoji="0" lang="en-US" altLang="zh-CN" sz="1050" b="1" i="0" u="none" strike="noStrike" kern="1200" cap="none" spc="0" normalizeH="0" baseline="0" noProof="0" dirty="0">
                <a:ln>
                  <a:noFill/>
                </a:ln>
                <a:solidFill>
                  <a:srgbClr val="000080"/>
                </a:solidFill>
                <a:effectLst/>
                <a:uLnTx/>
                <a:uFillTx/>
                <a:latin typeface="Courier New" panose="02070309020205020404"/>
                <a:ea typeface="+mn-ea"/>
                <a:cs typeface="+mn-cs"/>
              </a:rPr>
              <a:t>)</a:t>
            </a:r>
            <a:r>
              <a:rPr kumimoji="0" lang="en-US" altLang="zh-CN" sz="1050" b="0" i="0" u="none" strike="noStrike" kern="1200" cap="none" spc="0" normalizeH="0" baseline="0" noProof="0" dirty="0">
                <a:ln>
                  <a:noFill/>
                </a:ln>
                <a:solidFill>
                  <a:srgbClr val="000000"/>
                </a:solidFill>
                <a:effectLst/>
                <a:uLnTx/>
                <a:uFillTx/>
                <a:latin typeface="Courier New" panose="02070309020205020404"/>
                <a:ea typeface="+mn-ea"/>
                <a:cs typeface="+mn-cs"/>
              </a:rPr>
              <a:t> </a:t>
            </a:r>
            <a:r>
              <a:rPr kumimoji="0" lang="en-US" altLang="zh-CN" sz="1050" b="1" i="0" u="none" strike="noStrike" kern="1200" cap="none" spc="0" normalizeH="0" baseline="0" noProof="0" dirty="0">
                <a:ln>
                  <a:noFill/>
                </a:ln>
                <a:solidFill>
                  <a:srgbClr val="000080"/>
                </a:solidFill>
                <a:effectLst/>
                <a:uLnTx/>
                <a:uFillTx/>
                <a:latin typeface="Courier New" panose="02070309020205020404"/>
                <a:ea typeface="+mn-ea"/>
                <a:cs typeface="+mn-cs"/>
              </a:rPr>
              <a:t>.</a:t>
            </a:r>
            <a:r>
              <a:rPr kumimoji="0" lang="en-US" altLang="zh-CN" sz="1050" b="0" i="0" u="none" strike="noStrike" kern="1200" cap="none" spc="0" normalizeH="0" baseline="0" noProof="0" dirty="0">
                <a:ln>
                  <a:noFill/>
                </a:ln>
                <a:solidFill>
                  <a:srgbClr val="000000"/>
                </a:solidFill>
                <a:effectLst/>
                <a:uLnTx/>
                <a:uFillTx/>
                <a:latin typeface="Courier New" panose="02070309020205020404"/>
                <a:ea typeface="+mn-ea"/>
                <a:cs typeface="+mn-cs"/>
              </a:rPr>
              <a:t>display</a:t>
            </a:r>
            <a:r>
              <a:rPr kumimoji="0" lang="en-US" altLang="zh-CN" sz="1050" b="1" i="0" u="none" strike="noStrike" kern="1200" cap="none" spc="0" normalizeH="0" baseline="0" noProof="0" dirty="0">
                <a:ln>
                  <a:noFill/>
                </a:ln>
                <a:solidFill>
                  <a:srgbClr val="000080"/>
                </a:solidFill>
                <a:effectLst/>
                <a:uLnTx/>
                <a:uFillTx/>
                <a:latin typeface="Courier New" panose="02070309020205020404"/>
                <a:ea typeface="+mn-ea"/>
                <a:cs typeface="+mn-cs"/>
              </a:rPr>
              <a:t>(</a:t>
            </a:r>
            <a:r>
              <a:rPr kumimoji="0" lang="en-US" altLang="zh-CN" sz="1050" b="0" i="0" u="none" strike="noStrike" kern="1200" cap="none" spc="0" normalizeH="0" baseline="0" noProof="0" dirty="0">
                <a:ln>
                  <a:noFill/>
                </a:ln>
                <a:solidFill>
                  <a:srgbClr val="FF8000"/>
                </a:solidFill>
                <a:effectLst/>
                <a:uLnTx/>
                <a:uFillTx/>
                <a:latin typeface="Courier New" panose="02070309020205020404"/>
                <a:ea typeface="+mn-ea"/>
                <a:cs typeface="+mn-cs"/>
              </a:rPr>
              <a:t>8</a:t>
            </a:r>
            <a:r>
              <a:rPr kumimoji="0" lang="en-US" altLang="zh-CN" sz="1050" b="1" i="0" u="none" strike="noStrike" kern="1200" cap="none" spc="0" normalizeH="0" baseline="0" noProof="0" dirty="0">
                <a:ln>
                  <a:noFill/>
                </a:ln>
                <a:solidFill>
                  <a:srgbClr val="000080"/>
                </a:solidFill>
                <a:effectLst/>
                <a:uLnTx/>
                <a:uFillTx/>
                <a:latin typeface="Courier New" panose="02070309020205020404"/>
                <a:ea typeface="+mn-ea"/>
                <a:cs typeface="+mn-cs"/>
              </a:rPr>
              <a:t>)</a:t>
            </a:r>
            <a:r>
              <a:rPr kumimoji="0" lang="en-US" altLang="zh-CN" sz="1050" b="0" i="0" u="none" strike="noStrike" kern="1200" cap="none" spc="0" normalizeH="0" baseline="0" noProof="0" dirty="0">
                <a:ln>
                  <a:noFill/>
                </a:ln>
                <a:solidFill>
                  <a:srgbClr val="000000"/>
                </a:solidFill>
                <a:effectLst/>
                <a:uLnTx/>
                <a:uFillTx/>
                <a:latin typeface="Courier New" panose="02070309020205020404"/>
                <a:ea typeface="+mn-ea"/>
                <a:cs typeface="+mn-cs"/>
              </a:rPr>
              <a:t> </a:t>
            </a:r>
            <a:r>
              <a:rPr kumimoji="0" lang="en-US" altLang="zh-CN" sz="1050" b="1" i="0" u="none" strike="noStrike" kern="1200" cap="none" spc="0" normalizeH="0" baseline="0" noProof="0" dirty="0">
                <a:ln>
                  <a:noFill/>
                </a:ln>
                <a:solidFill>
                  <a:srgbClr val="000080"/>
                </a:solidFill>
                <a:effectLst/>
                <a:uLnTx/>
                <a:uFillTx/>
                <a:latin typeface="Courier New" panose="02070309020205020404"/>
                <a:ea typeface="+mn-ea"/>
                <a:cs typeface="+mn-cs"/>
              </a:rPr>
              <a:t>.</a:t>
            </a:r>
            <a:r>
              <a:rPr kumimoji="0" lang="en-US" altLang="zh-CN" sz="1050" b="0" i="0" u="none" strike="noStrike" kern="1200" cap="none" spc="0" normalizeH="0" baseline="0" noProof="0" dirty="0">
                <a:ln>
                  <a:noFill/>
                </a:ln>
                <a:solidFill>
                  <a:srgbClr val="000000"/>
                </a:solidFill>
                <a:effectLst/>
                <a:uLnTx/>
                <a:uFillTx/>
                <a:latin typeface="Courier New" panose="02070309020205020404"/>
                <a:ea typeface="+mn-ea"/>
                <a:cs typeface="+mn-cs"/>
              </a:rPr>
              <a:t>exec</a:t>
            </a:r>
            <a:r>
              <a:rPr kumimoji="0" lang="en-US" altLang="zh-CN" sz="1050" b="1" i="0" u="none" strike="noStrike" kern="1200" cap="none" spc="0" normalizeH="0" baseline="0" noProof="0" dirty="0">
                <a:ln>
                  <a:noFill/>
                </a:ln>
                <a:solidFill>
                  <a:srgbClr val="000080"/>
                </a:solidFill>
                <a:effectLst/>
                <a:uLnTx/>
                <a:uFillTx/>
                <a:latin typeface="Courier New" panose="02070309020205020404"/>
                <a:ea typeface="+mn-ea"/>
                <a:cs typeface="+mn-cs"/>
              </a:rPr>
              <a:t>();</a:t>
            </a:r>
            <a:endParaRPr kumimoji="0" lang="en-US" altLang="zh-CN" sz="1050" b="0" i="0" u="none" strike="noStrike" kern="1200" cap="none" spc="0" normalizeH="0" baseline="0" noProof="0" dirty="0">
              <a:ln>
                <a:noFill/>
              </a:ln>
              <a:solidFill>
                <a:schemeClr val="lt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marL="0" marR="0" lvl="0" indent="0" algn="l" defTabSz="914400" rtl="0" eaLnBrk="0" fontAlgn="base" latinLnBrk="0" hangingPunct="0">
              <a:lnSpc>
                <a:spcPct val="90000"/>
              </a:lnSpc>
              <a:spcBef>
                <a:spcPct val="0"/>
              </a:spcBef>
              <a:spcAft>
                <a:spcPct val="0"/>
              </a:spcAft>
              <a:buClrTx/>
              <a:buSzTx/>
              <a:buFontTx/>
              <a:buNone/>
              <a:defRPr/>
            </a:pPr>
            <a:r>
              <a:rPr kumimoji="0" lang="en-US" altLang="zh-CN" sz="2400" b="1" i="0" u="none" strike="noStrike" kern="0" cap="none" spc="0" normalizeH="0" baseline="0" noProof="0" dirty="0" smtClean="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cs typeface="+mj-cs"/>
                <a:sym typeface="+mn-ea"/>
              </a:rPr>
              <a:t>3. </a:t>
            </a:r>
            <a:r>
              <a:rPr kumimoji="0" lang="zh-CN" altLang="en-US" sz="2400" b="1" i="0" u="none" strike="noStrike" kern="0" cap="none" spc="0" normalizeH="0" baseline="0" noProof="0" dirty="0" smtClean="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cs typeface="+mj-cs"/>
                <a:sym typeface="+mn-ea"/>
              </a:rPr>
              <a:t>项目包含的知识点</a:t>
            </a:r>
            <a:endParaRPr kumimoji="0" lang="zh-CN" altLang="en-US" sz="2400" b="1" i="0" u="none" strike="noStrike" kern="0" cap="none" spc="0" normalizeH="0" baseline="0" noProof="0" dirty="0" smtClean="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cs typeface="+mj-cs"/>
              <a:sym typeface="+mn-ea"/>
            </a:endParaRPr>
          </a:p>
        </p:txBody>
      </p:sp>
      <p:sp>
        <p:nvSpPr>
          <p:cNvPr id="35842" name="TextBox 2"/>
          <p:cNvSpPr txBox="1"/>
          <p:nvPr/>
        </p:nvSpPr>
        <p:spPr>
          <a:xfrm>
            <a:off x="898525" y="627063"/>
            <a:ext cx="4738688" cy="458787"/>
          </a:xfrm>
          <a:prstGeom prst="rect">
            <a:avLst/>
          </a:prstGeom>
          <a:noFill/>
          <a:ln w="9525">
            <a:noFill/>
          </a:ln>
        </p:spPr>
        <p:txBody>
          <a:bodyPr anchor="t" anchorCtr="0">
            <a:spAutoFit/>
          </a:bodyPr>
          <a:p>
            <a:pPr eaLnBrk="0" hangingPunct="0">
              <a:lnSpc>
                <a:spcPct val="150000"/>
              </a:lnSpc>
            </a:pPr>
            <a:r>
              <a:rPr lang="en-US" altLang="zh-CN" b="1" dirty="0">
                <a:solidFill>
                  <a:srgbClr val="404040"/>
                </a:solidFill>
                <a:latin typeface="微软雅黑" panose="020B0503020204020204" pitchFamily="34" charset="-122"/>
                <a:ea typeface="微软雅黑" panose="020B0503020204020204" pitchFamily="34" charset="-122"/>
              </a:rPr>
              <a:t>3.7 mongoDB</a:t>
            </a:r>
            <a:r>
              <a:rPr lang="zh-CN" altLang="en-US" b="1" dirty="0">
                <a:solidFill>
                  <a:srgbClr val="404040"/>
                </a:solidFill>
                <a:latin typeface="微软雅黑" panose="020B0503020204020204" pitchFamily="34" charset="-122"/>
                <a:ea typeface="微软雅黑" panose="020B0503020204020204" pitchFamily="34" charset="-122"/>
              </a:rPr>
              <a:t>数据库添加账号</a:t>
            </a:r>
            <a:endParaRPr lang="zh-CN" altLang="zh-CN" b="1" dirty="0">
              <a:solidFill>
                <a:srgbClr val="404040"/>
              </a:solidFill>
              <a:latin typeface="微软雅黑" panose="020B0503020204020204" pitchFamily="34" charset="-122"/>
              <a:ea typeface="微软雅黑" panose="020B0503020204020204" pitchFamily="34" charset="-122"/>
            </a:endParaRPr>
          </a:p>
        </p:txBody>
      </p:sp>
      <p:sp>
        <p:nvSpPr>
          <p:cNvPr id="5" name="TextBox 9"/>
          <p:cNvSpPr txBox="1"/>
          <p:nvPr/>
        </p:nvSpPr>
        <p:spPr>
          <a:xfrm>
            <a:off x="754063" y="1173163"/>
            <a:ext cx="7477125" cy="3970338"/>
          </a:xfrm>
          <a:prstGeom prst="rect">
            <a:avLst/>
          </a:prstGeom>
          <a:noFill/>
        </p:spPr>
        <p:txBody>
          <a:bodyPr>
            <a:spAutoFit/>
          </a:bodyPr>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l" defTabSz="914400" rtl="0" eaLnBrk="0" fontAlgn="auto" latinLnBrk="0" hangingPunct="0">
              <a:lnSpc>
                <a:spcPct val="200000"/>
              </a:lnSpc>
              <a:spcBef>
                <a:spcPts val="0"/>
              </a:spcBef>
              <a:spcAft>
                <a:spcPts val="0"/>
              </a:spcAft>
              <a:buClrTx/>
              <a:buSzTx/>
              <a:buFontTx/>
              <a:buNone/>
              <a:defRPr/>
            </a:pPr>
            <a:r>
              <a:rPr kumimoji="0" lang="en-US" altLang="zh-CN" sz="1050" b="0" i="0" u="none" strike="noStrike" kern="120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1</a:t>
            </a:r>
            <a:r>
              <a:rPr kumimoji="0" lang="en-US" altLang="zh-CN" sz="105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r>
              <a:rPr kumimoji="0" lang="zh-CN" altLang="en-US" sz="105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以系统管理员的方式运行</a:t>
            </a:r>
            <a:r>
              <a:rPr kumimoji="0" lang="en-US" altLang="zh-CN" sz="1050" b="0" i="0" u="none" strike="noStrike" kern="1200" cap="none" spc="0" normalizeH="0" baseline="0" noProof="0" dirty="0" err="1"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powershell</a:t>
            </a:r>
            <a:endParaRPr kumimoji="0" lang="en-US" altLang="zh-CN" sz="1050" b="0" i="0" u="none" strike="noStrike" kern="120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200000"/>
              </a:lnSpc>
              <a:spcBef>
                <a:spcPts val="0"/>
              </a:spcBef>
              <a:spcAft>
                <a:spcPts val="0"/>
              </a:spcAft>
              <a:buClrTx/>
              <a:buSzTx/>
              <a:buFontTx/>
              <a:buNone/>
              <a:defRPr/>
            </a:pPr>
            <a:r>
              <a:rPr kumimoji="0" lang="en-US" altLang="zh-CN" sz="1050" b="0" i="0" u="none" strike="noStrike" kern="120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2</a:t>
            </a:r>
            <a:r>
              <a:rPr kumimoji="0" lang="en-US" altLang="zh-CN" sz="105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r>
              <a:rPr kumimoji="0" lang="zh-CN" altLang="en-US" sz="105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连接</a:t>
            </a:r>
            <a:r>
              <a:rPr kumimoji="0" lang="zh-CN" altLang="en-US" sz="1050" b="0" i="0" u="none" strike="noStrike" kern="120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数据库 </a:t>
            </a:r>
            <a:r>
              <a:rPr kumimoji="0" lang="en-US" altLang="zh-CN" sz="1050" b="0" i="0" u="none" strike="noStrike" kern="120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mongo</a:t>
            </a:r>
            <a:endParaRPr kumimoji="0" lang="en-US" altLang="zh-CN" sz="1050" b="0" i="0" u="none" strike="noStrike" kern="120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200000"/>
              </a:lnSpc>
              <a:spcBef>
                <a:spcPts val="0"/>
              </a:spcBef>
              <a:spcAft>
                <a:spcPts val="0"/>
              </a:spcAft>
              <a:buClrTx/>
              <a:buSzTx/>
              <a:buFontTx/>
              <a:buNone/>
              <a:defRPr/>
            </a:pPr>
            <a:r>
              <a:rPr kumimoji="0" lang="en-US" altLang="zh-CN" sz="1050" b="0" i="0" u="none" strike="noStrike" kern="120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3</a:t>
            </a:r>
            <a:r>
              <a:rPr kumimoji="0" lang="en-US" altLang="zh-CN" sz="105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r>
              <a:rPr kumimoji="0" lang="zh-CN" altLang="en-US" sz="105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查看</a:t>
            </a:r>
            <a:r>
              <a:rPr kumimoji="0" lang="zh-CN" altLang="en-US" sz="1050" b="0" i="0" u="none" strike="noStrike" kern="120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数据库 </a:t>
            </a:r>
            <a:r>
              <a:rPr kumimoji="0" lang="en-US" altLang="zh-CN" sz="1050" b="0" i="0" u="none" strike="noStrike" kern="120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show </a:t>
            </a:r>
            <a:r>
              <a:rPr kumimoji="0" lang="en-US" altLang="zh-CN" sz="1050" b="0" i="0" u="none" strike="noStrike" kern="1200" cap="none" spc="0" normalizeH="0" baseline="0" noProof="0" dirty="0" err="1">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dbs</a:t>
            </a:r>
            <a:endParaRPr kumimoji="0" lang="en-US" altLang="zh-CN" sz="1050" b="0" i="0" u="none" strike="noStrike" kern="120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200000"/>
              </a:lnSpc>
              <a:spcBef>
                <a:spcPts val="0"/>
              </a:spcBef>
              <a:spcAft>
                <a:spcPts val="0"/>
              </a:spcAft>
              <a:buClrTx/>
              <a:buSzTx/>
              <a:buFontTx/>
              <a:buNone/>
              <a:defRPr/>
            </a:pPr>
            <a:r>
              <a:rPr kumimoji="0" lang="en-US" altLang="zh-CN" sz="1050" b="0" i="0" u="none" strike="noStrike" kern="120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4</a:t>
            </a:r>
            <a:r>
              <a:rPr kumimoji="0" lang="en-US" altLang="zh-CN" sz="105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r>
              <a:rPr kumimoji="0" lang="zh-CN" altLang="en-US" sz="105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切换到</a:t>
            </a:r>
            <a:r>
              <a:rPr kumimoji="0" lang="en-US" altLang="zh-CN" sz="1050" b="0" i="0" u="none" strike="noStrike" kern="120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admin</a:t>
            </a:r>
            <a:r>
              <a:rPr kumimoji="0" lang="zh-CN" altLang="en-US" sz="1050" b="0" i="0" u="none" strike="noStrike" kern="120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数据库 </a:t>
            </a:r>
            <a:r>
              <a:rPr kumimoji="0" lang="en-US" altLang="zh-CN" sz="1050" b="0" i="0" u="none" strike="noStrike" kern="120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use admin</a:t>
            </a:r>
            <a:endParaRPr kumimoji="0" lang="en-US" altLang="zh-CN" sz="1050" b="0" i="0" u="none" strike="noStrike" kern="120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200000"/>
              </a:lnSpc>
              <a:spcBef>
                <a:spcPts val="0"/>
              </a:spcBef>
              <a:spcAft>
                <a:spcPts val="0"/>
              </a:spcAft>
              <a:buClrTx/>
              <a:buSzTx/>
              <a:buFontTx/>
              <a:buNone/>
              <a:defRPr/>
            </a:pPr>
            <a:r>
              <a:rPr kumimoji="0" lang="en-US" altLang="zh-CN" sz="1050" b="0" i="0" u="none" strike="noStrike" kern="120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5</a:t>
            </a:r>
            <a:r>
              <a:rPr kumimoji="0" lang="en-US" altLang="zh-CN" sz="105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r>
              <a:rPr kumimoji="0" lang="zh-CN" altLang="en-US" sz="105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创建</a:t>
            </a:r>
            <a:r>
              <a:rPr kumimoji="0" lang="zh-CN" altLang="en-US" sz="1050" b="0" i="0" u="none" strike="noStrike" kern="120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超级管理员账户 </a:t>
            </a:r>
            <a:r>
              <a:rPr kumimoji="0" lang="en-US" altLang="zh-CN" sz="1050" b="0" i="0" u="none" strike="noStrike" kern="1200" cap="none" spc="0" normalizeH="0" baseline="0" noProof="0" dirty="0" err="1"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db.createUser</a:t>
            </a:r>
            <a:r>
              <a:rPr kumimoji="0" lang="en-US" altLang="zh-CN" sz="105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a:t>
            </a:r>
            <a:endParaRPr kumimoji="0" lang="en-US" altLang="zh-CN" sz="105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200000"/>
              </a:lnSpc>
              <a:spcBef>
                <a:spcPts val="0"/>
              </a:spcBef>
              <a:spcAft>
                <a:spcPts val="0"/>
              </a:spcAft>
              <a:buClrTx/>
              <a:buSzTx/>
              <a:buFontTx/>
              <a:buNone/>
              <a:defRPr/>
            </a:pPr>
            <a:r>
              <a:rPr kumimoji="0" lang="en-US" altLang="zh-CN" sz="105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db.createUser({user: 'root',pwd: 'root',roles: ['root']})</a:t>
            </a:r>
            <a:endParaRPr kumimoji="0" lang="en-US" altLang="zh-CN" sz="105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200000"/>
              </a:lnSpc>
              <a:spcBef>
                <a:spcPts val="0"/>
              </a:spcBef>
              <a:spcAft>
                <a:spcPts val="0"/>
              </a:spcAft>
              <a:buClrTx/>
              <a:buSzTx/>
              <a:buFontTx/>
              <a:buNone/>
              <a:defRPr/>
            </a:pPr>
            <a:r>
              <a:rPr kumimoji="0" lang="en-US" altLang="zh-CN" sz="105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6. </a:t>
            </a:r>
            <a:r>
              <a:rPr kumimoji="0" lang="zh-CN" altLang="en-US" sz="105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切换到</a:t>
            </a:r>
            <a:r>
              <a:rPr kumimoji="0" lang="en-US" altLang="zh-CN" sz="1050" b="0" i="0" u="none" strike="noStrike" kern="120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blog</a:t>
            </a:r>
            <a:r>
              <a:rPr kumimoji="0" lang="zh-CN" altLang="en-US" sz="1050" b="0" i="0" u="none" strike="noStrike" kern="120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数据 </a:t>
            </a:r>
            <a:r>
              <a:rPr kumimoji="0" lang="en-US" altLang="zh-CN" sz="1050" b="0" i="0" u="none" strike="noStrike" kern="120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use blog</a:t>
            </a:r>
            <a:endParaRPr kumimoji="0" lang="en-US" altLang="zh-CN" sz="1050" b="0" i="0" u="none" strike="noStrike" kern="120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200000"/>
              </a:lnSpc>
              <a:spcBef>
                <a:spcPts val="0"/>
              </a:spcBef>
              <a:spcAft>
                <a:spcPts val="0"/>
              </a:spcAft>
              <a:buClrTx/>
              <a:buSzTx/>
              <a:buFontTx/>
              <a:buNone/>
              <a:defRPr/>
            </a:pPr>
            <a:r>
              <a:rPr kumimoji="0" lang="en-US" altLang="zh-CN" sz="1050" b="0" i="0" u="none" strike="noStrike" kern="120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7</a:t>
            </a:r>
            <a:r>
              <a:rPr kumimoji="0" lang="en-US" altLang="zh-CN" sz="105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r>
              <a:rPr kumimoji="0" lang="zh-CN" altLang="en-US" sz="105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创建</a:t>
            </a:r>
            <a:r>
              <a:rPr kumimoji="0" lang="zh-CN" altLang="en-US" sz="1050" b="0" i="0" u="none" strike="noStrike" kern="120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普通账号 </a:t>
            </a:r>
            <a:r>
              <a:rPr kumimoji="0" lang="en-US" altLang="zh-CN" sz="1050" b="0" i="0" u="none" strike="noStrike" kern="1200" cap="none" spc="0" normalizeH="0" baseline="0" noProof="0" dirty="0" err="1"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db.createUser</a:t>
            </a:r>
            <a:r>
              <a:rPr kumimoji="0" lang="en-US" altLang="zh-CN" sz="105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a:t>
            </a:r>
            <a:endParaRPr kumimoji="0" lang="en-US" altLang="zh-CN" sz="105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200000"/>
              </a:lnSpc>
              <a:spcBef>
                <a:spcPts val="0"/>
              </a:spcBef>
              <a:spcAft>
                <a:spcPts val="0"/>
              </a:spcAft>
              <a:buClrTx/>
              <a:buSzTx/>
              <a:buFontTx/>
              <a:buNone/>
              <a:defRPr/>
            </a:pPr>
            <a:r>
              <a:rPr kumimoji="0" lang="en-US" altLang="zh-CN" sz="105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db.createUser({user: '</a:t>
            </a:r>
            <a:r>
              <a:rPr kumimoji="0" lang="en-US" altLang="zh-CN" sz="105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itcast',pwd: 'itcast',roles: ['readWrite']})</a:t>
            </a:r>
            <a:endParaRPr kumimoji="0" lang="en-US" altLang="zh-CN" sz="105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200000"/>
              </a:lnSpc>
              <a:spcBef>
                <a:spcPts val="0"/>
              </a:spcBef>
              <a:spcAft>
                <a:spcPts val="0"/>
              </a:spcAft>
              <a:buClrTx/>
              <a:buSzTx/>
              <a:buFontTx/>
              <a:buNone/>
              <a:defRPr/>
            </a:pPr>
            <a:r>
              <a:rPr kumimoji="0" lang="en-US" altLang="zh-CN" sz="105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8. </a:t>
            </a:r>
            <a:r>
              <a:rPr kumimoji="0" lang="zh-CN" altLang="en-US" sz="105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卸载</a:t>
            </a:r>
            <a:r>
              <a:rPr kumimoji="0" lang="en-US" altLang="zh-CN" sz="1050" b="0" i="0" u="none" strike="noStrike" kern="1200" cap="none" spc="0" normalizeH="0" baseline="0" noProof="0" dirty="0" err="1">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mongodb</a:t>
            </a:r>
            <a:r>
              <a:rPr kumimoji="0" lang="zh-CN" altLang="en-US" sz="105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服务</a:t>
            </a:r>
            <a:endParaRPr kumimoji="0" lang="en-US" altLang="zh-CN" sz="105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200000"/>
              </a:lnSpc>
              <a:spcBef>
                <a:spcPts val="0"/>
              </a:spcBef>
              <a:spcAft>
                <a:spcPts val="0"/>
              </a:spcAft>
              <a:buClrTx/>
              <a:buSzTx/>
              <a:buFontTx/>
              <a:buNone/>
              <a:defRPr/>
            </a:pPr>
            <a:r>
              <a:rPr kumimoji="0" lang="en-US" altLang="zh-CN" sz="1050" b="0" i="0" u="none" strike="noStrike" kern="120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r>
              <a:rPr kumimoji="0" lang="en-US" altLang="zh-CN" sz="105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1. </a:t>
            </a:r>
            <a:r>
              <a:rPr kumimoji="0" lang="zh-CN" altLang="en-US" sz="105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停止</a:t>
            </a:r>
            <a:r>
              <a:rPr kumimoji="0" lang="zh-CN" altLang="en-US" sz="1050" b="0" i="0" u="none" strike="noStrike" kern="120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服务 </a:t>
            </a:r>
            <a:r>
              <a:rPr kumimoji="0" lang="en-US" altLang="zh-CN" sz="1050" b="0" i="0" u="none" strike="noStrike" kern="120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net stop </a:t>
            </a:r>
            <a:r>
              <a:rPr kumimoji="0" lang="en-US" altLang="zh-CN" sz="1050" b="0" i="0" u="none" strike="noStrike" kern="1200" cap="none" spc="0" normalizeH="0" baseline="0" noProof="0" dirty="0" err="1">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mongodb</a:t>
            </a:r>
            <a:endParaRPr kumimoji="0" lang="en-US" altLang="zh-CN" sz="1050" b="0" i="0" u="none" strike="noStrike" kern="120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200000"/>
              </a:lnSpc>
              <a:spcBef>
                <a:spcPts val="0"/>
              </a:spcBef>
              <a:spcAft>
                <a:spcPts val="0"/>
              </a:spcAft>
              <a:buClrTx/>
              <a:buSzTx/>
              <a:buFontTx/>
              <a:buNone/>
              <a:defRPr/>
            </a:pPr>
            <a:r>
              <a:rPr kumimoji="0" lang="en-US" altLang="zh-CN" sz="1050" b="0" i="0" u="none" strike="noStrike" kern="120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r>
              <a:rPr kumimoji="0" lang="en-US" altLang="zh-CN" sz="105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2. </a:t>
            </a:r>
            <a:r>
              <a:rPr kumimoji="0" lang="en-US" altLang="zh-CN" sz="1050" b="0" i="0" u="none" strike="noStrike" kern="1200" cap="none" spc="0" normalizeH="0" baseline="0" noProof="0" dirty="0" err="1"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mongod</a:t>
            </a:r>
            <a:r>
              <a:rPr kumimoji="0" lang="en-US" altLang="zh-CN" sz="105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r>
              <a:rPr kumimoji="0" lang="en-US" altLang="zh-CN" sz="1050" b="0" i="0" u="none" strike="noStrike" kern="120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a:t>
            </a:r>
            <a:r>
              <a:rPr kumimoji="0" lang="en-US" altLang="zh-CN" sz="105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remove</a:t>
            </a:r>
            <a:endParaRPr kumimoji="0" lang="en-US" altLang="zh-CN" sz="105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charRg st="0" end="2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charRg st="25" end="4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charRg st="40" end="5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charRg st="58" end="8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charRg st="83" end="11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charRg st="112" end="13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charRg st="134" end="16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charRg st="160" end="175"/>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
                                            <p:txEl>
                                              <p:charRg st="175" end="209"/>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5">
                                            <p:txEl>
                                              <p:charRg st="209" end="23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marL="0" marR="0" lvl="0" indent="0" algn="l" defTabSz="914400" rtl="0" eaLnBrk="0" fontAlgn="base" latinLnBrk="0" hangingPunct="0">
              <a:lnSpc>
                <a:spcPct val="90000"/>
              </a:lnSpc>
              <a:spcBef>
                <a:spcPct val="0"/>
              </a:spcBef>
              <a:spcAft>
                <a:spcPct val="0"/>
              </a:spcAft>
              <a:buClrTx/>
              <a:buSzTx/>
              <a:buFontTx/>
              <a:buNone/>
              <a:defRPr/>
            </a:pPr>
            <a:r>
              <a:rPr kumimoji="0" lang="en-US" altLang="zh-CN" sz="2400" b="1" i="0" u="none" strike="noStrike" kern="0" cap="none" spc="0" normalizeH="0" baseline="0" noProof="0" dirty="0" smtClean="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cs typeface="+mj-cs"/>
                <a:sym typeface="+mn-ea"/>
              </a:rPr>
              <a:t>3. </a:t>
            </a:r>
            <a:r>
              <a:rPr kumimoji="0" lang="zh-CN" altLang="en-US" sz="2400" b="1" i="0" u="none" strike="noStrike" kern="0" cap="none" spc="0" normalizeH="0" baseline="0" noProof="0" dirty="0" smtClean="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cs typeface="+mj-cs"/>
                <a:sym typeface="+mn-ea"/>
              </a:rPr>
              <a:t>项目包含的知识点</a:t>
            </a:r>
            <a:endParaRPr kumimoji="0" lang="zh-CN" altLang="en-US" sz="2400" b="1" i="0" u="none" strike="noStrike" kern="0" cap="none" spc="0" normalizeH="0" baseline="0" noProof="0" dirty="0" smtClean="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cs typeface="+mj-cs"/>
              <a:sym typeface="+mn-ea"/>
            </a:endParaRPr>
          </a:p>
        </p:txBody>
      </p:sp>
      <p:sp>
        <p:nvSpPr>
          <p:cNvPr id="36866" name="TextBox 2"/>
          <p:cNvSpPr txBox="1"/>
          <p:nvPr/>
        </p:nvSpPr>
        <p:spPr>
          <a:xfrm>
            <a:off x="841375" y="915988"/>
            <a:ext cx="4738688" cy="458787"/>
          </a:xfrm>
          <a:prstGeom prst="rect">
            <a:avLst/>
          </a:prstGeom>
          <a:noFill/>
          <a:ln w="9525">
            <a:noFill/>
          </a:ln>
        </p:spPr>
        <p:txBody>
          <a:bodyPr anchor="t" anchorCtr="0">
            <a:spAutoFit/>
          </a:bodyPr>
          <a:p>
            <a:pPr eaLnBrk="0" hangingPunct="0">
              <a:lnSpc>
                <a:spcPct val="150000"/>
              </a:lnSpc>
            </a:pPr>
            <a:r>
              <a:rPr lang="en-US" altLang="zh-CN" b="1" dirty="0">
                <a:solidFill>
                  <a:srgbClr val="404040"/>
                </a:solidFill>
                <a:latin typeface="微软雅黑" panose="020B0503020204020204" pitchFamily="34" charset="-122"/>
                <a:ea typeface="微软雅黑" panose="020B0503020204020204" pitchFamily="34" charset="-122"/>
              </a:rPr>
              <a:t>3.7 mongoDB</a:t>
            </a:r>
            <a:r>
              <a:rPr lang="zh-CN" altLang="en-US" b="1" dirty="0">
                <a:solidFill>
                  <a:srgbClr val="404040"/>
                </a:solidFill>
                <a:latin typeface="微软雅黑" panose="020B0503020204020204" pitchFamily="34" charset="-122"/>
                <a:ea typeface="微软雅黑" panose="020B0503020204020204" pitchFamily="34" charset="-122"/>
              </a:rPr>
              <a:t>数据库添加账号</a:t>
            </a:r>
            <a:endParaRPr lang="zh-CN" altLang="zh-CN" b="1" dirty="0">
              <a:solidFill>
                <a:srgbClr val="404040"/>
              </a:solidFill>
              <a:latin typeface="微软雅黑" panose="020B0503020204020204" pitchFamily="34" charset="-122"/>
              <a:ea typeface="微软雅黑" panose="020B0503020204020204" pitchFamily="34" charset="-122"/>
            </a:endParaRPr>
          </a:p>
        </p:txBody>
      </p:sp>
      <p:sp>
        <p:nvSpPr>
          <p:cNvPr id="5" name="TextBox 9"/>
          <p:cNvSpPr txBox="1"/>
          <p:nvPr/>
        </p:nvSpPr>
        <p:spPr>
          <a:xfrm>
            <a:off x="833438" y="1395413"/>
            <a:ext cx="7477125" cy="2030095"/>
          </a:xfrm>
          <a:prstGeom prst="rect">
            <a:avLst/>
          </a:prstGeom>
          <a:noFill/>
        </p:spPr>
        <p:txBody>
          <a:bodyPr>
            <a:spAutoFit/>
          </a:bodyPr>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l" defTabSz="914400" rtl="0" eaLnBrk="0" fontAlgn="auto" latinLnBrk="0" hangingPunct="0">
              <a:lnSpc>
                <a:spcPct val="200000"/>
              </a:lnSpc>
              <a:spcBef>
                <a:spcPts val="0"/>
              </a:spcBef>
              <a:spcAft>
                <a:spcPts val="0"/>
              </a:spcAft>
              <a:buClrTx/>
              <a:buSzTx/>
              <a:buFontTx/>
              <a:buNone/>
              <a:defRPr/>
            </a:pPr>
            <a:r>
              <a:rPr kumimoji="0" lang="en-US" altLang="zh-CN" sz="1050" b="0" i="0" u="none" strike="noStrike" kern="120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9</a:t>
            </a:r>
            <a:r>
              <a:rPr kumimoji="0" lang="en-US" altLang="zh-CN" sz="105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r>
              <a:rPr kumimoji="0" lang="zh-CN" altLang="en-US" sz="105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创建</a:t>
            </a:r>
            <a:r>
              <a:rPr kumimoji="0" lang="en-US" altLang="zh-CN" sz="1050" b="0" i="0" u="none" strike="noStrike" kern="1200" cap="none" spc="0" normalizeH="0" baseline="0" noProof="0" dirty="0" err="1">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mongodb</a:t>
            </a:r>
            <a:r>
              <a:rPr kumimoji="0" lang="zh-CN" altLang="en-US" sz="105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服务</a:t>
            </a:r>
            <a:endParaRPr kumimoji="0" lang="en-US" altLang="zh-CN" sz="105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200000"/>
              </a:lnSpc>
              <a:spcBef>
                <a:spcPts val="0"/>
              </a:spcBef>
              <a:spcAft>
                <a:spcPts val="0"/>
              </a:spcAft>
              <a:buClrTx/>
              <a:buSzTx/>
              <a:buFontTx/>
              <a:buNone/>
              <a:defRPr/>
            </a:pPr>
            <a:r>
              <a:rPr kumimoji="0" lang="en-US" altLang="zh-CN" sz="105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r>
              <a:rPr kumimoji="0" lang="en-US" altLang="zh-CN" sz="1050" b="0" i="0" u="none" strike="noStrike" kern="1200" cap="none" spc="0" normalizeH="0" baseline="0" noProof="0" dirty="0" err="1"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mongod</a:t>
            </a:r>
            <a:r>
              <a:rPr kumimoji="0" lang="en-US" altLang="zh-CN" sz="105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r>
              <a:rPr kumimoji="0" lang="en-US" altLang="zh-CN" sz="1050" b="0" i="0" u="none" strike="noStrike" kern="120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a:t>
            </a:r>
            <a:r>
              <a:rPr kumimoji="0" lang="en-US" altLang="zh-CN" sz="1050" b="0" i="0" u="none" strike="noStrike" kern="1200" cap="none" spc="0" normalizeH="0" baseline="0" noProof="0" dirty="0" err="1">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logpath</a:t>
            </a:r>
            <a:r>
              <a:rPr kumimoji="0" lang="en-US" altLang="zh-CN" sz="1050" b="0" i="0" u="none" strike="noStrike" kern="120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="C:\Program Files\MongoDB\Server\5.0\log\mongod.log" --</a:t>
            </a:r>
            <a:r>
              <a:rPr kumimoji="0" lang="en-US" altLang="zh-CN" sz="1050" b="0" i="0" u="none" strike="noStrike" kern="1200" cap="none" spc="0" normalizeH="0" baseline="0" noProof="0" dirty="0" err="1">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dbpath</a:t>
            </a:r>
            <a:r>
              <a:rPr kumimoji="0" lang="en-US" altLang="zh-CN" sz="1050" b="0" i="0" u="none" strike="noStrike" kern="120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="C:\</a:t>
            </a:r>
            <a:r>
              <a:rPr kumimoji="0" lang="en-US" altLang="zh-CN" sz="105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Program Files\MongoDB\Server\5.0\data</a:t>
            </a:r>
            <a:r>
              <a:rPr kumimoji="0" lang="en-US" altLang="zh-CN" sz="1050" b="0" i="0" u="none" strike="noStrike" kern="120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--install </a:t>
            </a:r>
            <a:r>
              <a:rPr kumimoji="0" lang="en-US" altLang="zh-CN" sz="105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a:t>
            </a:r>
            <a:r>
              <a:rPr kumimoji="0" lang="en-US" altLang="zh-CN" sz="1050" b="0" i="0" u="none" strike="noStrike" kern="1200" cap="none" spc="0" normalizeH="0" baseline="0" noProof="0" dirty="0" err="1"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auth</a:t>
            </a:r>
            <a:endParaRPr kumimoji="0" lang="en-US" altLang="zh-CN" sz="105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200000"/>
              </a:lnSpc>
              <a:spcBef>
                <a:spcPts val="0"/>
              </a:spcBef>
              <a:spcAft>
                <a:spcPts val="0"/>
              </a:spcAft>
              <a:buClrTx/>
              <a:buSzTx/>
              <a:buFontTx/>
              <a:buNone/>
              <a:defRPr/>
            </a:pPr>
            <a:r>
              <a:rPr kumimoji="0" lang="en-US" altLang="zh-CN" sz="105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10. </a:t>
            </a:r>
            <a:r>
              <a:rPr kumimoji="0" lang="zh-CN" altLang="en-US" sz="105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启动</a:t>
            </a:r>
            <a:r>
              <a:rPr kumimoji="0" lang="en-US" altLang="zh-CN" sz="1050" b="0" i="0" u="none" strike="noStrike" kern="1200" cap="none" spc="0" normalizeH="0" baseline="0" noProof="0" dirty="0" err="1">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mongodb</a:t>
            </a:r>
            <a:r>
              <a:rPr kumimoji="0" lang="zh-CN" altLang="en-US" sz="1050" b="0" i="0" u="none" strike="noStrike" kern="120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服务 </a:t>
            </a:r>
            <a:r>
              <a:rPr kumimoji="0" lang="en-US" altLang="zh-CN" sz="1050" b="0" i="0" u="none" strike="noStrike" kern="120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net start </a:t>
            </a:r>
            <a:r>
              <a:rPr kumimoji="0" lang="en-US" altLang="zh-CN" sz="1050" b="0" i="0" u="none" strike="noStrike" kern="1200" cap="none" spc="0" normalizeH="0" baseline="0" noProof="0" dirty="0" err="1"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mongodb</a:t>
            </a:r>
            <a:endParaRPr kumimoji="0" lang="en-US" altLang="zh-CN" sz="105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200000"/>
              </a:lnSpc>
              <a:spcBef>
                <a:spcPts val="0"/>
              </a:spcBef>
              <a:spcAft>
                <a:spcPts val="0"/>
              </a:spcAft>
              <a:buClrTx/>
              <a:buSzTx/>
              <a:buFontTx/>
              <a:buNone/>
              <a:defRPr/>
            </a:pPr>
            <a:r>
              <a:rPr kumimoji="0" lang="en-US" altLang="zh-CN" sz="105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11. </a:t>
            </a:r>
            <a:r>
              <a:rPr kumimoji="0" lang="zh-CN" altLang="en-US" sz="105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在项目中使用账号连接数据库</a:t>
            </a:r>
            <a:endParaRPr kumimoji="0" lang="en-US" altLang="zh-CN" sz="105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200000"/>
              </a:lnSpc>
              <a:spcBef>
                <a:spcPts val="0"/>
              </a:spcBef>
              <a:spcAft>
                <a:spcPts val="0"/>
              </a:spcAft>
              <a:buClrTx/>
              <a:buSzTx/>
              <a:buFontTx/>
              <a:buNone/>
              <a:defRPr/>
            </a:pPr>
            <a:r>
              <a:rPr kumimoji="0" lang="en-US" altLang="zh-CN" sz="1050" b="0" i="0" u="none" strike="noStrike" kern="120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r>
              <a:rPr kumimoji="0" lang="en-US" altLang="zh-CN" sz="105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r>
              <a:rPr kumimoji="0" lang="en-US" altLang="zh-CN" sz="1050" b="0" i="0" u="none" strike="noStrike" kern="1200" cap="none" spc="0" normalizeH="0" baseline="0" noProof="0" dirty="0" err="1"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mongoose.connect</a:t>
            </a:r>
            <a:r>
              <a:rPr kumimoji="0" lang="en-US" altLang="zh-CN" sz="1050" b="0" i="0" u="none" strike="noStrike" kern="120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a:t>
            </a:r>
            <a:r>
              <a:rPr kumimoji="0" lang="en-US" altLang="zh-CN" sz="1050" b="0" i="0" u="none" strike="noStrike" kern="1200" cap="none" spc="0" normalizeH="0" baseline="0" noProof="0" dirty="0" err="1">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mongodb</a:t>
            </a:r>
            <a:r>
              <a:rPr kumimoji="0" lang="en-US" altLang="zh-CN" sz="1050" b="0" i="0" u="none" strike="noStrike" kern="120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a:t>
            </a:r>
            <a:r>
              <a:rPr kumimoji="0" lang="en-US" altLang="zh-CN" sz="1050" b="0" i="0" u="none" strike="noStrike" kern="1200" cap="none" spc="0" normalizeH="0" baseline="0" noProof="0" dirty="0" err="1">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user:pass@localhost:port</a:t>
            </a:r>
            <a:r>
              <a:rPr kumimoji="0" lang="en-US" altLang="zh-CN" sz="1050" b="0" i="0" u="none" strike="noStrike" kern="120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/database')</a:t>
            </a:r>
            <a:endParaRPr kumimoji="0" lang="en-US" altLang="zh-CN" sz="1050" b="0" i="0" u="none" strike="noStrike" kern="120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charRg st="0" end="1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charRg st="15" end="17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charRg st="174" end="208"/>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charRg st="208" end="22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charRg st="226" end="30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marL="0" marR="0" lvl="0" indent="0" algn="l" defTabSz="914400" rtl="0" eaLnBrk="0" fontAlgn="base" latinLnBrk="0" hangingPunct="0">
              <a:lnSpc>
                <a:spcPct val="90000"/>
              </a:lnSpc>
              <a:spcBef>
                <a:spcPct val="0"/>
              </a:spcBef>
              <a:spcAft>
                <a:spcPct val="0"/>
              </a:spcAft>
              <a:buClrTx/>
              <a:buSzTx/>
              <a:buFontTx/>
              <a:buNone/>
              <a:defRPr/>
            </a:pPr>
            <a:r>
              <a:rPr kumimoji="0" lang="en-US" altLang="zh-CN" sz="2400" b="1" i="0" u="none" strike="noStrike" kern="0" cap="none" spc="0" normalizeH="0" baseline="0" noProof="0" dirty="0" smtClean="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cs typeface="+mj-cs"/>
                <a:sym typeface="+mn-ea"/>
              </a:rPr>
              <a:t>1. </a:t>
            </a:r>
            <a:r>
              <a:rPr kumimoji="0" lang="zh-CN" altLang="en-US" sz="2400" b="1" i="0" u="none" strike="noStrike" kern="0" cap="none" spc="0" normalizeH="0" baseline="0" noProof="0" dirty="0" smtClean="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cs typeface="+mj-cs"/>
                <a:sym typeface="+mn-ea"/>
              </a:rPr>
              <a:t>项目环境搭建</a:t>
            </a:r>
            <a:endParaRPr kumimoji="0" lang="zh-CN" altLang="en-US" sz="2400" b="1" i="0" u="none" strike="noStrike" kern="0" cap="none" spc="0" normalizeH="0" baseline="0" noProof="0" dirty="0" smtClean="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cs typeface="+mj-cs"/>
              <a:sym typeface="+mn-ea"/>
            </a:endParaRPr>
          </a:p>
        </p:txBody>
      </p:sp>
      <p:sp>
        <p:nvSpPr>
          <p:cNvPr id="10242" name="TextBox 2"/>
          <p:cNvSpPr txBox="1"/>
          <p:nvPr/>
        </p:nvSpPr>
        <p:spPr>
          <a:xfrm>
            <a:off x="841375" y="915988"/>
            <a:ext cx="3514725" cy="458787"/>
          </a:xfrm>
          <a:prstGeom prst="rect">
            <a:avLst/>
          </a:prstGeom>
          <a:noFill/>
          <a:ln w="9525">
            <a:noFill/>
          </a:ln>
        </p:spPr>
        <p:txBody>
          <a:bodyPr anchor="t" anchorCtr="0">
            <a:spAutoFit/>
          </a:bodyPr>
          <a:p>
            <a:pPr eaLnBrk="0" hangingPunct="0">
              <a:lnSpc>
                <a:spcPct val="150000"/>
              </a:lnSpc>
            </a:pPr>
            <a:r>
              <a:rPr lang="en-US" altLang="zh-CN" b="1" dirty="0">
                <a:solidFill>
                  <a:srgbClr val="404040"/>
                </a:solidFill>
                <a:latin typeface="微软雅黑" panose="020B0503020204020204" pitchFamily="34" charset="-122"/>
                <a:ea typeface="微软雅黑" panose="020B0503020204020204" pitchFamily="34" charset="-122"/>
              </a:rPr>
              <a:t>1.1 </a:t>
            </a:r>
            <a:r>
              <a:rPr lang="zh-CN" altLang="en-US" b="1" dirty="0">
                <a:solidFill>
                  <a:srgbClr val="404040"/>
                </a:solidFill>
                <a:latin typeface="微软雅黑" panose="020B0503020204020204" pitchFamily="34" charset="-122"/>
                <a:ea typeface="微软雅黑" panose="020B0503020204020204" pitchFamily="34" charset="-122"/>
              </a:rPr>
              <a:t>项目介绍</a:t>
            </a:r>
            <a:endParaRPr lang="en-US" altLang="zh-CN" b="1" dirty="0">
              <a:solidFill>
                <a:srgbClr val="404040"/>
              </a:solidFill>
              <a:latin typeface="微软雅黑" panose="020B0503020204020204" pitchFamily="34" charset="-122"/>
              <a:ea typeface="微软雅黑" panose="020B0503020204020204" pitchFamily="34" charset="-122"/>
            </a:endParaRPr>
          </a:p>
        </p:txBody>
      </p:sp>
      <p:sp>
        <p:nvSpPr>
          <p:cNvPr id="4" name="TextBox 3"/>
          <p:cNvSpPr txBox="1"/>
          <p:nvPr/>
        </p:nvSpPr>
        <p:spPr>
          <a:xfrm>
            <a:off x="841375" y="1347788"/>
            <a:ext cx="6754813" cy="523875"/>
          </a:xfrm>
          <a:prstGeom prst="rect">
            <a:avLst/>
          </a:prstGeom>
          <a:noFill/>
          <a:ln w="9525">
            <a:noFill/>
          </a:ln>
        </p:spPr>
        <p:txBody>
          <a:bodyPr anchor="t" anchorCtr="0">
            <a:spAutoFit/>
          </a:bodyPr>
          <a:p>
            <a:pPr eaLnBrk="0" hangingPunct="0">
              <a:lnSpc>
                <a:spcPct val="200000"/>
              </a:lnSpc>
              <a:buClrTx/>
              <a:buFont typeface="Arial" panose="020B0604020202020204" pitchFamily="34" charset="0"/>
            </a:pPr>
            <a:r>
              <a:rPr lang="zh-CN" altLang="en-US" sz="1400" dirty="0">
                <a:solidFill>
                  <a:srgbClr val="262626"/>
                </a:solidFill>
                <a:latin typeface="微软雅黑" panose="020B0503020204020204" pitchFamily="34" charset="-122"/>
                <a:ea typeface="微软雅黑" panose="020B0503020204020204" pitchFamily="34" charset="-122"/>
                <a:sym typeface="黑体" panose="02010609060101010101" pitchFamily="49" charset="-122"/>
              </a:rPr>
              <a:t>多人博客管理系统</a:t>
            </a:r>
            <a:endParaRPr lang="en-US" altLang="zh-CN" sz="1400" dirty="0">
              <a:solidFill>
                <a:srgbClr val="262626"/>
              </a:solidFill>
              <a:latin typeface="微软雅黑" panose="020B0503020204020204" pitchFamily="34" charset="-122"/>
              <a:ea typeface="微软雅黑" panose="020B0503020204020204" pitchFamily="34" charset="-122"/>
              <a:sym typeface="黑体" panose="02010609060101010101" pitchFamily="49" charset="-122"/>
            </a:endParaRPr>
          </a:p>
        </p:txBody>
      </p:sp>
      <p:sp>
        <p:nvSpPr>
          <p:cNvPr id="2" name="矩形 1"/>
          <p:cNvSpPr/>
          <p:nvPr/>
        </p:nvSpPr>
        <p:spPr>
          <a:xfrm>
            <a:off x="841375" y="1833563"/>
            <a:ext cx="4572000" cy="738188"/>
          </a:xfrm>
          <a:prstGeom prst="rect">
            <a:avLst/>
          </a:prstGeom>
        </p:spPr>
        <p:txBody>
          <a:bodyPr>
            <a:spAutoFit/>
          </a:bodyPr>
          <a:lstStyle/>
          <a:p>
            <a:pPr marL="228600" marR="0" lvl="0" indent="-228600" algn="l" defTabSz="914400" rtl="0" eaLnBrk="0" fontAlgn="auto" latinLnBrk="0" hangingPunct="0">
              <a:lnSpc>
                <a:spcPct val="200000"/>
              </a:lnSpc>
              <a:spcBef>
                <a:spcPts val="0"/>
              </a:spcBef>
              <a:spcAft>
                <a:spcPts val="0"/>
              </a:spcAft>
              <a:buClrTx/>
              <a:buSzTx/>
              <a:buFont typeface="+mj-lt"/>
              <a:buAutoNum type="arabicPeriod"/>
              <a:defRPr/>
            </a:pPr>
            <a:r>
              <a:rPr kumimoji="0" lang="zh-CN" altLang="en-US" sz="1050" b="0" i="0" u="none" strike="noStrike" kern="120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sym typeface="+mn-ea"/>
              </a:rPr>
              <a:t>博客内容展示</a:t>
            </a:r>
            <a:endParaRPr kumimoji="0" lang="en-US" altLang="zh-CN" sz="1050" b="0" i="0" u="none" strike="noStrike" kern="120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sym typeface="+mn-ea"/>
            </a:endParaRPr>
          </a:p>
          <a:p>
            <a:pPr marL="228600" marR="0" lvl="0" indent="-228600" algn="l" defTabSz="914400" rtl="0" eaLnBrk="0" fontAlgn="auto" latinLnBrk="0" hangingPunct="0">
              <a:lnSpc>
                <a:spcPct val="200000"/>
              </a:lnSpc>
              <a:spcBef>
                <a:spcPts val="0"/>
              </a:spcBef>
              <a:spcAft>
                <a:spcPts val="0"/>
              </a:spcAft>
              <a:buClrTx/>
              <a:buSzTx/>
              <a:buFont typeface="+mj-lt"/>
              <a:buAutoNum type="arabicPeriod"/>
              <a:defRPr/>
            </a:pPr>
            <a:r>
              <a:rPr kumimoji="0" lang="zh-CN" altLang="en-US" sz="1050" b="0" i="0" u="none" strike="noStrike" kern="120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sym typeface="+mn-ea"/>
              </a:rPr>
              <a:t>博客管理功能</a:t>
            </a:r>
            <a:endParaRPr kumimoji="0" lang="zh-CN" altLang="en-US" sz="1050" b="0" i="0" u="none" strike="noStrike" kern="120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sym typeface="+mn-ea"/>
            </a:endParaRPr>
          </a:p>
        </p:txBody>
      </p:sp>
      <p:pic>
        <p:nvPicPr>
          <p:cNvPr id="7174" name="图片 2"/>
          <p:cNvPicPr>
            <a:picLocks noChangeAspect="1"/>
          </p:cNvPicPr>
          <p:nvPr/>
        </p:nvPicPr>
        <p:blipFill>
          <a:blip r:embed="rId1"/>
          <a:stretch>
            <a:fillRect/>
          </a:stretch>
        </p:blipFill>
        <p:spPr>
          <a:xfrm>
            <a:off x="458788" y="2716213"/>
            <a:ext cx="4041775" cy="2043112"/>
          </a:xfrm>
          <a:prstGeom prst="rect">
            <a:avLst/>
          </a:prstGeom>
          <a:noFill/>
          <a:ln w="9525">
            <a:noFill/>
          </a:ln>
        </p:spPr>
      </p:pic>
      <p:pic>
        <p:nvPicPr>
          <p:cNvPr id="7175" name="图片 4"/>
          <p:cNvPicPr>
            <a:picLocks noChangeAspect="1"/>
          </p:cNvPicPr>
          <p:nvPr/>
        </p:nvPicPr>
        <p:blipFill>
          <a:blip r:embed="rId2"/>
          <a:stretch>
            <a:fillRect/>
          </a:stretch>
        </p:blipFill>
        <p:spPr>
          <a:xfrm>
            <a:off x="4572000" y="2716213"/>
            <a:ext cx="4079875" cy="2043112"/>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17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1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marL="0" marR="0" lvl="0" indent="0" algn="l" defTabSz="914400" rtl="0" eaLnBrk="0" fontAlgn="base" latinLnBrk="0" hangingPunct="0">
              <a:lnSpc>
                <a:spcPct val="90000"/>
              </a:lnSpc>
              <a:spcBef>
                <a:spcPct val="0"/>
              </a:spcBef>
              <a:spcAft>
                <a:spcPct val="0"/>
              </a:spcAft>
              <a:buClrTx/>
              <a:buSzTx/>
              <a:buFontTx/>
              <a:buNone/>
              <a:defRPr/>
            </a:pPr>
            <a:r>
              <a:rPr kumimoji="0" lang="en-US" altLang="zh-CN" sz="2400" b="1" i="0" u="none" strike="noStrike" kern="0" cap="none" spc="0" normalizeH="0" baseline="0" noProof="0" dirty="0" smtClean="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cs typeface="+mj-cs"/>
                <a:sym typeface="+mn-ea"/>
              </a:rPr>
              <a:t>1. </a:t>
            </a:r>
            <a:r>
              <a:rPr kumimoji="0" lang="zh-CN" altLang="en-US" sz="2400" b="1" i="0" u="none" strike="noStrike" kern="0" cap="none" spc="0" normalizeH="0" baseline="0" noProof="0" dirty="0" smtClean="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cs typeface="+mj-cs"/>
                <a:sym typeface="+mn-ea"/>
              </a:rPr>
              <a:t>项目环境搭建</a:t>
            </a:r>
            <a:endParaRPr kumimoji="0" lang="zh-CN" altLang="en-US" sz="2400" b="1" i="0" u="none" strike="noStrike" kern="0" cap="none" spc="0" normalizeH="0" baseline="0" noProof="0" dirty="0" smtClean="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cs typeface="+mj-cs"/>
              <a:sym typeface="+mn-ea"/>
            </a:endParaRPr>
          </a:p>
        </p:txBody>
      </p:sp>
      <p:sp>
        <p:nvSpPr>
          <p:cNvPr id="11266" name="TextBox 2"/>
          <p:cNvSpPr txBox="1"/>
          <p:nvPr/>
        </p:nvSpPr>
        <p:spPr>
          <a:xfrm>
            <a:off x="841375" y="915988"/>
            <a:ext cx="3514725" cy="458787"/>
          </a:xfrm>
          <a:prstGeom prst="rect">
            <a:avLst/>
          </a:prstGeom>
          <a:noFill/>
          <a:ln w="9525">
            <a:noFill/>
          </a:ln>
        </p:spPr>
        <p:txBody>
          <a:bodyPr anchor="t" anchorCtr="0">
            <a:spAutoFit/>
          </a:bodyPr>
          <a:p>
            <a:pPr eaLnBrk="0" hangingPunct="0">
              <a:lnSpc>
                <a:spcPct val="150000"/>
              </a:lnSpc>
            </a:pPr>
            <a:r>
              <a:rPr lang="en-US" altLang="zh-CN" b="1" dirty="0">
                <a:solidFill>
                  <a:srgbClr val="404040"/>
                </a:solidFill>
                <a:latin typeface="微软雅黑" panose="020B0503020204020204" pitchFamily="34" charset="-122"/>
                <a:ea typeface="微软雅黑" panose="020B0503020204020204" pitchFamily="34" charset="-122"/>
              </a:rPr>
              <a:t>1.2 </a:t>
            </a:r>
            <a:r>
              <a:rPr lang="zh-CN" altLang="en-US" b="1" dirty="0">
                <a:solidFill>
                  <a:srgbClr val="404040"/>
                </a:solidFill>
                <a:latin typeface="微软雅黑" panose="020B0503020204020204" pitchFamily="34" charset="-122"/>
                <a:ea typeface="微软雅黑" panose="020B0503020204020204" pitchFamily="34" charset="-122"/>
              </a:rPr>
              <a:t>案例初始化</a:t>
            </a:r>
            <a:r>
              <a:rPr lang="zh-CN" altLang="zh-CN" b="1" dirty="0">
                <a:solidFill>
                  <a:srgbClr val="404040"/>
                </a:solidFill>
                <a:latin typeface="微软雅黑" panose="020B0503020204020204" pitchFamily="34" charset="-122"/>
                <a:ea typeface="微软雅黑" panose="020B0503020204020204" pitchFamily="34" charset="-122"/>
              </a:rPr>
              <a:t> </a:t>
            </a:r>
            <a:endParaRPr lang="zh-CN" altLang="zh-CN" b="1" dirty="0">
              <a:solidFill>
                <a:srgbClr val="404040"/>
              </a:solidFill>
              <a:latin typeface="微软雅黑" panose="020B0503020204020204" pitchFamily="34" charset="-122"/>
              <a:ea typeface="微软雅黑" panose="020B0503020204020204" pitchFamily="34" charset="-122"/>
            </a:endParaRPr>
          </a:p>
        </p:txBody>
      </p:sp>
      <p:sp>
        <p:nvSpPr>
          <p:cNvPr id="4" name="TextBox 3"/>
          <p:cNvSpPr txBox="1"/>
          <p:nvPr/>
        </p:nvSpPr>
        <p:spPr>
          <a:xfrm>
            <a:off x="841375" y="1347788"/>
            <a:ext cx="6635750" cy="3324225"/>
          </a:xfrm>
          <a:prstGeom prst="rect">
            <a:avLst/>
          </a:prstGeom>
          <a:noFill/>
        </p:spPr>
        <p:txBody>
          <a:bodyPr>
            <a:spAutoFit/>
          </a:bodyPr>
          <a:lstStyle/>
          <a:p>
            <a:pPr marR="0" defTabSz="914400" eaLnBrk="0" fontAlgn="auto" hangingPunct="0">
              <a:lnSpc>
                <a:spcPct val="200000"/>
              </a:lnSpc>
              <a:spcBef>
                <a:spcPts val="0"/>
              </a:spcBef>
              <a:spcAft>
                <a:spcPts val="0"/>
              </a:spcAft>
              <a:buClrTx/>
              <a:buSzTx/>
              <a:buFontTx/>
              <a:buNone/>
              <a:defRPr/>
            </a:pPr>
            <a:r>
              <a:rPr kumimoji="0" lang="en-US" altLang="zh-CN"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1. </a:t>
            </a:r>
            <a:r>
              <a:rPr kumimoji="0" lang="zh-CN" altLang="en-US"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建立项目所需文件夹</a:t>
            </a:r>
            <a:endParaRPr kumimoji="0" lang="en-US" altLang="zh-CN"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a:p>
            <a:pPr marL="685800" marR="0" lvl="1" indent="-228600" algn="l" defTabSz="914400" rtl="0" eaLnBrk="0" fontAlgn="auto" latinLnBrk="0" hangingPunct="0">
              <a:lnSpc>
                <a:spcPct val="200000"/>
              </a:lnSpc>
              <a:spcBef>
                <a:spcPts val="0"/>
              </a:spcBef>
              <a:spcAft>
                <a:spcPts val="0"/>
              </a:spcAft>
              <a:buClrTx/>
              <a:buSzTx/>
              <a:buFont typeface="Wingdings" panose="05000000000000000000" pitchFamily="2" charset="2"/>
              <a:buChar char="l"/>
              <a:defRPr/>
            </a:pPr>
            <a:r>
              <a:rPr kumimoji="0" lang="en-US" altLang="zh-CN" sz="1050" b="0" i="0" u="none" strike="noStrike" kern="120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public </a:t>
            </a:r>
            <a:r>
              <a:rPr kumimoji="0" lang="zh-CN" altLang="en-US" sz="1050" b="0" i="0" u="none" strike="noStrike" kern="120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静态资源</a:t>
            </a:r>
            <a:endParaRPr kumimoji="0" lang="en-US" altLang="zh-CN" sz="1050" b="0" i="0" u="none" strike="noStrike" kern="120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685800" marR="0" lvl="1" indent="-228600" algn="l" defTabSz="914400" rtl="0" eaLnBrk="0" fontAlgn="auto" latinLnBrk="0" hangingPunct="0">
              <a:lnSpc>
                <a:spcPct val="200000"/>
              </a:lnSpc>
              <a:spcBef>
                <a:spcPts val="0"/>
              </a:spcBef>
              <a:spcAft>
                <a:spcPts val="0"/>
              </a:spcAft>
              <a:buClrTx/>
              <a:buSzTx/>
              <a:buFont typeface="Wingdings" panose="05000000000000000000" pitchFamily="2" charset="2"/>
              <a:buChar char="l"/>
              <a:defRPr/>
            </a:pPr>
            <a:r>
              <a:rPr kumimoji="0" lang="en-US" altLang="zh-CN" sz="1050" b="0" i="0" u="none" strike="noStrike" kern="120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model </a:t>
            </a:r>
            <a:r>
              <a:rPr kumimoji="0" lang="zh-CN" altLang="en-US" sz="1050" b="0" i="0" u="none" strike="noStrike" kern="120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数据库操作</a:t>
            </a:r>
            <a:endParaRPr kumimoji="0" lang="en-US" altLang="zh-CN" sz="1050" b="0" i="0" u="none" strike="noStrike" kern="120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685800" marR="0" lvl="1" indent="-228600" algn="l" defTabSz="914400" rtl="0" eaLnBrk="0" fontAlgn="auto" latinLnBrk="0" hangingPunct="0">
              <a:lnSpc>
                <a:spcPct val="200000"/>
              </a:lnSpc>
              <a:spcBef>
                <a:spcPts val="0"/>
              </a:spcBef>
              <a:spcAft>
                <a:spcPts val="0"/>
              </a:spcAft>
              <a:buClrTx/>
              <a:buSzTx/>
              <a:buFont typeface="Wingdings" panose="05000000000000000000" pitchFamily="2" charset="2"/>
              <a:buChar char="l"/>
              <a:defRPr/>
            </a:pPr>
            <a:r>
              <a:rPr kumimoji="0" lang="en-US" altLang="zh-CN" sz="1050" b="0" i="0" u="none" strike="noStrike" kern="120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route </a:t>
            </a:r>
            <a:r>
              <a:rPr kumimoji="0" lang="zh-CN" altLang="en-US" sz="1050" b="0" i="0" u="none" strike="noStrike" kern="120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路由</a:t>
            </a:r>
            <a:endParaRPr kumimoji="0" lang="en-US" altLang="zh-CN" sz="1050" b="0" i="0" u="none" strike="noStrike" kern="120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685800" marR="0" lvl="1" indent="-228600" algn="l" defTabSz="914400" rtl="0" eaLnBrk="0" fontAlgn="auto" latinLnBrk="0" hangingPunct="0">
              <a:lnSpc>
                <a:spcPct val="200000"/>
              </a:lnSpc>
              <a:spcBef>
                <a:spcPts val="0"/>
              </a:spcBef>
              <a:spcAft>
                <a:spcPts val="0"/>
              </a:spcAft>
              <a:buClrTx/>
              <a:buSzTx/>
              <a:buFont typeface="Wingdings" panose="05000000000000000000" pitchFamily="2" charset="2"/>
              <a:buChar char="l"/>
              <a:defRPr/>
            </a:pPr>
            <a:r>
              <a:rPr kumimoji="0" lang="en-US" altLang="zh-CN" sz="1050" b="0" i="0" u="none" strike="noStrike" kern="120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views </a:t>
            </a:r>
            <a:r>
              <a:rPr kumimoji="0" lang="zh-CN" altLang="en-US" sz="1050" b="0" i="0" u="none" strike="noStrike" kern="120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模板</a:t>
            </a:r>
            <a:endParaRPr kumimoji="0" lang="en-US" altLang="zh-CN" sz="1050" b="0" i="0" u="none" strike="noStrike" kern="120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R="0" defTabSz="914400" eaLnBrk="0" fontAlgn="auto" hangingPunct="0">
              <a:lnSpc>
                <a:spcPct val="200000"/>
              </a:lnSpc>
              <a:spcBef>
                <a:spcPts val="0"/>
              </a:spcBef>
              <a:spcAft>
                <a:spcPts val="0"/>
              </a:spcAft>
              <a:buClrTx/>
              <a:buSzTx/>
              <a:buFontTx/>
              <a:buNone/>
              <a:defRPr/>
            </a:pPr>
            <a:r>
              <a:rPr kumimoji="0" lang="en-US" altLang="zh-CN"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2. </a:t>
            </a:r>
            <a:r>
              <a:rPr kumimoji="0" lang="zh-CN" altLang="en-US"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初始化项目描述文件</a:t>
            </a:r>
            <a:endParaRPr kumimoji="0" lang="en-US" altLang="zh-CN"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a:p>
            <a:pPr marL="685800" marR="0" lvl="1" indent="-228600" algn="l" defTabSz="914400" rtl="0" eaLnBrk="0" fontAlgn="auto" latinLnBrk="0" hangingPunct="0">
              <a:lnSpc>
                <a:spcPct val="200000"/>
              </a:lnSpc>
              <a:spcBef>
                <a:spcPts val="0"/>
              </a:spcBef>
              <a:spcAft>
                <a:spcPts val="0"/>
              </a:spcAft>
              <a:buClrTx/>
              <a:buSzTx/>
              <a:buFont typeface="Wingdings" panose="05000000000000000000" pitchFamily="2" charset="2"/>
              <a:buChar char="l"/>
              <a:defRPr/>
            </a:pPr>
            <a:r>
              <a:rPr kumimoji="0" lang="en-US" altLang="zh-CN" sz="1050" b="0" i="0" u="none" strike="noStrike" kern="1200" cap="none" spc="0" normalizeH="0" baseline="0" noProof="0" dirty="0" err="1">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npm</a:t>
            </a:r>
            <a:r>
              <a:rPr kumimoji="0" lang="en-US" altLang="zh-CN" sz="1050" b="0" i="0" u="none" strike="noStrike" kern="120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r>
              <a:rPr kumimoji="0" lang="en-US" altLang="zh-CN" sz="1050" b="0" i="0" u="none" strike="noStrike" kern="1200" cap="none" spc="0" normalizeH="0" baseline="0" noProof="0" dirty="0" err="1">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init</a:t>
            </a:r>
            <a:r>
              <a:rPr kumimoji="0" lang="en-US" altLang="zh-CN" sz="1050" b="0" i="0" u="none" strike="noStrike" kern="120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-y</a:t>
            </a:r>
            <a:endParaRPr kumimoji="0" lang="en-US" altLang="zh-CN" sz="1050" b="0" i="0" u="none" strike="noStrike" kern="120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R="0" defTabSz="914400" eaLnBrk="0" fontAlgn="auto" hangingPunct="0">
              <a:lnSpc>
                <a:spcPct val="200000"/>
              </a:lnSpc>
              <a:spcBef>
                <a:spcPts val="0"/>
              </a:spcBef>
              <a:spcAft>
                <a:spcPts val="0"/>
              </a:spcAft>
              <a:buClrTx/>
              <a:buSzTx/>
              <a:buFontTx/>
              <a:buNone/>
              <a:defRPr/>
            </a:pPr>
            <a:r>
              <a:rPr kumimoji="0" lang="en-US" altLang="zh-CN"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3. </a:t>
            </a:r>
            <a:r>
              <a:rPr kumimoji="0" lang="zh-CN" altLang="en-US"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下载项目所需第三方模块</a:t>
            </a:r>
            <a:endParaRPr kumimoji="0" lang="en-US" altLang="zh-CN"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a:p>
            <a:pPr marL="457200" marR="0" lvl="1" indent="0" algn="l" defTabSz="914400" rtl="0" eaLnBrk="0" fontAlgn="auto" latinLnBrk="0" hangingPunct="0">
              <a:lnSpc>
                <a:spcPct val="200000"/>
              </a:lnSpc>
              <a:spcBef>
                <a:spcPts val="0"/>
              </a:spcBef>
              <a:spcAft>
                <a:spcPts val="0"/>
              </a:spcAft>
              <a:buClrTx/>
              <a:buSzTx/>
              <a:buFontTx/>
              <a:buNone/>
              <a:defRPr/>
            </a:pPr>
            <a:r>
              <a:rPr kumimoji="0" lang="en-US" altLang="zh-CN" sz="1050" b="0" i="0" u="none" strike="noStrike" kern="1200" cap="none" spc="0" normalizeH="0" baseline="0" noProof="0" dirty="0" err="1">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npm</a:t>
            </a:r>
            <a:r>
              <a:rPr kumimoji="0" lang="en-US" altLang="zh-CN" sz="1050" b="0" i="0" u="none" strike="noStrike" kern="120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install express mongoose art-template express-art-template</a:t>
            </a:r>
            <a:endParaRPr kumimoji="0" lang="en-US" altLang="zh-CN" sz="1050" b="0" i="0" u="none" strike="noStrike" kern="120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R="0" defTabSz="914400" eaLnBrk="0" fontAlgn="auto" hangingPunct="0">
              <a:lnSpc>
                <a:spcPct val="200000"/>
              </a:lnSpc>
              <a:spcBef>
                <a:spcPts val="0"/>
              </a:spcBef>
              <a:spcAft>
                <a:spcPts val="0"/>
              </a:spcAft>
              <a:buClrTx/>
              <a:buSzTx/>
              <a:buFontTx/>
              <a:buNone/>
              <a:defRPr/>
            </a:pPr>
            <a:r>
              <a:rPr kumimoji="0" lang="en-US" altLang="zh-CN"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4. </a:t>
            </a:r>
            <a:r>
              <a:rPr kumimoji="0" lang="zh-CN" altLang="en-US"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创建网站服务器</a:t>
            </a:r>
            <a:endParaRPr kumimoji="0" lang="en-US" altLang="zh-CN"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marL="0" marR="0" lvl="0" indent="0" algn="l" defTabSz="914400" rtl="0" eaLnBrk="0" fontAlgn="base" latinLnBrk="0" hangingPunct="0">
              <a:lnSpc>
                <a:spcPct val="90000"/>
              </a:lnSpc>
              <a:spcBef>
                <a:spcPct val="0"/>
              </a:spcBef>
              <a:spcAft>
                <a:spcPct val="0"/>
              </a:spcAft>
              <a:buClrTx/>
              <a:buSzTx/>
              <a:buFontTx/>
              <a:buNone/>
              <a:defRPr/>
            </a:pPr>
            <a:r>
              <a:rPr kumimoji="0" lang="en-US" altLang="zh-CN" sz="2400" b="1" i="0" u="none" strike="noStrike" kern="0" cap="none" spc="0" normalizeH="0" baseline="0" noProof="0" dirty="0" smtClean="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cs typeface="+mj-cs"/>
                <a:sym typeface="+mn-ea"/>
              </a:rPr>
              <a:t>1. </a:t>
            </a:r>
            <a:r>
              <a:rPr kumimoji="0" lang="zh-CN" altLang="en-US" sz="2400" b="1" i="0" u="none" strike="noStrike" kern="0" cap="none" spc="0" normalizeH="0" baseline="0" noProof="0" dirty="0" smtClean="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cs typeface="+mj-cs"/>
                <a:sym typeface="+mn-ea"/>
              </a:rPr>
              <a:t>项目环境搭建</a:t>
            </a:r>
            <a:endParaRPr kumimoji="0" lang="zh-CN" altLang="en-US" sz="2400" b="1" i="0" u="none" strike="noStrike" kern="0" cap="none" spc="0" normalizeH="0" baseline="0" noProof="0" dirty="0" smtClean="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cs typeface="+mj-cs"/>
              <a:sym typeface="+mn-ea"/>
            </a:endParaRPr>
          </a:p>
        </p:txBody>
      </p:sp>
      <p:sp>
        <p:nvSpPr>
          <p:cNvPr id="12290" name="TextBox 2"/>
          <p:cNvSpPr txBox="1"/>
          <p:nvPr/>
        </p:nvSpPr>
        <p:spPr>
          <a:xfrm>
            <a:off x="841375" y="915988"/>
            <a:ext cx="3514725" cy="458787"/>
          </a:xfrm>
          <a:prstGeom prst="rect">
            <a:avLst/>
          </a:prstGeom>
          <a:noFill/>
          <a:ln w="9525">
            <a:noFill/>
          </a:ln>
        </p:spPr>
        <p:txBody>
          <a:bodyPr anchor="t" anchorCtr="0">
            <a:spAutoFit/>
          </a:bodyPr>
          <a:p>
            <a:pPr eaLnBrk="0" hangingPunct="0">
              <a:lnSpc>
                <a:spcPct val="150000"/>
              </a:lnSpc>
            </a:pPr>
            <a:r>
              <a:rPr lang="en-US" altLang="zh-CN" b="1" dirty="0">
                <a:solidFill>
                  <a:srgbClr val="404040"/>
                </a:solidFill>
                <a:latin typeface="微软雅黑" panose="020B0503020204020204" pitchFamily="34" charset="-122"/>
                <a:ea typeface="微软雅黑" panose="020B0503020204020204" pitchFamily="34" charset="-122"/>
              </a:rPr>
              <a:t>1.2 </a:t>
            </a:r>
            <a:r>
              <a:rPr lang="zh-CN" altLang="en-US" b="1" dirty="0">
                <a:solidFill>
                  <a:srgbClr val="404040"/>
                </a:solidFill>
                <a:latin typeface="微软雅黑" panose="020B0503020204020204" pitchFamily="34" charset="-122"/>
                <a:ea typeface="微软雅黑" panose="020B0503020204020204" pitchFamily="34" charset="-122"/>
              </a:rPr>
              <a:t>案例初始化</a:t>
            </a:r>
            <a:r>
              <a:rPr lang="zh-CN" altLang="zh-CN" b="1" dirty="0">
                <a:solidFill>
                  <a:srgbClr val="404040"/>
                </a:solidFill>
                <a:latin typeface="微软雅黑" panose="020B0503020204020204" pitchFamily="34" charset="-122"/>
                <a:ea typeface="微软雅黑" panose="020B0503020204020204" pitchFamily="34" charset="-122"/>
              </a:rPr>
              <a:t> </a:t>
            </a:r>
            <a:endParaRPr lang="zh-CN" altLang="zh-CN" b="1" dirty="0">
              <a:solidFill>
                <a:srgbClr val="404040"/>
              </a:solidFill>
              <a:latin typeface="微软雅黑" panose="020B0503020204020204" pitchFamily="34" charset="-122"/>
              <a:ea typeface="微软雅黑" panose="020B0503020204020204" pitchFamily="34" charset="-122"/>
            </a:endParaRPr>
          </a:p>
        </p:txBody>
      </p:sp>
      <p:sp>
        <p:nvSpPr>
          <p:cNvPr id="4" name="TextBox 3"/>
          <p:cNvSpPr txBox="1"/>
          <p:nvPr/>
        </p:nvSpPr>
        <p:spPr>
          <a:xfrm>
            <a:off x="841375" y="1347788"/>
            <a:ext cx="6635750" cy="738188"/>
          </a:xfrm>
          <a:prstGeom prst="rect">
            <a:avLst/>
          </a:prstGeom>
          <a:noFill/>
        </p:spPr>
        <p:txBody>
          <a:bodyPr>
            <a:spAutoFit/>
          </a:bodyPr>
          <a:lstStyle/>
          <a:p>
            <a:pPr marR="0" defTabSz="914400" eaLnBrk="0" fontAlgn="auto" hangingPunct="0">
              <a:lnSpc>
                <a:spcPct val="200000"/>
              </a:lnSpc>
              <a:spcBef>
                <a:spcPts val="0"/>
              </a:spcBef>
              <a:spcAft>
                <a:spcPts val="0"/>
              </a:spcAft>
              <a:buClrTx/>
              <a:buSzTx/>
              <a:buFontTx/>
              <a:buNone/>
              <a:defRPr/>
            </a:pPr>
            <a:r>
              <a:rPr kumimoji="0" lang="en-US" altLang="zh-CN"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5. </a:t>
            </a:r>
            <a:r>
              <a:rPr kumimoji="0" lang="zh-CN" altLang="en-US"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构建模块化路由</a:t>
            </a:r>
            <a:endParaRPr kumimoji="0" lang="en-US" altLang="zh-CN"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a:p>
            <a:pPr marR="0" defTabSz="914400" eaLnBrk="0" fontAlgn="auto" hangingPunct="0">
              <a:lnSpc>
                <a:spcPct val="200000"/>
              </a:lnSpc>
              <a:spcBef>
                <a:spcPts val="0"/>
              </a:spcBef>
              <a:spcAft>
                <a:spcPts val="0"/>
              </a:spcAft>
              <a:buClrTx/>
              <a:buSzTx/>
              <a:buFontTx/>
              <a:buNone/>
              <a:defRPr/>
            </a:pPr>
            <a:r>
              <a:rPr kumimoji="0" lang="en-US" altLang="zh-CN"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6.  </a:t>
            </a:r>
            <a:r>
              <a:rPr kumimoji="0" lang="zh-CN" altLang="en-US"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构建博客管理页面模板</a:t>
            </a:r>
            <a:endParaRPr kumimoji="0" lang="en-US" altLang="zh-CN"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marL="0" marR="0" lvl="0" indent="0" algn="l" defTabSz="914400" rtl="0" eaLnBrk="0" fontAlgn="base" latinLnBrk="0" hangingPunct="0">
              <a:lnSpc>
                <a:spcPct val="90000"/>
              </a:lnSpc>
              <a:spcBef>
                <a:spcPct val="0"/>
              </a:spcBef>
              <a:spcAft>
                <a:spcPct val="0"/>
              </a:spcAft>
              <a:buClrTx/>
              <a:buSzTx/>
              <a:buFontTx/>
              <a:buNone/>
              <a:defRPr/>
            </a:pPr>
            <a:r>
              <a:rPr kumimoji="0" lang="en-US" altLang="zh-CN" sz="2400" b="1" i="0" u="none" strike="noStrike" kern="0" cap="none" spc="0" normalizeH="0" baseline="0" noProof="0" dirty="0" smtClean="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cs typeface="+mj-cs"/>
                <a:sym typeface="+mn-ea"/>
              </a:rPr>
              <a:t>2. </a:t>
            </a:r>
            <a:r>
              <a:rPr kumimoji="0" lang="zh-CN" altLang="en-US" sz="2400" b="1" i="0" u="none" strike="noStrike" kern="0" cap="none" spc="0" normalizeH="0" baseline="0" noProof="0" dirty="0" smtClean="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cs typeface="+mj-cs"/>
                <a:sym typeface="+mn-ea"/>
              </a:rPr>
              <a:t>项目功能实现</a:t>
            </a:r>
            <a:endParaRPr kumimoji="0" lang="zh-CN" altLang="en-US" sz="2400" b="1" i="0" u="none" strike="noStrike" kern="0" cap="none" spc="0" normalizeH="0" baseline="0" noProof="0" dirty="0" smtClean="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cs typeface="+mj-cs"/>
              <a:sym typeface="+mn-ea"/>
            </a:endParaRPr>
          </a:p>
        </p:txBody>
      </p:sp>
      <p:sp>
        <p:nvSpPr>
          <p:cNvPr id="13314" name="TextBox 2"/>
          <p:cNvSpPr txBox="1"/>
          <p:nvPr/>
        </p:nvSpPr>
        <p:spPr>
          <a:xfrm>
            <a:off x="841375" y="915988"/>
            <a:ext cx="3514725" cy="458787"/>
          </a:xfrm>
          <a:prstGeom prst="rect">
            <a:avLst/>
          </a:prstGeom>
          <a:noFill/>
          <a:ln w="9525">
            <a:noFill/>
          </a:ln>
        </p:spPr>
        <p:txBody>
          <a:bodyPr anchor="t" anchorCtr="0">
            <a:spAutoFit/>
          </a:bodyPr>
          <a:p>
            <a:pPr eaLnBrk="0" hangingPunct="0">
              <a:lnSpc>
                <a:spcPct val="150000"/>
              </a:lnSpc>
            </a:pPr>
            <a:r>
              <a:rPr lang="en-US" altLang="zh-CN" b="1" dirty="0">
                <a:solidFill>
                  <a:srgbClr val="404040"/>
                </a:solidFill>
                <a:latin typeface="微软雅黑" panose="020B0503020204020204" pitchFamily="34" charset="-122"/>
                <a:ea typeface="微软雅黑" panose="020B0503020204020204" pitchFamily="34" charset="-122"/>
              </a:rPr>
              <a:t>2.1 </a:t>
            </a:r>
            <a:r>
              <a:rPr lang="zh-CN" altLang="en-US" b="1" dirty="0">
                <a:solidFill>
                  <a:srgbClr val="404040"/>
                </a:solidFill>
                <a:latin typeface="微软雅黑" panose="020B0503020204020204" pitchFamily="34" charset="-122"/>
                <a:ea typeface="微软雅黑" panose="020B0503020204020204" pitchFamily="34" charset="-122"/>
              </a:rPr>
              <a:t>登录</a:t>
            </a:r>
            <a:endParaRPr lang="zh-CN" altLang="zh-CN" b="1" dirty="0">
              <a:solidFill>
                <a:srgbClr val="404040"/>
              </a:solidFill>
              <a:latin typeface="微软雅黑" panose="020B0503020204020204" pitchFamily="34" charset="-122"/>
              <a:ea typeface="微软雅黑" panose="020B0503020204020204" pitchFamily="34" charset="-122"/>
            </a:endParaRPr>
          </a:p>
        </p:txBody>
      </p:sp>
      <p:sp>
        <p:nvSpPr>
          <p:cNvPr id="4" name="TextBox 3"/>
          <p:cNvSpPr txBox="1"/>
          <p:nvPr/>
        </p:nvSpPr>
        <p:spPr>
          <a:xfrm>
            <a:off x="841375" y="1347788"/>
            <a:ext cx="6635750" cy="3000375"/>
          </a:xfrm>
          <a:prstGeom prst="rect">
            <a:avLst/>
          </a:prstGeom>
          <a:noFill/>
        </p:spPr>
        <p:txBody>
          <a:bodyPr>
            <a:spAutoFit/>
          </a:bodyPr>
          <a:lstStyle/>
          <a:p>
            <a:pPr marR="0" defTabSz="914400" eaLnBrk="0" fontAlgn="auto" hangingPunct="0">
              <a:lnSpc>
                <a:spcPct val="200000"/>
              </a:lnSpc>
              <a:spcBef>
                <a:spcPts val="0"/>
              </a:spcBef>
              <a:spcAft>
                <a:spcPts val="0"/>
              </a:spcAft>
              <a:buClrTx/>
              <a:buSzTx/>
              <a:buFontTx/>
              <a:buNone/>
              <a:defRPr/>
            </a:pPr>
            <a:r>
              <a:rPr kumimoji="0" lang="en-US" altLang="zh-CN"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1. </a:t>
            </a:r>
            <a:r>
              <a:rPr kumimoji="0" lang="zh-CN" altLang="en-US"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创建用户集合，初始化用户</a:t>
            </a:r>
            <a:endParaRPr kumimoji="0" lang="en-US" altLang="zh-CN"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a:p>
            <a:pPr marL="685800" marR="0" lvl="1" indent="-228600" algn="l" defTabSz="914400" rtl="0" eaLnBrk="0" fontAlgn="auto" latinLnBrk="0" hangingPunct="0">
              <a:lnSpc>
                <a:spcPct val="200000"/>
              </a:lnSpc>
              <a:spcBef>
                <a:spcPts val="0"/>
              </a:spcBef>
              <a:spcAft>
                <a:spcPts val="0"/>
              </a:spcAft>
              <a:buClrTx/>
              <a:buSzTx/>
              <a:buFontTx/>
              <a:buAutoNum type="arabicPeriod"/>
              <a:defRPr/>
            </a:pPr>
            <a:r>
              <a:rPr kumimoji="0" lang="zh-CN" altLang="en-US" sz="1050" b="0" i="0" u="none" strike="noStrike" kern="120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连接数据库</a:t>
            </a:r>
            <a:endParaRPr kumimoji="0" lang="en-US" altLang="zh-CN" sz="1050" b="0" i="0" u="none" strike="noStrike" kern="120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685800" marR="0" lvl="1" indent="-228600" algn="l" defTabSz="914400" rtl="0" eaLnBrk="0" fontAlgn="auto" latinLnBrk="0" hangingPunct="0">
              <a:lnSpc>
                <a:spcPct val="200000"/>
              </a:lnSpc>
              <a:spcBef>
                <a:spcPts val="0"/>
              </a:spcBef>
              <a:spcAft>
                <a:spcPts val="0"/>
              </a:spcAft>
              <a:buClrTx/>
              <a:buSzTx/>
              <a:buFontTx/>
              <a:buAutoNum type="arabicPeriod"/>
              <a:defRPr/>
            </a:pPr>
            <a:r>
              <a:rPr kumimoji="0" lang="zh-CN" altLang="en-US" sz="1050" b="0" i="0" u="none" strike="noStrike" kern="120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创建用户集合</a:t>
            </a:r>
            <a:endParaRPr kumimoji="0" lang="en-US" altLang="zh-CN" sz="1050" b="0" i="0" u="none" strike="noStrike" kern="120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685800" marR="0" lvl="1" indent="-228600" algn="l" defTabSz="914400" rtl="0" eaLnBrk="0" fontAlgn="auto" latinLnBrk="0" hangingPunct="0">
              <a:lnSpc>
                <a:spcPct val="200000"/>
              </a:lnSpc>
              <a:spcBef>
                <a:spcPts val="0"/>
              </a:spcBef>
              <a:spcAft>
                <a:spcPts val="0"/>
              </a:spcAft>
              <a:buClrTx/>
              <a:buSzTx/>
              <a:buFontTx/>
              <a:buAutoNum type="arabicPeriod"/>
              <a:defRPr/>
            </a:pPr>
            <a:r>
              <a:rPr kumimoji="0" lang="zh-CN" altLang="en-US" sz="1050" b="0" i="0" u="none" strike="noStrike" kern="120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初始化用户</a:t>
            </a:r>
            <a:endParaRPr kumimoji="0" lang="en-US" altLang="zh-CN" sz="1050" b="0" i="0" u="none" strike="noStrike" kern="120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R="0" defTabSz="914400" eaLnBrk="0" fontAlgn="auto" hangingPunct="0">
              <a:lnSpc>
                <a:spcPct val="200000"/>
              </a:lnSpc>
              <a:spcBef>
                <a:spcPts val="0"/>
              </a:spcBef>
              <a:spcAft>
                <a:spcPts val="0"/>
              </a:spcAft>
              <a:buClrTx/>
              <a:buSzTx/>
              <a:buFontTx/>
              <a:buNone/>
              <a:defRPr/>
            </a:pPr>
            <a:r>
              <a:rPr kumimoji="0" lang="en-US" altLang="zh-CN"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2. </a:t>
            </a:r>
            <a:r>
              <a:rPr kumimoji="0" lang="zh-CN" altLang="en-US"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为登录表单项设置请求地址、请求方式以及表单项</a:t>
            </a:r>
            <a:r>
              <a:rPr kumimoji="0" lang="en-US" altLang="zh-CN"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name</a:t>
            </a:r>
            <a:r>
              <a:rPr kumimoji="0" lang="zh-CN" altLang="en-US"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属性</a:t>
            </a:r>
            <a:endParaRPr kumimoji="0" lang="en-US" altLang="zh-CN"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a:p>
            <a:pPr marR="0" defTabSz="914400" eaLnBrk="0" fontAlgn="auto" hangingPunct="0">
              <a:lnSpc>
                <a:spcPct val="200000"/>
              </a:lnSpc>
              <a:spcBef>
                <a:spcPts val="0"/>
              </a:spcBef>
              <a:spcAft>
                <a:spcPts val="0"/>
              </a:spcAft>
              <a:buClrTx/>
              <a:buSzTx/>
              <a:buFontTx/>
              <a:buNone/>
              <a:defRPr/>
            </a:pPr>
            <a:r>
              <a:rPr kumimoji="0" lang="en-US" altLang="zh-CN"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3. </a:t>
            </a:r>
            <a:r>
              <a:rPr kumimoji="0" lang="zh-CN" altLang="en-US"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当用户点击登录按钮时，客户端验证用户是否填写了登录表单</a:t>
            </a:r>
            <a:endParaRPr kumimoji="0" lang="en-US" altLang="zh-CN"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a:p>
            <a:pPr marR="0" defTabSz="914400" eaLnBrk="0" fontAlgn="auto" hangingPunct="0">
              <a:lnSpc>
                <a:spcPct val="200000"/>
              </a:lnSpc>
              <a:spcBef>
                <a:spcPts val="0"/>
              </a:spcBef>
              <a:spcAft>
                <a:spcPts val="0"/>
              </a:spcAft>
              <a:buClrTx/>
              <a:buSzTx/>
              <a:buFontTx/>
              <a:buNone/>
              <a:defRPr/>
            </a:pPr>
            <a:r>
              <a:rPr kumimoji="0" lang="en-US" altLang="zh-CN"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4. </a:t>
            </a:r>
            <a:r>
              <a:rPr kumimoji="0" lang="zh-CN" altLang="en-US"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如果其中一项没有输入，阻止表单提交</a:t>
            </a:r>
            <a:endParaRPr kumimoji="0" lang="en-US" altLang="zh-CN"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a:p>
            <a:pPr marR="0" defTabSz="914400" eaLnBrk="0" fontAlgn="auto" hangingPunct="0">
              <a:lnSpc>
                <a:spcPct val="200000"/>
              </a:lnSpc>
              <a:spcBef>
                <a:spcPts val="0"/>
              </a:spcBef>
              <a:spcAft>
                <a:spcPts val="0"/>
              </a:spcAft>
              <a:buClrTx/>
              <a:buSzTx/>
              <a:buFontTx/>
              <a:buNone/>
              <a:defRPr/>
            </a:pPr>
            <a:r>
              <a:rPr kumimoji="0" lang="en-US" altLang="zh-CN"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5. </a:t>
            </a:r>
            <a:r>
              <a:rPr kumimoji="0" lang="zh-CN" altLang="en-US"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服务器端接收请求参数，验证用户是否填写了登录表单</a:t>
            </a:r>
            <a:endParaRPr kumimoji="0" lang="en-US" altLang="zh-CN"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a:p>
            <a:pPr marR="0" defTabSz="914400" eaLnBrk="0" fontAlgn="auto" hangingPunct="0">
              <a:lnSpc>
                <a:spcPct val="200000"/>
              </a:lnSpc>
              <a:spcBef>
                <a:spcPts val="0"/>
              </a:spcBef>
              <a:spcAft>
                <a:spcPts val="0"/>
              </a:spcAft>
              <a:buClrTx/>
              <a:buSzTx/>
              <a:buFontTx/>
              <a:buNone/>
              <a:defRPr/>
            </a:pPr>
            <a:r>
              <a:rPr kumimoji="0" lang="en-US" altLang="zh-CN"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6. </a:t>
            </a:r>
            <a:r>
              <a:rPr kumimoji="0" lang="zh-CN" altLang="en-US"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如果其中一项没有输入，为客户端做出响应，阻止程序向下执行</a:t>
            </a:r>
            <a:endParaRPr kumimoji="0" lang="en-US" altLang="zh-CN"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p:txBody>
      </p:sp>
      <p:pic>
        <p:nvPicPr>
          <p:cNvPr id="5" name="图片 4"/>
          <p:cNvPicPr>
            <a:picLocks noChangeAspect="1"/>
          </p:cNvPicPr>
          <p:nvPr/>
        </p:nvPicPr>
        <p:blipFill>
          <a:blip r:embed="rId1"/>
          <a:stretch>
            <a:fillRect/>
          </a:stretch>
        </p:blipFill>
        <p:spPr>
          <a:xfrm>
            <a:off x="5364163" y="2066925"/>
            <a:ext cx="3311525" cy="1800225"/>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charRg st="0" end="1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charRg st="16" end="2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charRg st="22" end="29"/>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charRg st="29" end="3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charRg st="35" end="6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charRg st="67" end="9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charRg st="98" end="11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charRg st="119" end="14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xEl>
                                              <p:charRg st="147" end="17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marL="0" marR="0" lvl="0" indent="0" algn="l" defTabSz="914400" rtl="0" eaLnBrk="0" fontAlgn="base" latinLnBrk="0" hangingPunct="0">
              <a:lnSpc>
                <a:spcPct val="90000"/>
              </a:lnSpc>
              <a:spcBef>
                <a:spcPct val="0"/>
              </a:spcBef>
              <a:spcAft>
                <a:spcPct val="0"/>
              </a:spcAft>
              <a:buClrTx/>
              <a:buSzTx/>
              <a:buFontTx/>
              <a:buNone/>
              <a:defRPr/>
            </a:pPr>
            <a:r>
              <a:rPr kumimoji="0" lang="en-US" altLang="zh-CN" sz="2400" b="1" i="0" u="none" strike="noStrike" kern="0" cap="none" spc="0" normalizeH="0" baseline="0" noProof="0" dirty="0" smtClean="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cs typeface="+mj-cs"/>
                <a:sym typeface="+mn-ea"/>
              </a:rPr>
              <a:t>2. </a:t>
            </a:r>
            <a:r>
              <a:rPr kumimoji="0" lang="zh-CN" altLang="en-US" sz="2400" b="1" i="0" u="none" strike="noStrike" kern="0" cap="none" spc="0" normalizeH="0" baseline="0" noProof="0" dirty="0" smtClean="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cs typeface="+mj-cs"/>
                <a:sym typeface="+mn-ea"/>
              </a:rPr>
              <a:t>项目功能实现</a:t>
            </a:r>
            <a:endParaRPr kumimoji="0" lang="zh-CN" altLang="en-US" sz="2400" b="1" i="0" u="none" strike="noStrike" kern="0" cap="none" spc="0" normalizeH="0" baseline="0" noProof="0" dirty="0" smtClean="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cs typeface="+mj-cs"/>
              <a:sym typeface="+mn-ea"/>
            </a:endParaRPr>
          </a:p>
        </p:txBody>
      </p:sp>
      <p:sp>
        <p:nvSpPr>
          <p:cNvPr id="14338" name="TextBox 2"/>
          <p:cNvSpPr txBox="1"/>
          <p:nvPr/>
        </p:nvSpPr>
        <p:spPr>
          <a:xfrm>
            <a:off x="841375" y="915988"/>
            <a:ext cx="3514725" cy="458787"/>
          </a:xfrm>
          <a:prstGeom prst="rect">
            <a:avLst/>
          </a:prstGeom>
          <a:noFill/>
          <a:ln w="9525">
            <a:noFill/>
          </a:ln>
        </p:spPr>
        <p:txBody>
          <a:bodyPr anchor="t" anchorCtr="0">
            <a:spAutoFit/>
          </a:bodyPr>
          <a:p>
            <a:pPr eaLnBrk="0" hangingPunct="0">
              <a:lnSpc>
                <a:spcPct val="150000"/>
              </a:lnSpc>
            </a:pPr>
            <a:r>
              <a:rPr lang="en-US" altLang="zh-CN" b="1" dirty="0">
                <a:solidFill>
                  <a:srgbClr val="404040"/>
                </a:solidFill>
                <a:latin typeface="微软雅黑" panose="020B0503020204020204" pitchFamily="34" charset="-122"/>
                <a:ea typeface="微软雅黑" panose="020B0503020204020204" pitchFamily="34" charset="-122"/>
              </a:rPr>
              <a:t>2.1 </a:t>
            </a:r>
            <a:r>
              <a:rPr lang="zh-CN" altLang="en-US" b="1" dirty="0">
                <a:solidFill>
                  <a:srgbClr val="404040"/>
                </a:solidFill>
                <a:latin typeface="微软雅黑" panose="020B0503020204020204" pitchFamily="34" charset="-122"/>
                <a:ea typeface="微软雅黑" panose="020B0503020204020204" pitchFamily="34" charset="-122"/>
              </a:rPr>
              <a:t>登录</a:t>
            </a:r>
            <a:endParaRPr lang="zh-CN" altLang="zh-CN" b="1" dirty="0">
              <a:solidFill>
                <a:srgbClr val="404040"/>
              </a:solidFill>
              <a:latin typeface="微软雅黑" panose="020B0503020204020204" pitchFamily="34" charset="-122"/>
              <a:ea typeface="微软雅黑" panose="020B0503020204020204" pitchFamily="34" charset="-122"/>
            </a:endParaRPr>
          </a:p>
        </p:txBody>
      </p:sp>
      <p:sp>
        <p:nvSpPr>
          <p:cNvPr id="4" name="TextBox 3"/>
          <p:cNvSpPr txBox="1"/>
          <p:nvPr/>
        </p:nvSpPr>
        <p:spPr>
          <a:xfrm>
            <a:off x="841375" y="1347788"/>
            <a:ext cx="6635750" cy="2032000"/>
          </a:xfrm>
          <a:prstGeom prst="rect">
            <a:avLst/>
          </a:prstGeom>
          <a:noFill/>
        </p:spPr>
        <p:txBody>
          <a:bodyPr>
            <a:spAutoFit/>
          </a:bodyPr>
          <a:lstStyle/>
          <a:p>
            <a:pPr marR="0" defTabSz="914400" eaLnBrk="0" fontAlgn="auto" hangingPunct="0">
              <a:lnSpc>
                <a:spcPct val="200000"/>
              </a:lnSpc>
              <a:spcBef>
                <a:spcPts val="0"/>
              </a:spcBef>
              <a:spcAft>
                <a:spcPts val="0"/>
              </a:spcAft>
              <a:buClrTx/>
              <a:buSzTx/>
              <a:buFontTx/>
              <a:buNone/>
              <a:defRPr/>
            </a:pPr>
            <a:r>
              <a:rPr kumimoji="0" lang="en-US" altLang="zh-CN"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7. </a:t>
            </a:r>
            <a:r>
              <a:rPr kumimoji="0" lang="zh-CN" altLang="en-US"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根据邮箱地址查询用户信息</a:t>
            </a:r>
            <a:endParaRPr kumimoji="0" lang="en-US" altLang="zh-CN"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a:p>
            <a:pPr marR="0" defTabSz="914400" eaLnBrk="0" fontAlgn="auto" hangingPunct="0">
              <a:lnSpc>
                <a:spcPct val="200000"/>
              </a:lnSpc>
              <a:spcBef>
                <a:spcPts val="0"/>
              </a:spcBef>
              <a:spcAft>
                <a:spcPts val="0"/>
              </a:spcAft>
              <a:buClrTx/>
              <a:buSzTx/>
              <a:buFontTx/>
              <a:buNone/>
              <a:defRPr/>
            </a:pPr>
            <a:r>
              <a:rPr kumimoji="0" lang="en-US" altLang="zh-CN"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8. </a:t>
            </a:r>
            <a:r>
              <a:rPr kumimoji="0" lang="zh-CN" altLang="en-US"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如果用户不存在，为客户端做出响应，阻止程序向下执行</a:t>
            </a:r>
            <a:endParaRPr kumimoji="0" lang="en-US" altLang="zh-CN"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a:p>
            <a:pPr marR="0" defTabSz="914400" eaLnBrk="0" fontAlgn="auto" hangingPunct="0">
              <a:lnSpc>
                <a:spcPct val="200000"/>
              </a:lnSpc>
              <a:spcBef>
                <a:spcPts val="0"/>
              </a:spcBef>
              <a:spcAft>
                <a:spcPts val="0"/>
              </a:spcAft>
              <a:buClrTx/>
              <a:buSzTx/>
              <a:buFontTx/>
              <a:buNone/>
              <a:defRPr/>
            </a:pPr>
            <a:r>
              <a:rPr kumimoji="0" lang="en-US" altLang="zh-CN"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9. </a:t>
            </a:r>
            <a:r>
              <a:rPr kumimoji="0" lang="zh-CN" altLang="en-US"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如果用户存在，将用户名和密码进行比对</a:t>
            </a:r>
            <a:endParaRPr kumimoji="0" lang="en-US" altLang="zh-CN"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a:p>
            <a:pPr marR="0" defTabSz="914400" eaLnBrk="0" fontAlgn="auto" hangingPunct="0">
              <a:lnSpc>
                <a:spcPct val="200000"/>
              </a:lnSpc>
              <a:spcBef>
                <a:spcPts val="0"/>
              </a:spcBef>
              <a:spcAft>
                <a:spcPts val="0"/>
              </a:spcAft>
              <a:buClrTx/>
              <a:buSzTx/>
              <a:buFontTx/>
              <a:buNone/>
              <a:defRPr/>
            </a:pPr>
            <a:r>
              <a:rPr kumimoji="0" lang="en-US" altLang="zh-CN"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10. </a:t>
            </a:r>
            <a:r>
              <a:rPr kumimoji="0" lang="zh-CN" altLang="en-US"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比对成功，用户登录成功</a:t>
            </a:r>
            <a:endParaRPr kumimoji="0" lang="en-US" altLang="zh-CN"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a:p>
            <a:pPr marR="0" defTabSz="914400" eaLnBrk="0" fontAlgn="auto" hangingPunct="0">
              <a:lnSpc>
                <a:spcPct val="200000"/>
              </a:lnSpc>
              <a:spcBef>
                <a:spcPts val="0"/>
              </a:spcBef>
              <a:spcAft>
                <a:spcPts val="0"/>
              </a:spcAft>
              <a:buClrTx/>
              <a:buSzTx/>
              <a:buFontTx/>
              <a:buNone/>
              <a:defRPr/>
            </a:pPr>
            <a:r>
              <a:rPr kumimoji="0" lang="en-US" altLang="zh-CN"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11. </a:t>
            </a:r>
            <a:r>
              <a:rPr kumimoji="0" lang="zh-CN" altLang="en-US"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比对失败，用户登录失败</a:t>
            </a:r>
            <a:endParaRPr kumimoji="0" lang="en-US" altLang="zh-CN"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a:p>
            <a:pPr marR="0" defTabSz="914400" eaLnBrk="0" fontAlgn="auto" hangingPunct="0">
              <a:lnSpc>
                <a:spcPct val="200000"/>
              </a:lnSpc>
              <a:spcBef>
                <a:spcPts val="0"/>
              </a:spcBef>
              <a:spcAft>
                <a:spcPts val="0"/>
              </a:spcAft>
              <a:buClrTx/>
              <a:buSzTx/>
              <a:buFontTx/>
              <a:buNone/>
              <a:defRPr/>
            </a:pPr>
            <a:r>
              <a:rPr kumimoji="0" lang="en-US" altLang="zh-CN"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12. </a:t>
            </a:r>
            <a:r>
              <a:rPr kumimoji="0" lang="zh-CN" altLang="en-US"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保存登录状态</a:t>
            </a:r>
            <a:endParaRPr kumimoji="0" lang="en-US" altLang="zh-CN"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p:txBody>
      </p:sp>
      <p:sp>
        <p:nvSpPr>
          <p:cNvPr id="2" name="矩形 1"/>
          <p:cNvSpPr/>
          <p:nvPr/>
        </p:nvSpPr>
        <p:spPr>
          <a:xfrm>
            <a:off x="841375" y="3363913"/>
            <a:ext cx="1262063" cy="254000"/>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050" b="0" i="0" u="none" strike="noStrike" kern="120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13. </a:t>
            </a:r>
            <a:r>
              <a:rPr kumimoji="0" lang="zh-CN" altLang="en-US" sz="1050" b="0" i="0" u="none" strike="noStrike" kern="120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密码加密处理</a:t>
            </a:r>
            <a:r>
              <a:rPr kumimoji="0" lang="en-US" altLang="zh-CN" sz="1050" b="0" i="0" u="none" strike="noStrike" kern="120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endParaRPr kumimoji="0" lang="zh-CN" altLang="en-US" sz="1050" b="0" i="0" u="none" strike="noStrike" kern="12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charRg st="0" end="1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charRg st="16" end="4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charRg st="45" end="6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charRg st="67" end="8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charRg st="83" end="9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charRg st="99" end="1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marL="0" marR="0" lvl="0" indent="0" algn="l" defTabSz="914400" rtl="0" eaLnBrk="0" fontAlgn="base" latinLnBrk="0" hangingPunct="0">
              <a:lnSpc>
                <a:spcPct val="90000"/>
              </a:lnSpc>
              <a:spcBef>
                <a:spcPct val="0"/>
              </a:spcBef>
              <a:spcAft>
                <a:spcPct val="0"/>
              </a:spcAft>
              <a:buClrTx/>
              <a:buSzTx/>
              <a:buFontTx/>
              <a:buNone/>
              <a:defRPr/>
            </a:pPr>
            <a:r>
              <a:rPr kumimoji="0" lang="en-US" altLang="zh-CN" sz="2400" b="1" i="0" u="none" strike="noStrike" kern="0" cap="none" spc="0" normalizeH="0" baseline="0" noProof="0" dirty="0" smtClean="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cs typeface="+mj-cs"/>
                <a:sym typeface="+mn-ea"/>
              </a:rPr>
              <a:t>2. </a:t>
            </a:r>
            <a:r>
              <a:rPr kumimoji="0" lang="zh-CN" altLang="en-US" sz="2400" b="1" i="0" u="none" strike="noStrike" kern="0" cap="none" spc="0" normalizeH="0" baseline="0" noProof="0" dirty="0" smtClean="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cs typeface="+mj-cs"/>
                <a:sym typeface="+mn-ea"/>
              </a:rPr>
              <a:t>项目功能实现</a:t>
            </a:r>
            <a:endParaRPr kumimoji="0" lang="zh-CN" altLang="en-US" sz="2400" b="1" i="0" u="none" strike="noStrike" kern="0" cap="none" spc="0" normalizeH="0" baseline="0" noProof="0" dirty="0" smtClean="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cs typeface="+mj-cs"/>
              <a:sym typeface="+mn-ea"/>
            </a:endParaRPr>
          </a:p>
        </p:txBody>
      </p:sp>
      <p:sp>
        <p:nvSpPr>
          <p:cNvPr id="15362" name="TextBox 2"/>
          <p:cNvSpPr txBox="1"/>
          <p:nvPr/>
        </p:nvSpPr>
        <p:spPr>
          <a:xfrm>
            <a:off x="841375" y="915988"/>
            <a:ext cx="3514725" cy="458787"/>
          </a:xfrm>
          <a:prstGeom prst="rect">
            <a:avLst/>
          </a:prstGeom>
          <a:noFill/>
          <a:ln w="9525">
            <a:noFill/>
          </a:ln>
        </p:spPr>
        <p:txBody>
          <a:bodyPr anchor="t" anchorCtr="0">
            <a:spAutoFit/>
          </a:bodyPr>
          <a:p>
            <a:pPr eaLnBrk="0" hangingPunct="0">
              <a:lnSpc>
                <a:spcPct val="150000"/>
              </a:lnSpc>
            </a:pPr>
            <a:r>
              <a:rPr lang="en-US" altLang="zh-CN" b="1" dirty="0">
                <a:solidFill>
                  <a:srgbClr val="404040"/>
                </a:solidFill>
                <a:latin typeface="微软雅黑" panose="020B0503020204020204" pitchFamily="34" charset="-122"/>
                <a:ea typeface="微软雅黑" panose="020B0503020204020204" pitchFamily="34" charset="-122"/>
              </a:rPr>
              <a:t>2.2 </a:t>
            </a:r>
            <a:r>
              <a:rPr lang="zh-CN" altLang="en-US" b="1" dirty="0">
                <a:solidFill>
                  <a:srgbClr val="404040"/>
                </a:solidFill>
                <a:latin typeface="微软雅黑" panose="020B0503020204020204" pitchFamily="34" charset="-122"/>
                <a:ea typeface="微软雅黑" panose="020B0503020204020204" pitchFamily="34" charset="-122"/>
              </a:rPr>
              <a:t>新增用户</a:t>
            </a:r>
            <a:endParaRPr lang="zh-CN" altLang="zh-CN" b="1" dirty="0">
              <a:solidFill>
                <a:srgbClr val="404040"/>
              </a:solidFill>
              <a:latin typeface="微软雅黑" panose="020B0503020204020204" pitchFamily="34" charset="-122"/>
              <a:ea typeface="微软雅黑" panose="020B0503020204020204" pitchFamily="34" charset="-122"/>
            </a:endParaRPr>
          </a:p>
        </p:txBody>
      </p:sp>
      <p:sp>
        <p:nvSpPr>
          <p:cNvPr id="4" name="TextBox 3"/>
          <p:cNvSpPr txBox="1"/>
          <p:nvPr/>
        </p:nvSpPr>
        <p:spPr>
          <a:xfrm>
            <a:off x="841375" y="1347788"/>
            <a:ext cx="6635750" cy="3324225"/>
          </a:xfrm>
          <a:prstGeom prst="rect">
            <a:avLst/>
          </a:prstGeom>
          <a:noFill/>
        </p:spPr>
        <p:txBody>
          <a:bodyPr>
            <a:spAutoFit/>
          </a:bodyPr>
          <a:lstStyle/>
          <a:p>
            <a:pPr marR="0" defTabSz="914400" eaLnBrk="0" fontAlgn="auto" hangingPunct="0">
              <a:lnSpc>
                <a:spcPct val="200000"/>
              </a:lnSpc>
              <a:spcBef>
                <a:spcPts val="0"/>
              </a:spcBef>
              <a:spcAft>
                <a:spcPts val="0"/>
              </a:spcAft>
              <a:buClrTx/>
              <a:buSzTx/>
              <a:buFontTx/>
              <a:buNone/>
              <a:defRPr/>
            </a:pPr>
            <a:r>
              <a:rPr kumimoji="0" lang="en-US" altLang="zh-CN"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1. </a:t>
            </a:r>
            <a:r>
              <a:rPr kumimoji="0" lang="zh-CN" altLang="en-US"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为用户列表页面的新增用户按钮添加链接</a:t>
            </a:r>
            <a:endParaRPr kumimoji="0" lang="en-US" altLang="zh-CN"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a:p>
            <a:pPr marR="0" defTabSz="914400" eaLnBrk="0" fontAlgn="auto" hangingPunct="0">
              <a:lnSpc>
                <a:spcPct val="200000"/>
              </a:lnSpc>
              <a:spcBef>
                <a:spcPts val="0"/>
              </a:spcBef>
              <a:spcAft>
                <a:spcPts val="0"/>
              </a:spcAft>
              <a:buClrTx/>
              <a:buSzTx/>
              <a:buFontTx/>
              <a:buNone/>
              <a:defRPr/>
            </a:pPr>
            <a:r>
              <a:rPr kumimoji="0" lang="en-US" altLang="zh-CN"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2. </a:t>
            </a:r>
            <a:r>
              <a:rPr kumimoji="0" lang="zh-CN" altLang="en-US"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添加一个连接对应的路由，在路由处理函数中渲染新增用户模板</a:t>
            </a:r>
            <a:endParaRPr kumimoji="0" lang="en-US" altLang="zh-CN"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a:p>
            <a:pPr marR="0" defTabSz="914400" eaLnBrk="0" fontAlgn="auto" hangingPunct="0">
              <a:lnSpc>
                <a:spcPct val="200000"/>
              </a:lnSpc>
              <a:spcBef>
                <a:spcPts val="0"/>
              </a:spcBef>
              <a:spcAft>
                <a:spcPts val="0"/>
              </a:spcAft>
              <a:buClrTx/>
              <a:buSzTx/>
              <a:buFontTx/>
              <a:buNone/>
              <a:defRPr/>
            </a:pPr>
            <a:r>
              <a:rPr kumimoji="0" lang="en-US" altLang="zh-CN"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3 .</a:t>
            </a:r>
            <a:r>
              <a:rPr kumimoji="0" lang="zh-CN" altLang="en-US"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为新增用户表单指定请求地址、请求方式、为表单项添加</a:t>
            </a:r>
            <a:r>
              <a:rPr kumimoji="0" lang="en-US" altLang="zh-CN"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name</a:t>
            </a:r>
            <a:r>
              <a:rPr kumimoji="0" lang="zh-CN" altLang="en-US"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属性</a:t>
            </a:r>
            <a:endParaRPr kumimoji="0" lang="en-US" altLang="zh-CN"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a:p>
            <a:pPr marR="0" defTabSz="914400" eaLnBrk="0" fontAlgn="auto" hangingPunct="0">
              <a:lnSpc>
                <a:spcPct val="200000"/>
              </a:lnSpc>
              <a:spcBef>
                <a:spcPts val="0"/>
              </a:spcBef>
              <a:spcAft>
                <a:spcPts val="0"/>
              </a:spcAft>
              <a:buClrTx/>
              <a:buSzTx/>
              <a:buFontTx/>
              <a:buNone/>
              <a:defRPr/>
            </a:pPr>
            <a:r>
              <a:rPr kumimoji="0" lang="en-US" altLang="zh-CN"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4. </a:t>
            </a:r>
            <a:r>
              <a:rPr kumimoji="0" lang="zh-CN" altLang="en-US"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增加实现添加用户的功能路由</a:t>
            </a:r>
            <a:endParaRPr kumimoji="0" lang="en-US" altLang="zh-CN"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a:p>
            <a:pPr marR="0" defTabSz="914400" eaLnBrk="0" fontAlgn="auto" hangingPunct="0">
              <a:lnSpc>
                <a:spcPct val="200000"/>
              </a:lnSpc>
              <a:spcBef>
                <a:spcPts val="0"/>
              </a:spcBef>
              <a:spcAft>
                <a:spcPts val="0"/>
              </a:spcAft>
              <a:buClrTx/>
              <a:buSzTx/>
              <a:buFontTx/>
              <a:buNone/>
              <a:defRPr/>
            </a:pPr>
            <a:r>
              <a:rPr kumimoji="0" lang="en-US" altLang="zh-CN"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5. </a:t>
            </a:r>
            <a:r>
              <a:rPr kumimoji="0" lang="zh-CN" altLang="en-US"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接收到客户端传递过来的请求参数</a:t>
            </a:r>
            <a:endParaRPr kumimoji="0" lang="en-US" altLang="zh-CN"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a:p>
            <a:pPr marR="0" defTabSz="914400" eaLnBrk="0" fontAlgn="auto" hangingPunct="0">
              <a:lnSpc>
                <a:spcPct val="200000"/>
              </a:lnSpc>
              <a:spcBef>
                <a:spcPts val="0"/>
              </a:spcBef>
              <a:spcAft>
                <a:spcPts val="0"/>
              </a:spcAft>
              <a:buClrTx/>
              <a:buSzTx/>
              <a:buFontTx/>
              <a:buNone/>
              <a:defRPr/>
            </a:pPr>
            <a:r>
              <a:rPr kumimoji="0" lang="en-US" altLang="zh-CN"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6. </a:t>
            </a:r>
            <a:r>
              <a:rPr kumimoji="0" lang="zh-CN" altLang="en-US"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对请求参数的格式进行验证</a:t>
            </a:r>
            <a:endParaRPr kumimoji="0" lang="en-US" altLang="zh-CN"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a:p>
            <a:pPr marR="0" defTabSz="914400" eaLnBrk="0" fontAlgn="auto" hangingPunct="0">
              <a:lnSpc>
                <a:spcPct val="200000"/>
              </a:lnSpc>
              <a:spcBef>
                <a:spcPts val="0"/>
              </a:spcBef>
              <a:spcAft>
                <a:spcPts val="0"/>
              </a:spcAft>
              <a:buClrTx/>
              <a:buSzTx/>
              <a:buFontTx/>
              <a:buNone/>
              <a:defRPr/>
            </a:pPr>
            <a:r>
              <a:rPr kumimoji="0" lang="en-US" altLang="zh-CN"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7. </a:t>
            </a:r>
            <a:r>
              <a:rPr kumimoji="0" lang="zh-CN" altLang="en-US"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验证当前要注册的邮箱地址是否已经注册过</a:t>
            </a:r>
            <a:endParaRPr kumimoji="0" lang="en-US" altLang="zh-CN"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a:p>
            <a:pPr marR="0" defTabSz="914400" eaLnBrk="0" fontAlgn="auto" hangingPunct="0">
              <a:lnSpc>
                <a:spcPct val="200000"/>
              </a:lnSpc>
              <a:spcBef>
                <a:spcPts val="0"/>
              </a:spcBef>
              <a:spcAft>
                <a:spcPts val="0"/>
              </a:spcAft>
              <a:buClrTx/>
              <a:buSzTx/>
              <a:buFontTx/>
              <a:buNone/>
              <a:defRPr/>
            </a:pPr>
            <a:r>
              <a:rPr kumimoji="0" lang="en-US" altLang="zh-CN"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8. </a:t>
            </a:r>
            <a:r>
              <a:rPr kumimoji="0" lang="zh-CN" altLang="en-US"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对密码进行加密处理</a:t>
            </a:r>
            <a:endParaRPr kumimoji="0" lang="en-US" altLang="zh-CN"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a:p>
            <a:pPr marR="0" defTabSz="914400" eaLnBrk="0" fontAlgn="auto" hangingPunct="0">
              <a:lnSpc>
                <a:spcPct val="200000"/>
              </a:lnSpc>
              <a:spcBef>
                <a:spcPts val="0"/>
              </a:spcBef>
              <a:spcAft>
                <a:spcPts val="0"/>
              </a:spcAft>
              <a:buClrTx/>
              <a:buSzTx/>
              <a:buFontTx/>
              <a:buNone/>
              <a:defRPr/>
            </a:pPr>
            <a:r>
              <a:rPr kumimoji="0" lang="en-US" altLang="zh-CN"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9. </a:t>
            </a:r>
            <a:r>
              <a:rPr kumimoji="0" lang="zh-CN" altLang="en-US"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将用户信息添加到数据库中</a:t>
            </a:r>
            <a:endParaRPr kumimoji="0" lang="en-US" altLang="zh-CN"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a:p>
            <a:pPr marR="0" defTabSz="914400" eaLnBrk="0" fontAlgn="auto" hangingPunct="0">
              <a:lnSpc>
                <a:spcPct val="200000"/>
              </a:lnSpc>
              <a:spcBef>
                <a:spcPts val="0"/>
              </a:spcBef>
              <a:spcAft>
                <a:spcPts val="0"/>
              </a:spcAft>
              <a:buClrTx/>
              <a:buSzTx/>
              <a:buFontTx/>
              <a:buNone/>
              <a:defRPr/>
            </a:pPr>
            <a:r>
              <a:rPr kumimoji="0" lang="en-US" altLang="zh-CN"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10. </a:t>
            </a:r>
            <a:r>
              <a:rPr kumimoji="0" lang="zh-CN" altLang="en-US"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重定向页面到用户列表页面</a:t>
            </a:r>
            <a:endParaRPr kumimoji="0" lang="en-US" altLang="zh-CN"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charRg st="0" end="2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charRg st="22" end="5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charRg st="54" end="89"/>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charRg st="89" end="10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charRg st="106" end="12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charRg st="125" end="14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charRg st="141" end="16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charRg st="164" end="17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charRg st="177" end="193"/>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charRg st="193" end="2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marL="0" marR="0" lvl="0" indent="0" algn="l" defTabSz="914400" rtl="0" eaLnBrk="0" fontAlgn="base" latinLnBrk="0" hangingPunct="0">
              <a:lnSpc>
                <a:spcPct val="90000"/>
              </a:lnSpc>
              <a:spcBef>
                <a:spcPct val="0"/>
              </a:spcBef>
              <a:spcAft>
                <a:spcPct val="0"/>
              </a:spcAft>
              <a:buClrTx/>
              <a:buSzTx/>
              <a:buFontTx/>
              <a:buNone/>
              <a:defRPr/>
            </a:pPr>
            <a:r>
              <a:rPr kumimoji="0" lang="en-US" altLang="zh-CN" sz="2400" b="1" i="0" u="none" strike="noStrike" kern="0" cap="none" spc="0" normalizeH="0" baseline="0" noProof="0" dirty="0" smtClean="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cs typeface="+mj-cs"/>
                <a:sym typeface="+mn-ea"/>
              </a:rPr>
              <a:t>2. </a:t>
            </a:r>
            <a:r>
              <a:rPr kumimoji="0" lang="zh-CN" altLang="en-US" sz="2400" b="1" i="0" u="none" strike="noStrike" kern="0" cap="none" spc="0" normalizeH="0" baseline="0" noProof="0" dirty="0" smtClean="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cs typeface="+mj-cs"/>
                <a:sym typeface="+mn-ea"/>
              </a:rPr>
              <a:t>项目功能实现</a:t>
            </a:r>
            <a:endParaRPr kumimoji="0" lang="zh-CN" altLang="en-US" sz="2400" b="1" i="0" u="none" strike="noStrike" kern="0" cap="none" spc="0" normalizeH="0" baseline="0" noProof="0" dirty="0" smtClean="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cs typeface="+mj-cs"/>
              <a:sym typeface="+mn-ea"/>
            </a:endParaRPr>
          </a:p>
        </p:txBody>
      </p:sp>
      <p:sp>
        <p:nvSpPr>
          <p:cNvPr id="16386" name="TextBox 2"/>
          <p:cNvSpPr txBox="1"/>
          <p:nvPr/>
        </p:nvSpPr>
        <p:spPr>
          <a:xfrm>
            <a:off x="841375" y="915988"/>
            <a:ext cx="3514725" cy="458787"/>
          </a:xfrm>
          <a:prstGeom prst="rect">
            <a:avLst/>
          </a:prstGeom>
          <a:noFill/>
          <a:ln w="9525">
            <a:noFill/>
          </a:ln>
        </p:spPr>
        <p:txBody>
          <a:bodyPr anchor="t" anchorCtr="0">
            <a:spAutoFit/>
          </a:bodyPr>
          <a:p>
            <a:pPr eaLnBrk="0" hangingPunct="0">
              <a:lnSpc>
                <a:spcPct val="150000"/>
              </a:lnSpc>
            </a:pPr>
            <a:r>
              <a:rPr lang="en-US" altLang="zh-CN" b="1" dirty="0">
                <a:solidFill>
                  <a:srgbClr val="404040"/>
                </a:solidFill>
                <a:latin typeface="微软雅黑" panose="020B0503020204020204" pitchFamily="34" charset="-122"/>
                <a:ea typeface="微软雅黑" panose="020B0503020204020204" pitchFamily="34" charset="-122"/>
              </a:rPr>
              <a:t>2.3 </a:t>
            </a:r>
            <a:r>
              <a:rPr lang="zh-CN" altLang="en-US" b="1" dirty="0">
                <a:solidFill>
                  <a:srgbClr val="404040"/>
                </a:solidFill>
                <a:latin typeface="微软雅黑" panose="020B0503020204020204" pitchFamily="34" charset="-122"/>
                <a:ea typeface="微软雅黑" panose="020B0503020204020204" pitchFamily="34" charset="-122"/>
              </a:rPr>
              <a:t>数据分页</a:t>
            </a:r>
            <a:endParaRPr lang="zh-CN" altLang="zh-CN" b="1" dirty="0">
              <a:solidFill>
                <a:srgbClr val="404040"/>
              </a:solidFill>
              <a:latin typeface="微软雅黑" panose="020B0503020204020204" pitchFamily="34" charset="-122"/>
              <a:ea typeface="微软雅黑" panose="020B0503020204020204" pitchFamily="34" charset="-122"/>
            </a:endParaRPr>
          </a:p>
        </p:txBody>
      </p:sp>
      <p:sp>
        <p:nvSpPr>
          <p:cNvPr id="4" name="TextBox 3"/>
          <p:cNvSpPr txBox="1"/>
          <p:nvPr/>
        </p:nvSpPr>
        <p:spPr>
          <a:xfrm>
            <a:off x="841375" y="1444625"/>
            <a:ext cx="6635750" cy="334963"/>
          </a:xfrm>
          <a:prstGeom prst="rect">
            <a:avLst/>
          </a:prstGeom>
          <a:noFill/>
        </p:spPr>
        <p:txBody>
          <a:bodyPr>
            <a:spAutoFit/>
          </a:bodyPr>
          <a:lstStyle/>
          <a:p>
            <a:pPr marR="0" defTabSz="914400" eaLnBrk="0" fontAlgn="auto" hangingPunct="0">
              <a:lnSpc>
                <a:spcPct val="150000"/>
              </a:lnSpc>
              <a:spcBef>
                <a:spcPts val="0"/>
              </a:spcBef>
              <a:spcAft>
                <a:spcPts val="0"/>
              </a:spcAft>
              <a:buClrTx/>
              <a:buSzTx/>
              <a:buFontTx/>
              <a:buNone/>
              <a:defRPr/>
            </a:pPr>
            <a:r>
              <a:rPr kumimoji="0" lang="zh-CN" altLang="en-US"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当数据库中的数据非常多是，数据需要分批次显示，这时就需要用到数据分页功能。</a:t>
            </a:r>
            <a:endParaRPr kumimoji="0" lang="en-US" altLang="zh-CN"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p:txBody>
      </p:sp>
      <p:sp>
        <p:nvSpPr>
          <p:cNvPr id="5" name="TextBox 4"/>
          <p:cNvSpPr txBox="1"/>
          <p:nvPr/>
        </p:nvSpPr>
        <p:spPr>
          <a:xfrm>
            <a:off x="850900" y="2249488"/>
            <a:ext cx="6635750" cy="306388"/>
          </a:xfrm>
          <a:prstGeom prst="rect">
            <a:avLst/>
          </a:prstGeom>
          <a:noFill/>
        </p:spPr>
        <p:txBody>
          <a:bodyPr>
            <a:spAutoFit/>
          </a:bodyPr>
          <a:lstStyle/>
          <a:p>
            <a:pPr marR="0" defTabSz="914400" eaLnBrk="0" fontAlgn="auto" hangingPunct="0">
              <a:lnSpc>
                <a:spcPct val="150000"/>
              </a:lnSpc>
              <a:spcBef>
                <a:spcPts val="0"/>
              </a:spcBef>
              <a:spcAft>
                <a:spcPts val="0"/>
              </a:spcAft>
              <a:buClrTx/>
              <a:buSzTx/>
              <a:buFontTx/>
              <a:buNone/>
              <a:defRPr/>
            </a:pPr>
            <a:r>
              <a:rPr kumimoji="0" lang="zh-CN" altLang="en-US"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分页功能核心要素：</a:t>
            </a:r>
            <a:endParaRPr kumimoji="0" lang="en-US" altLang="zh-CN"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p:txBody>
      </p:sp>
      <p:graphicFrame>
        <p:nvGraphicFramePr>
          <p:cNvPr id="2" name="表格 1"/>
          <p:cNvGraphicFramePr>
            <a:graphicFrameLocks noGrp="1"/>
          </p:cNvGraphicFramePr>
          <p:nvPr/>
        </p:nvGraphicFramePr>
        <p:xfrm>
          <a:off x="850900" y="3305175"/>
          <a:ext cx="6096000" cy="1112838"/>
        </p:xfrm>
        <a:graphic>
          <a:graphicData uri="http://schemas.openxmlformats.org/drawingml/2006/table">
            <a:tbl>
              <a:tblPr firstRow="1" bandRow="1">
                <a:tableStyleId>{5C22544A-7EE6-4342-B048-85BDC9FD1C3A}</a:tableStyleId>
              </a:tblPr>
              <a:tblGrid>
                <a:gridCol w="2032000"/>
                <a:gridCol w="2032000"/>
                <a:gridCol w="2032000"/>
              </a:tblGrid>
              <a:tr h="370946">
                <a:tc>
                  <a:txBody>
                    <a:bodyPr/>
                    <a:lstStyle/>
                    <a:p>
                      <a:pPr algn="ctr"/>
                      <a:r>
                        <a:rPr lang="zh-CN" altLang="en-US" sz="1100" dirty="0" smtClean="0">
                          <a:latin typeface="微软雅黑" panose="020B0503020204020204" pitchFamily="34" charset="-122"/>
                          <a:ea typeface="微软雅黑" panose="020B0503020204020204" pitchFamily="34" charset="-122"/>
                        </a:rPr>
                        <a:t>总数据条数</a:t>
                      </a:r>
                      <a:endParaRPr lang="zh-CN" altLang="en-US" sz="1100" dirty="0">
                        <a:latin typeface="微软雅黑" panose="020B0503020204020204" pitchFamily="34" charset="-122"/>
                        <a:ea typeface="微软雅黑" panose="020B0503020204020204" pitchFamily="34" charset="-122"/>
                      </a:endParaRPr>
                    </a:p>
                  </a:txBody>
                  <a:tcPr marT="45733" marB="45733" anchor="ctr"/>
                </a:tc>
                <a:tc>
                  <a:txBody>
                    <a:bodyPr/>
                    <a:lstStyle/>
                    <a:p>
                      <a:pPr algn="ctr"/>
                      <a:r>
                        <a:rPr lang="zh-CN" altLang="en-US" sz="1100" dirty="0" smtClean="0">
                          <a:latin typeface="微软雅黑" panose="020B0503020204020204" pitchFamily="34" charset="-122"/>
                          <a:ea typeface="微软雅黑" panose="020B0503020204020204" pitchFamily="34" charset="-122"/>
                        </a:rPr>
                        <a:t>每页显示数据条数</a:t>
                      </a:r>
                      <a:endParaRPr lang="zh-CN" altLang="en-US" sz="1100" dirty="0">
                        <a:latin typeface="微软雅黑" panose="020B0503020204020204" pitchFamily="34" charset="-122"/>
                        <a:ea typeface="微软雅黑" panose="020B0503020204020204" pitchFamily="34" charset="-122"/>
                      </a:endParaRPr>
                    </a:p>
                  </a:txBody>
                  <a:tcPr marT="45733" marB="45733" anchor="ctr"/>
                </a:tc>
                <a:tc>
                  <a:txBody>
                    <a:bodyPr/>
                    <a:lstStyle/>
                    <a:p>
                      <a:pPr algn="ctr"/>
                      <a:r>
                        <a:rPr lang="zh-CN" altLang="en-US" sz="1100" dirty="0" smtClean="0">
                          <a:latin typeface="微软雅黑" panose="020B0503020204020204" pitchFamily="34" charset="-122"/>
                          <a:ea typeface="微软雅黑" panose="020B0503020204020204" pitchFamily="34" charset="-122"/>
                        </a:rPr>
                        <a:t>总</a:t>
                      </a:r>
                      <a:r>
                        <a:rPr lang="zh-CN" altLang="en-US" sz="1100" b="1" kern="1200" dirty="0" smtClean="0">
                          <a:solidFill>
                            <a:schemeClr val="lt1"/>
                          </a:solidFill>
                          <a:latin typeface="微软雅黑" panose="020B0503020204020204" pitchFamily="34" charset="-122"/>
                          <a:ea typeface="微软雅黑" panose="020B0503020204020204" pitchFamily="34" charset="-122"/>
                          <a:cs typeface="+mn-cs"/>
                        </a:rPr>
                        <a:t>页数</a:t>
                      </a:r>
                      <a:endParaRPr lang="zh-CN" altLang="en-US" sz="1100" b="1" kern="1200" dirty="0">
                        <a:solidFill>
                          <a:schemeClr val="lt1"/>
                        </a:solidFill>
                        <a:latin typeface="微软雅黑" panose="020B0503020204020204" pitchFamily="34" charset="-122"/>
                        <a:ea typeface="微软雅黑" panose="020B0503020204020204" pitchFamily="34" charset="-122"/>
                        <a:cs typeface="+mn-cs"/>
                      </a:endParaRPr>
                    </a:p>
                  </a:txBody>
                  <a:tcPr marT="45733" marB="45733" anchor="ctr"/>
                </a:tc>
              </a:tr>
              <a:tr h="370946">
                <a:tc>
                  <a:txBody>
                    <a:bodyPr/>
                    <a:lstStyle/>
                    <a:p>
                      <a:pPr algn="ctr"/>
                      <a:r>
                        <a:rPr lang="en-US" altLang="zh-CN" sz="1100" dirty="0" smtClean="0">
                          <a:latin typeface="微软雅黑" panose="020B0503020204020204" pitchFamily="34" charset="-122"/>
                          <a:ea typeface="微软雅黑" panose="020B0503020204020204" pitchFamily="34" charset="-122"/>
                        </a:rPr>
                        <a:t>50</a:t>
                      </a:r>
                      <a:endParaRPr lang="zh-CN" altLang="en-US" sz="1100" dirty="0">
                        <a:latin typeface="微软雅黑" panose="020B0503020204020204" pitchFamily="34" charset="-122"/>
                        <a:ea typeface="微软雅黑" panose="020B0503020204020204" pitchFamily="34" charset="-122"/>
                      </a:endParaRPr>
                    </a:p>
                  </a:txBody>
                  <a:tcPr marT="45733" marB="45733" anchor="ctr"/>
                </a:tc>
                <a:tc>
                  <a:txBody>
                    <a:bodyPr/>
                    <a:lstStyle/>
                    <a:p>
                      <a:pPr algn="ctr"/>
                      <a:r>
                        <a:rPr lang="en-US" altLang="zh-CN" sz="1100" dirty="0" smtClean="0">
                          <a:latin typeface="微软雅黑" panose="020B0503020204020204" pitchFamily="34" charset="-122"/>
                          <a:ea typeface="微软雅黑" panose="020B0503020204020204" pitchFamily="34" charset="-122"/>
                        </a:rPr>
                        <a:t>5</a:t>
                      </a:r>
                      <a:endParaRPr lang="zh-CN" altLang="en-US" sz="1100" dirty="0">
                        <a:latin typeface="微软雅黑" panose="020B0503020204020204" pitchFamily="34" charset="-122"/>
                        <a:ea typeface="微软雅黑" panose="020B0503020204020204" pitchFamily="34" charset="-122"/>
                      </a:endParaRPr>
                    </a:p>
                  </a:txBody>
                  <a:tcPr marT="45733" marB="45733" anchor="ctr"/>
                </a:tc>
                <a:tc>
                  <a:txBody>
                    <a:bodyPr/>
                    <a:lstStyle/>
                    <a:p>
                      <a:pPr marL="0" algn="ctr" defTabSz="914400" rtl="0" eaLnBrk="1" latinLnBrk="0" hangingPunct="1"/>
                      <a:r>
                        <a:rPr lang="en-US" altLang="zh-CN" sz="1100" kern="1200" dirty="0" smtClean="0">
                          <a:solidFill>
                            <a:schemeClr val="dk1"/>
                          </a:solidFill>
                          <a:latin typeface="微软雅黑" panose="020B0503020204020204" pitchFamily="34" charset="-122"/>
                          <a:ea typeface="微软雅黑" panose="020B0503020204020204" pitchFamily="34" charset="-122"/>
                          <a:cs typeface="+mn-cs"/>
                        </a:rPr>
                        <a:t>10</a:t>
                      </a:r>
                      <a:endParaRPr lang="zh-CN" altLang="en-US" sz="1100" kern="1200" dirty="0">
                        <a:solidFill>
                          <a:schemeClr val="dk1"/>
                        </a:solidFill>
                        <a:latin typeface="微软雅黑" panose="020B0503020204020204" pitchFamily="34" charset="-122"/>
                        <a:ea typeface="微软雅黑" panose="020B0503020204020204" pitchFamily="34" charset="-122"/>
                        <a:cs typeface="+mn-cs"/>
                      </a:endParaRPr>
                    </a:p>
                  </a:txBody>
                  <a:tcPr marT="45733" marB="45733" anchor="ctr"/>
                </a:tc>
              </a:tr>
              <a:tr h="370946">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100" dirty="0" smtClean="0">
                          <a:latin typeface="微软雅黑" panose="020B0503020204020204" pitchFamily="34" charset="-122"/>
                          <a:ea typeface="微软雅黑" panose="020B0503020204020204" pitchFamily="34" charset="-122"/>
                        </a:rPr>
                        <a:t>52</a:t>
                      </a:r>
                      <a:endParaRPr lang="zh-CN" altLang="en-US" sz="1100" dirty="0" smtClean="0">
                        <a:latin typeface="微软雅黑" panose="020B0503020204020204" pitchFamily="34" charset="-122"/>
                        <a:ea typeface="微软雅黑" panose="020B0503020204020204" pitchFamily="34" charset="-122"/>
                      </a:endParaRPr>
                    </a:p>
                  </a:txBody>
                  <a:tcPr marT="45733" marB="45733" anchor="ctr"/>
                </a:tc>
                <a:tc>
                  <a:txBody>
                    <a:bodyPr/>
                    <a:lstStyle/>
                    <a:p>
                      <a:pPr algn="ctr"/>
                      <a:r>
                        <a:rPr lang="en-US" altLang="zh-CN" sz="1100" dirty="0" smtClean="0">
                          <a:latin typeface="微软雅黑" panose="020B0503020204020204" pitchFamily="34" charset="-122"/>
                          <a:ea typeface="微软雅黑" panose="020B0503020204020204" pitchFamily="34" charset="-122"/>
                        </a:rPr>
                        <a:t>5</a:t>
                      </a:r>
                      <a:endParaRPr lang="zh-CN" altLang="en-US" sz="1100" dirty="0">
                        <a:latin typeface="微软雅黑" panose="020B0503020204020204" pitchFamily="34" charset="-122"/>
                        <a:ea typeface="微软雅黑" panose="020B0503020204020204" pitchFamily="34" charset="-122"/>
                      </a:endParaRPr>
                    </a:p>
                  </a:txBody>
                  <a:tcPr marT="45733" marB="45733" anchor="ctr"/>
                </a:tc>
                <a:tc>
                  <a:txBody>
                    <a:bodyPr/>
                    <a:lstStyle/>
                    <a:p>
                      <a:pPr algn="ctr"/>
                      <a:r>
                        <a:rPr lang="en-US" altLang="zh-CN" sz="1100" dirty="0" smtClean="0">
                          <a:latin typeface="微软雅黑" panose="020B0503020204020204" pitchFamily="34" charset="-122"/>
                          <a:ea typeface="微软雅黑" panose="020B0503020204020204" pitchFamily="34" charset="-122"/>
                        </a:rPr>
                        <a:t>11</a:t>
                      </a:r>
                      <a:endParaRPr lang="zh-CN" altLang="en-US" sz="1100" dirty="0">
                        <a:latin typeface="微软雅黑" panose="020B0503020204020204" pitchFamily="34" charset="-122"/>
                        <a:ea typeface="微软雅黑" panose="020B0503020204020204" pitchFamily="34" charset="-122"/>
                      </a:endParaRPr>
                    </a:p>
                  </a:txBody>
                  <a:tcPr marT="45733" marB="45733" anchor="ctr"/>
                </a:tc>
              </a:tr>
            </a:tbl>
          </a:graphicData>
        </a:graphic>
      </p:graphicFrame>
      <p:sp>
        <p:nvSpPr>
          <p:cNvPr id="3" name="矩形 2"/>
          <p:cNvSpPr/>
          <p:nvPr/>
        </p:nvSpPr>
        <p:spPr>
          <a:xfrm>
            <a:off x="850900" y="4595813"/>
            <a:ext cx="6097588" cy="254000"/>
          </a:xfrm>
          <a:prstGeom prst="rect">
            <a:avLst/>
          </a:prstGeom>
        </p:spPr>
        <p:txBody>
          <a:bodyPr>
            <a:spAutoFit/>
          </a:bodyPr>
          <a:lstStyle/>
          <a:p>
            <a:pPr marL="0" marR="0" lvl="1" indent="0" algn="l" defTabSz="914400" rtl="0" eaLnBrk="1" fontAlgn="auto" latinLnBrk="0" hangingPunct="1">
              <a:lnSpc>
                <a:spcPct val="100000"/>
              </a:lnSpc>
              <a:spcBef>
                <a:spcPts val="0"/>
              </a:spcBef>
              <a:spcAft>
                <a:spcPts val="0"/>
              </a:spcAft>
              <a:buClrTx/>
              <a:buSzTx/>
              <a:buFontTx/>
              <a:buNone/>
              <a:defRPr/>
            </a:pPr>
            <a:r>
              <a:rPr kumimoji="0" lang="zh-CN" altLang="en-US" sz="1050" b="0" i="0" u="none" strike="noStrike" kern="120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总页数：</a:t>
            </a:r>
            <a:r>
              <a:rPr kumimoji="0" lang="en-US" altLang="zh-CN" sz="1050" b="0" i="0" u="none" strike="noStrike" kern="1200" cap="none" spc="0" normalizeH="0" baseline="0" noProof="0" dirty="0" err="1">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Math.ceil</a:t>
            </a:r>
            <a:r>
              <a:rPr kumimoji="0" lang="zh-CN" altLang="en-US" sz="1050" b="0" i="0" u="none" strike="noStrike" kern="120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（总数据条数 </a:t>
            </a:r>
            <a:r>
              <a:rPr kumimoji="0" lang="en-US" altLang="zh-CN" sz="1050" b="0" i="0" u="none" strike="noStrike" kern="120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r>
              <a:rPr kumimoji="0" lang="zh-CN" altLang="en-US" sz="1050" b="0" i="0" u="none" strike="noStrike" kern="120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每页显示数据条数）</a:t>
            </a:r>
            <a:endParaRPr kumimoji="0" lang="en-US" altLang="zh-CN" sz="1050" b="0" i="0" u="none" strike="noStrike" kern="120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p:txBody>
      </p:sp>
      <p:sp>
        <p:nvSpPr>
          <p:cNvPr id="6" name="矩形 5"/>
          <p:cNvSpPr/>
          <p:nvPr/>
        </p:nvSpPr>
        <p:spPr>
          <a:xfrm>
            <a:off x="877888" y="2544763"/>
            <a:ext cx="6246813" cy="577850"/>
          </a:xfrm>
          <a:prstGeom prst="rect">
            <a:avLst/>
          </a:prstGeom>
        </p:spPr>
        <p:txBody>
          <a:bodyPr>
            <a:spAutoFit/>
          </a:bodyPr>
          <a:lstStyle/>
          <a:p>
            <a:pPr marL="228600" marR="0" lvl="0" indent="-228600" algn="l" defTabSz="914400" rtl="0" eaLnBrk="0" fontAlgn="auto" latinLnBrk="0" hangingPunct="0">
              <a:lnSpc>
                <a:spcPct val="150000"/>
              </a:lnSpc>
              <a:spcBef>
                <a:spcPts val="0"/>
              </a:spcBef>
              <a:spcAft>
                <a:spcPts val="0"/>
              </a:spcAft>
              <a:buClrTx/>
              <a:buSzTx/>
              <a:buFontTx/>
              <a:buAutoNum type="arabicPeriod"/>
              <a:defRPr/>
            </a:pPr>
            <a:r>
              <a:rPr kumimoji="0" lang="zh-CN" altLang="en-US" sz="1050" b="0" i="0" u="none" strike="noStrike" kern="120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当前页，用户通过点击上一页或者下一页或者页码产生，客户端通过</a:t>
            </a:r>
            <a:r>
              <a:rPr kumimoji="0" lang="en-US" altLang="zh-CN" sz="1050" b="0" i="0" u="none" strike="noStrike" kern="120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get</a:t>
            </a:r>
            <a:r>
              <a:rPr kumimoji="0" lang="zh-CN" altLang="en-US" sz="1050" b="0" i="0" u="none" strike="noStrike" kern="120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参数方式传递到服务器端</a:t>
            </a:r>
            <a:endParaRPr kumimoji="0" lang="en-US" altLang="zh-CN" sz="1050" b="0" i="0" u="none" strike="noStrike" kern="120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228600" marR="0" lvl="0" indent="-228600" algn="l" defTabSz="914400" rtl="0" eaLnBrk="0" fontAlgn="auto" latinLnBrk="0" hangingPunct="0">
              <a:lnSpc>
                <a:spcPct val="150000"/>
              </a:lnSpc>
              <a:spcBef>
                <a:spcPts val="0"/>
              </a:spcBef>
              <a:spcAft>
                <a:spcPts val="0"/>
              </a:spcAft>
              <a:buClrTx/>
              <a:buSzTx/>
              <a:buFontTx/>
              <a:buAutoNum type="arabicPeriod"/>
              <a:defRPr/>
            </a:pPr>
            <a:r>
              <a:rPr kumimoji="0" lang="zh-CN" altLang="en-US" sz="1050" b="0" i="0" u="none" strike="noStrike" kern="120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总页数，根据总页数判断当前页是否为最后一页，根据判断结果做响应操作</a:t>
            </a:r>
            <a:endParaRPr kumimoji="0" lang="zh-CN" altLang="en-US" sz="1050" b="0" i="0" u="none" strike="noStrike" kern="120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p:txBody>
      </p:sp>
      <p:pic>
        <p:nvPicPr>
          <p:cNvPr id="7" name="图片 6"/>
          <p:cNvPicPr>
            <a:picLocks noChangeAspect="1"/>
          </p:cNvPicPr>
          <p:nvPr/>
        </p:nvPicPr>
        <p:blipFill>
          <a:blip r:embed="rId1"/>
          <a:stretch>
            <a:fillRect/>
          </a:stretch>
        </p:blipFill>
        <p:spPr>
          <a:xfrm>
            <a:off x="841375" y="1779588"/>
            <a:ext cx="2257425" cy="38100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charRg st="0" end="1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charRg st="0" end="4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xEl>
                                              <p:charRg st="45" end="79"/>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 grpId="0"/>
    </p:bldLst>
  </p:timing>
</p:sld>
</file>

<file path=ppt/tags/tag1.xml><?xml version="1.0" encoding="utf-8"?>
<p:tagLst xmlns:p="http://schemas.openxmlformats.org/presentationml/2006/main">
  <p:tag name="MH" val="20180905155037"/>
  <p:tag name="MH_LIBRARY" val="CONTENTS"/>
  <p:tag name="MH_TYPE" val="OTHERS"/>
  <p:tag name="ID" val="545836"/>
</p:tagLst>
</file>

<file path=ppt/tags/tag2.xml><?xml version="1.0" encoding="utf-8"?>
<p:tagLst xmlns:p="http://schemas.openxmlformats.org/presentationml/2006/main">
  <p:tag name="MH" val="20180905155037"/>
  <p:tag name="MH_LIBRARY" val="CONTENTS"/>
  <p:tag name="MH_TYPE" val="OTHERS"/>
  <p:tag name="ID" val="545836"/>
</p:tagLst>
</file>

<file path=ppt/tags/tag3.xml><?xml version="1.0" encoding="utf-8"?>
<p:tagLst xmlns:p="http://schemas.openxmlformats.org/presentationml/2006/main">
  <p:tag name="MH" val="20180905155037"/>
  <p:tag name="MH_LIBRARY" val="CONTENTS"/>
  <p:tag name="MH_TYPE" val="OTHERS"/>
  <p:tag name="ID" val="545836"/>
</p:tagLst>
</file>

<file path=ppt/theme/theme1.xml><?xml version="1.0" encoding="utf-8"?>
<a:theme xmlns:a="http://schemas.openxmlformats.org/drawingml/2006/main" name="1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000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a:spAutoFit/>
      </a:bodyPr>
      <a:lstStyle>
        <a:defPPr fontAlgn="auto">
          <a:spcBef>
            <a:spcPts val="0"/>
          </a:spcBef>
          <a:spcAft>
            <a:spcPts val="0"/>
          </a:spcAft>
          <a:defRPr sz="1050" dirty="0">
            <a:solidFill>
              <a:schemeClr val="tx1">
                <a:lumMod val="65000"/>
                <a:lumOff val="35000"/>
              </a:schemeClr>
            </a:solidFill>
            <a:latin typeface="+mn-lt"/>
            <a:ea typeface="+mn-ea"/>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000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a:spAutoFit/>
      </a:bodyPr>
      <a:lstStyle>
        <a:defPPr fontAlgn="auto">
          <a:spcBef>
            <a:spcPts val="0"/>
          </a:spcBef>
          <a:spcAft>
            <a:spcPts val="0"/>
          </a:spcAft>
          <a:defRPr sz="1050" dirty="0">
            <a:solidFill>
              <a:schemeClr val="tx1">
                <a:lumMod val="65000"/>
                <a:lumOff val="35000"/>
              </a:schemeClr>
            </a:solidFill>
            <a:latin typeface="+mn-lt"/>
            <a:ea typeface="+mn-ea"/>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2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5816</Words>
  <Application>WPS 演示</Application>
  <PresentationFormat>全屏显示(16:9)</PresentationFormat>
  <Paragraphs>394</Paragraphs>
  <Slides>30</Slides>
  <Notes>1</Notes>
  <HiddenSlides>0</HiddenSlides>
  <MMClips>0</MMClips>
  <ScaleCrop>false</ScaleCrop>
  <HeadingPairs>
    <vt:vector size="6" baseType="variant">
      <vt:variant>
        <vt:lpstr>已用的字体</vt:lpstr>
      </vt:variant>
      <vt:variant>
        <vt:i4>12</vt:i4>
      </vt:variant>
      <vt:variant>
        <vt:lpstr>主题</vt:lpstr>
      </vt:variant>
      <vt:variant>
        <vt:i4>4</vt:i4>
      </vt:variant>
      <vt:variant>
        <vt:lpstr>幻灯片标题</vt:lpstr>
      </vt:variant>
      <vt:variant>
        <vt:i4>30</vt:i4>
      </vt:variant>
    </vt:vector>
  </HeadingPairs>
  <TitlesOfParts>
    <vt:vector size="46" baseType="lpstr">
      <vt:lpstr>Arial</vt:lpstr>
      <vt:lpstr>宋体</vt:lpstr>
      <vt:lpstr>Wingdings</vt:lpstr>
      <vt:lpstr>Calibri</vt:lpstr>
      <vt:lpstr>黑体</vt:lpstr>
      <vt:lpstr>Segoe UI</vt:lpstr>
      <vt:lpstr>Courier New</vt:lpstr>
      <vt:lpstr>微软雅黑</vt:lpstr>
      <vt:lpstr>Segoe UI Light</vt:lpstr>
      <vt:lpstr>微软雅黑 Light</vt:lpstr>
      <vt:lpstr>Courier New</vt:lpstr>
      <vt:lpstr>Arial Unicode MS</vt:lpstr>
      <vt:lpstr>1_自定义设计方案</vt:lpstr>
      <vt:lpstr>自定义设计方案</vt:lpstr>
      <vt:lpstr>3_自定义设计方案</vt:lpstr>
      <vt:lpstr>2_自定义设计方案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admin</dc:creator>
  <cp:lastModifiedBy>=</cp:lastModifiedBy>
  <cp:revision>453</cp:revision>
  <dcterms:created xsi:type="dcterms:W3CDTF">2015-06-29T07:19:00Z</dcterms:created>
  <dcterms:modified xsi:type="dcterms:W3CDTF">2021-08-12T10:28:35Z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2052-11.1.0.10700</vt:lpwstr>
  </property>
  <property fmtid="{D5CDD505-2E9C-101B-9397-08002B2CF9AE}" pid="3" name="ICV">
    <vt:lpwstr>EFB04EB9AF734C6490DC40B2F5DD7EA2</vt:lpwstr>
  </property>
</Properties>
</file>