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3179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39983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296496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193155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51509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48167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44825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5000796"/>
              <a:ext cx="583159" cy="547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90462"/>
              <a:ext cx="583159" cy="5580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011470"/>
              <a:ext cx="583159" cy="25370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409335"/>
              <a:ext cx="583159" cy="21391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933624"/>
              <a:ext cx="583159" cy="614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365245"/>
              <a:ext cx="583159" cy="1183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38233"/>
              <a:ext cx="583159" cy="3410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2944298"/>
              <a:ext cx="583159" cy="2604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28796"/>
              <a:ext cx="583159" cy="26197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47440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440992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407576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2143221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2014_Monday til Friday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3179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39983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296496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193155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51509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48167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44825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5000796"/>
              <a:ext cx="583159" cy="547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90462"/>
              <a:ext cx="583159" cy="5580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011470"/>
              <a:ext cx="583159" cy="25370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409335"/>
              <a:ext cx="583159" cy="21391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933624"/>
              <a:ext cx="583159" cy="614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365245"/>
              <a:ext cx="583159" cy="1183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38233"/>
              <a:ext cx="583159" cy="3410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2944298"/>
              <a:ext cx="583159" cy="2604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28796"/>
              <a:ext cx="583159" cy="26197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47440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440992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407576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2143221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2014_Monday til Friday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8160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14779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2139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2801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1469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68088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74707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4950868"/>
              <a:ext cx="583159" cy="597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41530"/>
              <a:ext cx="583159" cy="6069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666880"/>
              <a:ext cx="583159" cy="18816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820958"/>
              <a:ext cx="583159" cy="17275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712747"/>
              <a:ext cx="583159" cy="835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423266"/>
              <a:ext cx="583159" cy="11252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77453"/>
              <a:ext cx="583159" cy="33710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3027220"/>
              <a:ext cx="583159" cy="2521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71191"/>
              <a:ext cx="583159" cy="25773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57401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64020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70639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1537818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2014_Saturday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11253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24058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36864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49669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7656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80461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9326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8418" y="206072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15964" y="4977382"/>
              <a:ext cx="583159" cy="5711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32804" y="4977382"/>
              <a:ext cx="583159" cy="571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11873" y="4131596"/>
              <a:ext cx="583159" cy="14169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28714" y="4362661"/>
              <a:ext cx="583159" cy="1185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07783" y="4925066"/>
              <a:ext cx="583159" cy="6234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24624" y="4598086"/>
              <a:ext cx="583159" cy="950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3693" y="2073806"/>
              <a:ext cx="583159" cy="34747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99603" y="2862916"/>
              <a:ext cx="583159" cy="2685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316443" y="2893434"/>
              <a:ext cx="583159" cy="26550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4635879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376393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9321" y="2891990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9321" y="202004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800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38418" y="1628861"/>
              <a:ext cx="1435417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2014_Sunday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3179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39983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296496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193155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51509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48167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44825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5000796"/>
              <a:ext cx="583159" cy="547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90462"/>
              <a:ext cx="583159" cy="5580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011470"/>
              <a:ext cx="583159" cy="25370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409335"/>
              <a:ext cx="583159" cy="21391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933624"/>
              <a:ext cx="583159" cy="614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365245"/>
              <a:ext cx="583159" cy="1183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38233"/>
              <a:ext cx="583159" cy="3410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2944298"/>
              <a:ext cx="583159" cy="2604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28796"/>
              <a:ext cx="583159" cy="26197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47440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440992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407576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2143221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2014_Monday til Friday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8160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14779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2139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2801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1469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68088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74707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4950868"/>
              <a:ext cx="583159" cy="597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41530"/>
              <a:ext cx="583159" cy="6069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666880"/>
              <a:ext cx="583159" cy="18816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820958"/>
              <a:ext cx="583159" cy="17275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712747"/>
              <a:ext cx="583159" cy="835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423266"/>
              <a:ext cx="583159" cy="11252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77453"/>
              <a:ext cx="583159" cy="33710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3027220"/>
              <a:ext cx="583159" cy="2521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71191"/>
              <a:ext cx="583159" cy="25773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57401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64020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70639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1537818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2014_Saturday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11253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24058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36864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49669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7656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80461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9326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8418" y="206072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15964" y="4977382"/>
              <a:ext cx="583159" cy="5711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32804" y="4977382"/>
              <a:ext cx="583159" cy="571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11873" y="4131596"/>
              <a:ext cx="583159" cy="14169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28714" y="4362661"/>
              <a:ext cx="583159" cy="1185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07783" y="4925066"/>
              <a:ext cx="583159" cy="6234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24624" y="4598086"/>
              <a:ext cx="583159" cy="950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3693" y="2073806"/>
              <a:ext cx="583159" cy="34747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99603" y="2862916"/>
              <a:ext cx="583159" cy="2685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316443" y="2893434"/>
              <a:ext cx="583159" cy="26550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4635879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376393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9321" y="2891990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9321" y="202004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800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38418" y="1628861"/>
              <a:ext cx="1435417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2014_Sunday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3179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39983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296496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193155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51509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48167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44825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5000796"/>
              <a:ext cx="583159" cy="547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90462"/>
              <a:ext cx="583159" cy="5580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011470"/>
              <a:ext cx="583159" cy="25370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409335"/>
              <a:ext cx="583159" cy="21391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933624"/>
              <a:ext cx="583159" cy="614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365245"/>
              <a:ext cx="583159" cy="1183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38233"/>
              <a:ext cx="583159" cy="3410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2944298"/>
              <a:ext cx="583159" cy="2604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28796"/>
              <a:ext cx="583159" cy="26197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47440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440992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407576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2143221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2014_Monday til Friday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8160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14779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2139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2801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1469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68088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74707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4950868"/>
              <a:ext cx="583159" cy="597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41530"/>
              <a:ext cx="583159" cy="6069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666880"/>
              <a:ext cx="583159" cy="18816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820958"/>
              <a:ext cx="583159" cy="17275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712747"/>
              <a:ext cx="583159" cy="835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423266"/>
              <a:ext cx="583159" cy="11252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77453"/>
              <a:ext cx="583159" cy="33710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3027220"/>
              <a:ext cx="583159" cy="2521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71191"/>
              <a:ext cx="583159" cy="25773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57401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64020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70639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1537818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2014_Saturday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11253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24058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36864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49669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7656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80461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9326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8418" y="206072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15964" y="4977382"/>
              <a:ext cx="583159" cy="5711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32804" y="4977382"/>
              <a:ext cx="583159" cy="571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11873" y="4131596"/>
              <a:ext cx="583159" cy="14169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28714" y="4362661"/>
              <a:ext cx="583159" cy="1185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07783" y="4925066"/>
              <a:ext cx="583159" cy="6234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24624" y="4598086"/>
              <a:ext cx="583159" cy="950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3693" y="2073806"/>
              <a:ext cx="583159" cy="34747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99603" y="2862916"/>
              <a:ext cx="583159" cy="2685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316443" y="2893434"/>
              <a:ext cx="583159" cy="26550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4635879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376393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9321" y="2891990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9321" y="202004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800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38418" y="1628861"/>
              <a:ext cx="1435417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2014_Sunday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3179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39983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296496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193155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51509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48167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44825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5000796"/>
              <a:ext cx="583159" cy="547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90462"/>
              <a:ext cx="583159" cy="5580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011470"/>
              <a:ext cx="583159" cy="25370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409335"/>
              <a:ext cx="583159" cy="21391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933624"/>
              <a:ext cx="583159" cy="614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365245"/>
              <a:ext cx="583159" cy="1183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38233"/>
              <a:ext cx="583159" cy="3410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2944298"/>
              <a:ext cx="583159" cy="2604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28796"/>
              <a:ext cx="583159" cy="26197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47440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440992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407576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2143221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2014_Monday til Friday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8160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14779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2139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2801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1469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68088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74707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4950868"/>
              <a:ext cx="583159" cy="597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41530"/>
              <a:ext cx="583159" cy="6069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666880"/>
              <a:ext cx="583159" cy="18816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820958"/>
              <a:ext cx="583159" cy="17275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712747"/>
              <a:ext cx="583159" cy="835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423266"/>
              <a:ext cx="583159" cy="11252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77453"/>
              <a:ext cx="583159" cy="33710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3027220"/>
              <a:ext cx="583159" cy="2521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71191"/>
              <a:ext cx="583159" cy="25773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57401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64020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70639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1537818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2014_Saturday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8160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14779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2139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2801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1469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68088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74707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4950868"/>
              <a:ext cx="583159" cy="597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41530"/>
              <a:ext cx="583159" cy="6069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666880"/>
              <a:ext cx="583159" cy="18816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820958"/>
              <a:ext cx="583159" cy="17275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712747"/>
              <a:ext cx="583159" cy="835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423266"/>
              <a:ext cx="583159" cy="11252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77453"/>
              <a:ext cx="583159" cy="33710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3027220"/>
              <a:ext cx="583159" cy="2521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71191"/>
              <a:ext cx="583159" cy="25773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57401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64020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70639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1537818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2014_Saturday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11253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24058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36864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49669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7656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80461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9326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8418" y="206072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15964" y="4977382"/>
              <a:ext cx="583159" cy="5711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32804" y="4977382"/>
              <a:ext cx="583159" cy="571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11873" y="4131596"/>
              <a:ext cx="583159" cy="14169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28714" y="4362661"/>
              <a:ext cx="583159" cy="1185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07783" y="4925066"/>
              <a:ext cx="583159" cy="6234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24624" y="4598086"/>
              <a:ext cx="583159" cy="950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3693" y="2073806"/>
              <a:ext cx="583159" cy="34747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99603" y="2862916"/>
              <a:ext cx="583159" cy="2685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316443" y="2893434"/>
              <a:ext cx="583159" cy="26550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4635879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376393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9321" y="2891990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9321" y="202004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800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38418" y="1628861"/>
              <a:ext cx="1435417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2014_Sunday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3179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39983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296496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193155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51509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48167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44825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5000796"/>
              <a:ext cx="583159" cy="547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90462"/>
              <a:ext cx="583159" cy="5580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011470"/>
              <a:ext cx="583159" cy="25370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409335"/>
              <a:ext cx="583159" cy="21391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933624"/>
              <a:ext cx="583159" cy="614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365245"/>
              <a:ext cx="583159" cy="1183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38233"/>
              <a:ext cx="583159" cy="3410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2944298"/>
              <a:ext cx="583159" cy="2604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28796"/>
              <a:ext cx="583159" cy="26197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47440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440992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407576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2143221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2014_Monday til Friday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8160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14779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2139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2801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1469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68088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74707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4950868"/>
              <a:ext cx="583159" cy="597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41530"/>
              <a:ext cx="583159" cy="6069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666880"/>
              <a:ext cx="583159" cy="18816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820958"/>
              <a:ext cx="583159" cy="17275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712747"/>
              <a:ext cx="583159" cy="835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423266"/>
              <a:ext cx="583159" cy="11252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77453"/>
              <a:ext cx="583159" cy="33710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3027220"/>
              <a:ext cx="583159" cy="2521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71191"/>
              <a:ext cx="583159" cy="25773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57401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64020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70639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1537818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2014_Saturday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11253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24058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36864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49669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7656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80461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9326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8418" y="206072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15964" y="4977382"/>
              <a:ext cx="583159" cy="5711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32804" y="4977382"/>
              <a:ext cx="583159" cy="571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11873" y="4131596"/>
              <a:ext cx="583159" cy="14169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28714" y="4362661"/>
              <a:ext cx="583159" cy="1185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07783" y="4925066"/>
              <a:ext cx="583159" cy="6234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24624" y="4598086"/>
              <a:ext cx="583159" cy="950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3693" y="2073806"/>
              <a:ext cx="583159" cy="34747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99603" y="2862916"/>
              <a:ext cx="583159" cy="2685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316443" y="2893434"/>
              <a:ext cx="583159" cy="26550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4635879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376393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9321" y="2891990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9321" y="202004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800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38418" y="1628861"/>
              <a:ext cx="1435417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2014_Sunday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3179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39983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296496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193155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51509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48167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44825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5000796"/>
              <a:ext cx="583159" cy="547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90462"/>
              <a:ext cx="583159" cy="5580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011470"/>
              <a:ext cx="583159" cy="25370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409335"/>
              <a:ext cx="583159" cy="21391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933624"/>
              <a:ext cx="583159" cy="614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365245"/>
              <a:ext cx="583159" cy="1183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38233"/>
              <a:ext cx="583159" cy="3410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2944298"/>
              <a:ext cx="583159" cy="2604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28796"/>
              <a:ext cx="583159" cy="26197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47440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440992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407576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2143221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2014_Monday til Friday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8160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14779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2139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2801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1469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68088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74707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4950868"/>
              <a:ext cx="583159" cy="597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41530"/>
              <a:ext cx="583159" cy="6069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666880"/>
              <a:ext cx="583159" cy="18816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820958"/>
              <a:ext cx="583159" cy="17275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712747"/>
              <a:ext cx="583159" cy="835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423266"/>
              <a:ext cx="583159" cy="11252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77453"/>
              <a:ext cx="583159" cy="33710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3027220"/>
              <a:ext cx="583159" cy="2521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71191"/>
              <a:ext cx="583159" cy="25773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57401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64020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70639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1537818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2014_Saturday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11253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24058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36864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49669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7656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80461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9326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8418" y="206072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15964" y="4977382"/>
              <a:ext cx="583159" cy="5711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32804" y="4977382"/>
              <a:ext cx="583159" cy="571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11873" y="4131596"/>
              <a:ext cx="583159" cy="14169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28714" y="4362661"/>
              <a:ext cx="583159" cy="1185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07783" y="4925066"/>
              <a:ext cx="583159" cy="6234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24624" y="4598086"/>
              <a:ext cx="583159" cy="950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3693" y="2073806"/>
              <a:ext cx="583159" cy="34747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99603" y="2862916"/>
              <a:ext cx="583159" cy="2685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316443" y="2893434"/>
              <a:ext cx="583159" cy="26550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4635879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376393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9321" y="2891990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9321" y="202004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800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38418" y="1628861"/>
              <a:ext cx="1435417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2014_Sunday</a:t>
              </a: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3179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39983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296496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193155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51509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48167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44825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5000796"/>
              <a:ext cx="583159" cy="547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90462"/>
              <a:ext cx="583159" cy="5580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011470"/>
              <a:ext cx="583159" cy="25370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409335"/>
              <a:ext cx="583159" cy="21391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933624"/>
              <a:ext cx="583159" cy="614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365245"/>
              <a:ext cx="583159" cy="1183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38233"/>
              <a:ext cx="583159" cy="3410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2944298"/>
              <a:ext cx="583159" cy="2604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28796"/>
              <a:ext cx="583159" cy="26197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47440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440992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407576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2143221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2014_Monday til Friday</a:t>
              </a: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8160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14779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2139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2801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1469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68088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74707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4950868"/>
              <a:ext cx="583159" cy="597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41530"/>
              <a:ext cx="583159" cy="6069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666880"/>
              <a:ext cx="583159" cy="18816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820958"/>
              <a:ext cx="583159" cy="17275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712747"/>
              <a:ext cx="583159" cy="835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423266"/>
              <a:ext cx="583159" cy="11252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77453"/>
              <a:ext cx="583159" cy="33710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3027220"/>
              <a:ext cx="583159" cy="2521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71191"/>
              <a:ext cx="583159" cy="25773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57401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64020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70639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1537818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2014_Saturday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11253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24058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36864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49669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7656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80461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9326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8418" y="206072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15964" y="4977382"/>
              <a:ext cx="583159" cy="5711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32804" y="4977382"/>
              <a:ext cx="583159" cy="571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11873" y="4131596"/>
              <a:ext cx="583159" cy="14169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28714" y="4362661"/>
              <a:ext cx="583159" cy="1185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07783" y="4925066"/>
              <a:ext cx="583159" cy="6234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24624" y="4598086"/>
              <a:ext cx="583159" cy="950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3693" y="2073806"/>
              <a:ext cx="583159" cy="34747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99603" y="2862916"/>
              <a:ext cx="583159" cy="2685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316443" y="2893434"/>
              <a:ext cx="583159" cy="26550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4635879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376393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9321" y="2891990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9321" y="202004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800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38418" y="1628861"/>
              <a:ext cx="1435417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2014_Sunday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11253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24058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36864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49669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7656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80461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9326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8418" y="206072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15964" y="4977382"/>
              <a:ext cx="583159" cy="5711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32804" y="4977382"/>
              <a:ext cx="583159" cy="571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11873" y="4131596"/>
              <a:ext cx="583159" cy="14169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28714" y="4362661"/>
              <a:ext cx="583159" cy="1185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07783" y="4925066"/>
              <a:ext cx="583159" cy="6234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24624" y="4598086"/>
              <a:ext cx="583159" cy="950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3693" y="2073806"/>
              <a:ext cx="583159" cy="34747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99603" y="2862916"/>
              <a:ext cx="583159" cy="2685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316443" y="2893434"/>
              <a:ext cx="583159" cy="26550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4635879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376393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9321" y="2891990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9321" y="202004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800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38418" y="1628861"/>
              <a:ext cx="1435417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2014_Sunday</a:t>
              </a: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3179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39983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296496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193155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51509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48167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44825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5000796"/>
              <a:ext cx="583159" cy="547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90462"/>
              <a:ext cx="583159" cy="5580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011470"/>
              <a:ext cx="583159" cy="25370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409335"/>
              <a:ext cx="583159" cy="21391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933624"/>
              <a:ext cx="583159" cy="614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365245"/>
              <a:ext cx="583159" cy="1183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38233"/>
              <a:ext cx="583159" cy="3410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2944298"/>
              <a:ext cx="583159" cy="2604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28796"/>
              <a:ext cx="583159" cy="26197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47440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440992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407576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2143221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2014_Monday til Friday</a:t>
              </a: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8160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14779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2139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2801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1469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68088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74707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4950868"/>
              <a:ext cx="583159" cy="597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41530"/>
              <a:ext cx="583159" cy="6069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666880"/>
              <a:ext cx="583159" cy="18816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820958"/>
              <a:ext cx="583159" cy="17275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712747"/>
              <a:ext cx="583159" cy="835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423266"/>
              <a:ext cx="583159" cy="11252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77453"/>
              <a:ext cx="583159" cy="33710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3027220"/>
              <a:ext cx="583159" cy="2521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71191"/>
              <a:ext cx="583159" cy="25773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57401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64020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70639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1537818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2014_Saturday</a:t>
              </a: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11253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24058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36864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49669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7656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80461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9326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8418" y="206072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15964" y="4977382"/>
              <a:ext cx="583159" cy="5711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32804" y="4977382"/>
              <a:ext cx="583159" cy="571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11873" y="4131596"/>
              <a:ext cx="583159" cy="14169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28714" y="4362661"/>
              <a:ext cx="583159" cy="1185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07783" y="4925066"/>
              <a:ext cx="583159" cy="6234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24624" y="4598086"/>
              <a:ext cx="583159" cy="950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3693" y="2073806"/>
              <a:ext cx="583159" cy="34747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99603" y="2862916"/>
              <a:ext cx="583159" cy="2685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316443" y="2893434"/>
              <a:ext cx="583159" cy="26550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4635879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376393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9321" y="2891990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9321" y="202004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800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38418" y="1628861"/>
              <a:ext cx="1435417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2014_Sunday</a:t>
              </a: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3179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39983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296496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193155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51509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48167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44825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5000796"/>
              <a:ext cx="583159" cy="547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90462"/>
              <a:ext cx="583159" cy="5580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011470"/>
              <a:ext cx="583159" cy="25370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409335"/>
              <a:ext cx="583159" cy="21391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933624"/>
              <a:ext cx="583159" cy="614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365245"/>
              <a:ext cx="583159" cy="1183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38233"/>
              <a:ext cx="583159" cy="3410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2944298"/>
              <a:ext cx="583159" cy="2604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28796"/>
              <a:ext cx="583159" cy="26197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47440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440992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407576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2143221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2014_Monday til Friday</a:t>
              </a: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8160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14779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2139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2801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1469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68088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74707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4950868"/>
              <a:ext cx="583159" cy="597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41530"/>
              <a:ext cx="583159" cy="6069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666880"/>
              <a:ext cx="583159" cy="18816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820958"/>
              <a:ext cx="583159" cy="17275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712747"/>
              <a:ext cx="583159" cy="835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423266"/>
              <a:ext cx="583159" cy="11252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77453"/>
              <a:ext cx="583159" cy="33710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3027220"/>
              <a:ext cx="583159" cy="2521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71191"/>
              <a:ext cx="583159" cy="25773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57401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64020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70639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1537818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2014_Saturday</a:t>
              </a: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11253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24058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36864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49669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7656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80461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9326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8418" y="206072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15964" y="4977382"/>
              <a:ext cx="583159" cy="5711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32804" y="4977382"/>
              <a:ext cx="583159" cy="571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11873" y="4131596"/>
              <a:ext cx="583159" cy="14169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28714" y="4362661"/>
              <a:ext cx="583159" cy="1185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07783" y="4925066"/>
              <a:ext cx="583159" cy="6234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24624" y="4598086"/>
              <a:ext cx="583159" cy="950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3693" y="2073806"/>
              <a:ext cx="583159" cy="34747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99603" y="2862916"/>
              <a:ext cx="583159" cy="2685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316443" y="2893434"/>
              <a:ext cx="583159" cy="26550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4635879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376393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9321" y="2891990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9321" y="202004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800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38418" y="1628861"/>
              <a:ext cx="1435417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2014_Sunday</a:t>
              </a: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3179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39983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296496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193155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51509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48167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44825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5000796"/>
              <a:ext cx="583159" cy="547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90462"/>
              <a:ext cx="583159" cy="5580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011470"/>
              <a:ext cx="583159" cy="25370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409335"/>
              <a:ext cx="583159" cy="21391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933624"/>
              <a:ext cx="583159" cy="614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365245"/>
              <a:ext cx="583159" cy="1183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38233"/>
              <a:ext cx="583159" cy="3410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2944298"/>
              <a:ext cx="583159" cy="2604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28796"/>
              <a:ext cx="583159" cy="26197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47440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440992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407576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2143221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2014_Monday til Friday</a:t>
              </a: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8160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14779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2139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2801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1469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68088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74707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4950868"/>
              <a:ext cx="583159" cy="597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41530"/>
              <a:ext cx="583159" cy="6069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666880"/>
              <a:ext cx="583159" cy="18816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820958"/>
              <a:ext cx="583159" cy="17275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712747"/>
              <a:ext cx="583159" cy="835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423266"/>
              <a:ext cx="583159" cy="11252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77453"/>
              <a:ext cx="583159" cy="33710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3027220"/>
              <a:ext cx="583159" cy="2521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71191"/>
              <a:ext cx="583159" cy="25773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57401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64020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70639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1537818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2014_Saturday</a:t>
              </a: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11253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24058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36864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49669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7656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80461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9326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8418" y="206072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15964" y="4977382"/>
              <a:ext cx="583159" cy="5711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32804" y="4977382"/>
              <a:ext cx="583159" cy="571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11873" y="4131596"/>
              <a:ext cx="583159" cy="14169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28714" y="4362661"/>
              <a:ext cx="583159" cy="1185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07783" y="4925066"/>
              <a:ext cx="583159" cy="6234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24624" y="4598086"/>
              <a:ext cx="583159" cy="950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3693" y="2073806"/>
              <a:ext cx="583159" cy="34747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99603" y="2862916"/>
              <a:ext cx="583159" cy="2685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316443" y="2893434"/>
              <a:ext cx="583159" cy="26550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4635879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376393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9321" y="2891990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9321" y="202004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800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38418" y="1628861"/>
              <a:ext cx="1435417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2014_Sunday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3179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39983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296496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193155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51509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48167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44825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5000796"/>
              <a:ext cx="583159" cy="547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90462"/>
              <a:ext cx="583159" cy="5580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011470"/>
              <a:ext cx="583159" cy="25370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409335"/>
              <a:ext cx="583159" cy="21391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933624"/>
              <a:ext cx="583159" cy="614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365245"/>
              <a:ext cx="583159" cy="1183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38233"/>
              <a:ext cx="583159" cy="3410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2944298"/>
              <a:ext cx="583159" cy="2604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28796"/>
              <a:ext cx="583159" cy="26197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47440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440992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407576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2143221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2014_Monday til Friday</a:t>
              </a: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3179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39983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296496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193155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51509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48167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44825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5000796"/>
              <a:ext cx="583159" cy="547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90462"/>
              <a:ext cx="583159" cy="5580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011470"/>
              <a:ext cx="583159" cy="25370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409335"/>
              <a:ext cx="583159" cy="21391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933624"/>
              <a:ext cx="583159" cy="614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365245"/>
              <a:ext cx="583159" cy="1183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38233"/>
              <a:ext cx="583159" cy="3410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2944298"/>
              <a:ext cx="583159" cy="2604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28796"/>
              <a:ext cx="583159" cy="26197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47440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440992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407576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2143221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2014_Monday til Friday</a:t>
              </a: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8160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14779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2139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2801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1469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68088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74707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4950868"/>
              <a:ext cx="583159" cy="597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41530"/>
              <a:ext cx="583159" cy="6069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666880"/>
              <a:ext cx="583159" cy="18816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820958"/>
              <a:ext cx="583159" cy="17275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712747"/>
              <a:ext cx="583159" cy="835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423266"/>
              <a:ext cx="583159" cy="11252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77453"/>
              <a:ext cx="583159" cy="33710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3027220"/>
              <a:ext cx="583159" cy="2521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71191"/>
              <a:ext cx="583159" cy="25773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57401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64020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70639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1537818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2014_Saturday</a:t>
              </a: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11253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24058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36864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49669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7656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80461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9326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8418" y="206072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15964" y="4977382"/>
              <a:ext cx="583159" cy="5711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32804" y="4977382"/>
              <a:ext cx="583159" cy="571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11873" y="4131596"/>
              <a:ext cx="583159" cy="14169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28714" y="4362661"/>
              <a:ext cx="583159" cy="1185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07783" y="4925066"/>
              <a:ext cx="583159" cy="6234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24624" y="4598086"/>
              <a:ext cx="583159" cy="950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3693" y="2073806"/>
              <a:ext cx="583159" cy="34747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99603" y="2862916"/>
              <a:ext cx="583159" cy="2685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316443" y="2893434"/>
              <a:ext cx="583159" cy="26550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4635879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376393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9321" y="2891990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9321" y="202004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800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38418" y="1628861"/>
              <a:ext cx="1435417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2014_Sunday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8160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14779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2139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2801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1469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68088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74707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4950868"/>
              <a:ext cx="583159" cy="597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41530"/>
              <a:ext cx="583159" cy="6069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666880"/>
              <a:ext cx="583159" cy="18816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820958"/>
              <a:ext cx="583159" cy="17275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712747"/>
              <a:ext cx="583159" cy="835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423266"/>
              <a:ext cx="583159" cy="11252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77453"/>
              <a:ext cx="583159" cy="33710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3027220"/>
              <a:ext cx="583159" cy="2521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71191"/>
              <a:ext cx="583159" cy="25773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57401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64020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70639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1537818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2014_Saturday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11253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24058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36864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49669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7656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80461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9326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8418" y="206072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15964" y="4977382"/>
              <a:ext cx="583159" cy="5711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32804" y="4977382"/>
              <a:ext cx="583159" cy="571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11873" y="4131596"/>
              <a:ext cx="583159" cy="14169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28714" y="4362661"/>
              <a:ext cx="583159" cy="1185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07783" y="4925066"/>
              <a:ext cx="583159" cy="6234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24624" y="4598086"/>
              <a:ext cx="583159" cy="950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3693" y="2073806"/>
              <a:ext cx="583159" cy="34747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99603" y="2862916"/>
              <a:ext cx="583159" cy="2685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316443" y="2893434"/>
              <a:ext cx="583159" cy="26550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4635879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376393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9321" y="2891990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9321" y="202004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800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38418" y="1628861"/>
              <a:ext cx="1435417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2014_Sunday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3179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39983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296496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193155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51509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48167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44825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5000796"/>
              <a:ext cx="583159" cy="547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90462"/>
              <a:ext cx="583159" cy="5580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011470"/>
              <a:ext cx="583159" cy="25370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409335"/>
              <a:ext cx="583159" cy="21391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933624"/>
              <a:ext cx="583159" cy="614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365245"/>
              <a:ext cx="583159" cy="1183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38233"/>
              <a:ext cx="583159" cy="3410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2944298"/>
              <a:ext cx="583159" cy="2604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28796"/>
              <a:ext cx="583159" cy="26197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47440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440992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407576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2143221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2014_Monday til Friday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8160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14779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2139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2801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1469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68088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74707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4950868"/>
              <a:ext cx="583159" cy="597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41530"/>
              <a:ext cx="583159" cy="6069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666880"/>
              <a:ext cx="583159" cy="18816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820958"/>
              <a:ext cx="583159" cy="17275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712747"/>
              <a:ext cx="583159" cy="835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423266"/>
              <a:ext cx="583159" cy="11252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77453"/>
              <a:ext cx="583159" cy="33710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3027220"/>
              <a:ext cx="583159" cy="2521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71191"/>
              <a:ext cx="583159" cy="25773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57401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64020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70639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1537818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2014_Saturday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11253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24058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36864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49669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7656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80461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9326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8418" y="206072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15964" y="4977382"/>
              <a:ext cx="583159" cy="5711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32804" y="4977382"/>
              <a:ext cx="583159" cy="571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11873" y="4131596"/>
              <a:ext cx="583159" cy="14169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28714" y="4362661"/>
              <a:ext cx="583159" cy="1185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07783" y="4925066"/>
              <a:ext cx="583159" cy="6234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24624" y="4598086"/>
              <a:ext cx="583159" cy="950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3693" y="2073806"/>
              <a:ext cx="583159" cy="34747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99603" y="2862916"/>
              <a:ext cx="583159" cy="2685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316443" y="2893434"/>
              <a:ext cx="583159" cy="26550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4635879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376393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9321" y="2891990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9321" y="202004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800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38418" y="1628861"/>
              <a:ext cx="1435417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2014_Sunday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cbrunos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2019-02-01T06:43:34Z</dcterms:modified>
  <cp:category/>
</cp:coreProperties>
</file>