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15A5-003F-4132-A0EC-0B774CF4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B76D-04E4-4229-853A-858CE05C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13BA-C62F-46DE-B182-1990F4C8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CA04-54D0-47E0-ADFD-ADE2DA82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4600-F459-4154-B4C4-CC2BF903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9DA6-152C-4DBB-99E1-79495E3A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D94B8-D10A-4C4E-8325-6BDED908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2620-5709-4B9E-9ADA-F55F551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A71-98ED-488A-B0E7-EE474081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FB38-F2A9-4F2D-800F-CC00EA4E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1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FDE1-0AC3-4FD9-870B-3BB16395C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FA58-DB89-4BA3-93D2-ACEBFE8C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7A-3957-4849-A138-4CA4C5DE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E08-C930-401B-9905-B64AB7B6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9DA4-3560-4715-A23F-C9B48C36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4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7F88-4F5B-437F-8775-CF1CAB9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E892-CE13-4A53-A4DE-C080BA79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5085-3058-4210-BDE0-81911DC3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C05C-2504-430E-99B3-EB124729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8A5E-9059-4D23-B785-CE25C770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B507-A165-41DB-8481-B482F1C9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9A15-6CB0-46B1-B5A7-81EFBDFC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C230-F870-4969-8699-BB2DD609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46A8-9A65-4AB1-88AB-DAF7DB5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2904-3DF3-4A69-B8FD-FB0829D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4010-9D4C-4B93-B771-3920DA26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068C-36CD-4E5C-A18F-91AA039C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DDC94-AC77-45F7-A42B-19C60ADA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CBA6-00D5-46F9-90B0-41E6B73B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C1CD-8928-4837-B4A3-2D762631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0428-9C76-4802-B11A-874ADC09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0FD8-28AC-4BCA-A4A8-A46B3977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13C4-E820-46DF-9AC0-1991802F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3D3C-8B42-4189-BEE4-E290C811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9D69E-B25B-4ED0-A7A3-C18920DA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5ACA8-33EF-4DEB-8869-1D215A9B9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BE592-2D35-408A-8CFE-8B0FDE1F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AC53D-AA7E-4134-A190-6D20698B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799FB-DDB3-48F1-8BCC-05DF0966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BD0B-F276-4935-8C4D-BC4C6E33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388E-4316-421D-A8B6-3C9E9F81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CEEB8-B8C9-4FA7-A3AF-AE109B9B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A3A2-A65D-489C-AC41-1F6E930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7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BE8A0-B2DC-4015-946D-8545D99C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4E117-5D8C-4DFA-9112-7535415C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742C-7F7D-48A8-8FAE-55DE8B7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3391-CCB2-4B02-B83A-7FE3EF24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9BBD-934A-4EEB-B7D5-B81267D0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C1FC3-4C92-4E45-9FAC-34CA433F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AD9C-79C8-4F1D-AAB5-51455DC7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CC9B-B264-47AD-9976-C0577751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0A0E-2DDE-419F-A279-2F97306A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2036-D074-4ACE-BAAA-F8962A5D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2663A-45C6-4FD1-B6E6-54208C51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4C6DB-FF4F-4020-A2FE-9D905AFD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63F5-6AFA-4270-92EC-D4D2B315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D9B01-2E0E-4B9C-9020-FC2AB05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CE222-9C4B-422F-A528-AA279BD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C323A-A975-4039-88B7-A5692667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AF6A-EECB-442D-938C-8B02602C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18D9-61F6-491D-BAD4-1664301B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9CAD-3391-4DBA-9A9D-08A78F099BE8}" type="datetimeFigureOut">
              <a:rPr lang="en-IN" smtClean="0"/>
              <a:t>28-03-2020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6353-0DFA-486E-9261-6B65D830F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9C6-D3A1-4A97-BB34-27EAD24C2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F857-484E-46D4-A8C5-4A9B5A067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B36171-6A26-49B1-9062-85260B957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6" y="1117589"/>
            <a:ext cx="2255519" cy="2201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918445-8193-42F8-A657-D19B6971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21" y="375958"/>
            <a:ext cx="2756757" cy="2267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DF0F7-4127-4BEE-9C7D-9B9711A7D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60" y="1117589"/>
            <a:ext cx="2584072" cy="2180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8A72C6-1908-47C3-9C8E-BC3D533E0F93}"/>
              </a:ext>
            </a:extLst>
          </p:cNvPr>
          <p:cNvSpPr txBox="1"/>
          <p:nvPr/>
        </p:nvSpPr>
        <p:spPr>
          <a:xfrm>
            <a:off x="196334" y="375958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strong passwords to protect your confidential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06904E-4FE7-40FB-BB4A-B45D51D6F064}"/>
              </a:ext>
            </a:extLst>
          </p:cNvPr>
          <p:cNvSpPr txBox="1"/>
          <p:nvPr/>
        </p:nvSpPr>
        <p:spPr>
          <a:xfrm>
            <a:off x="4046247" y="191292"/>
            <a:ext cx="37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Avoid apps that leak your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A37034-5FDF-4D41-843B-D30A76979A68}"/>
              </a:ext>
            </a:extLst>
          </p:cNvPr>
          <p:cNvSpPr txBox="1"/>
          <p:nvPr/>
        </p:nvSpPr>
        <p:spPr>
          <a:xfrm>
            <a:off x="7983628" y="471258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Protect your device from thefts and data loss.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C9FE8-707C-42B1-BF63-279EC236FC3D}"/>
              </a:ext>
            </a:extLst>
          </p:cNvPr>
          <p:cNvSpPr txBox="1"/>
          <p:nvPr/>
        </p:nvSpPr>
        <p:spPr>
          <a:xfrm>
            <a:off x="3837948" y="6293454"/>
            <a:ext cx="451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 antivirus-software to protect your devices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D2F16A-C2C3-4D29-A26B-97D14D3E3916}"/>
              </a:ext>
            </a:extLst>
          </p:cNvPr>
          <p:cNvSpPr txBox="1"/>
          <p:nvPr/>
        </p:nvSpPr>
        <p:spPr>
          <a:xfrm>
            <a:off x="8470745" y="6021409"/>
            <a:ext cx="233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Erase all apps before you recycle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A101CB-D8A5-4998-9720-1CC9BE1115AF}"/>
              </a:ext>
            </a:extLst>
          </p:cNvPr>
          <p:cNvSpPr txBox="1"/>
          <p:nvPr/>
        </p:nvSpPr>
        <p:spPr>
          <a:xfrm>
            <a:off x="315939" y="5848907"/>
            <a:ext cx="306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Beware of untrusted apps and malicious </a:t>
            </a:r>
            <a:r>
              <a:rPr lang="en-IN" dirty="0" err="1"/>
              <a:t>softwares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DA28CB5-4D87-4926-B228-3F670493B9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0" b="19242"/>
          <a:stretch/>
        </p:blipFill>
        <p:spPr>
          <a:xfrm>
            <a:off x="960125" y="3586498"/>
            <a:ext cx="2255520" cy="2153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8F9CD0-9921-44D4-8C5F-BD2ABA235E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r="55250" b="32444"/>
          <a:stretch/>
        </p:blipFill>
        <p:spPr>
          <a:xfrm>
            <a:off x="4716504" y="3820240"/>
            <a:ext cx="2498886" cy="2201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1BAE4D-EEF0-478D-BFE7-BCEAD5C958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r="50000" b="20000"/>
          <a:stretch/>
        </p:blipFill>
        <p:spPr>
          <a:xfrm>
            <a:off x="8547636" y="3752778"/>
            <a:ext cx="2255519" cy="20975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66CCF2C4-44CA-43E6-B36B-417F0888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460" y="2569034"/>
            <a:ext cx="4807706" cy="1325563"/>
          </a:xfrm>
        </p:spPr>
        <p:txBody>
          <a:bodyPr/>
          <a:lstStyle/>
          <a:p>
            <a:r>
              <a:rPr lang="en-IN" b="1" dirty="0"/>
              <a:t>PROTECT YOUR DATA</a:t>
            </a:r>
          </a:p>
        </p:txBody>
      </p:sp>
    </p:spTree>
    <p:extLst>
      <p:ext uri="{BB962C8B-B14F-4D97-AF65-F5344CB8AC3E}">
        <p14:creationId xmlns:p14="http://schemas.microsoft.com/office/powerpoint/2010/main" val="17814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AD52-DB28-4280-B9CD-2ED45E74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</a:t>
            </a:r>
            <a:r>
              <a:rPr lang="en-IN" dirty="0"/>
              <a:t> Secure your hardware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 Encrypt and backup data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Create a secure workplace</a:t>
            </a:r>
          </a:p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 Use anti-malware and firewall software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812C43-426F-4FF9-BE8E-4C8F1E02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Protect your data:</a:t>
            </a:r>
          </a:p>
        </p:txBody>
      </p:sp>
    </p:spTree>
    <p:extLst>
      <p:ext uri="{BB962C8B-B14F-4D97-AF65-F5344CB8AC3E}">
        <p14:creationId xmlns:p14="http://schemas.microsoft.com/office/powerpoint/2010/main" val="318546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PROTECT YOUR DATA</vt:lpstr>
      <vt:lpstr>Protect your data: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Aiswarya Chundury</dc:creator>
  <cp:lastModifiedBy>Aiswarya Chundury</cp:lastModifiedBy>
  <cp:revision>8</cp:revision>
  <dcterms:created xsi:type="dcterms:W3CDTF">2020-03-27T13:45:57Z</dcterms:created>
  <dcterms:modified xsi:type="dcterms:W3CDTF">2020-03-28T13:46:34Z</dcterms:modified>
</cp:coreProperties>
</file>