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39" r:id="rId2"/>
    <p:sldId id="677" r:id="rId3"/>
    <p:sldId id="821" r:id="rId4"/>
    <p:sldId id="770" r:id="rId5"/>
    <p:sldId id="822" r:id="rId6"/>
    <p:sldId id="773" r:id="rId7"/>
    <p:sldId id="823" r:id="rId8"/>
    <p:sldId id="824" r:id="rId9"/>
    <p:sldId id="799" r:id="rId10"/>
    <p:sldId id="800" r:id="rId11"/>
    <p:sldId id="825" r:id="rId12"/>
    <p:sldId id="802" r:id="rId13"/>
    <p:sldId id="803" r:id="rId14"/>
    <p:sldId id="826" r:id="rId15"/>
    <p:sldId id="806" r:id="rId16"/>
    <p:sldId id="805" r:id="rId17"/>
    <p:sldId id="827" r:id="rId18"/>
    <p:sldId id="808" r:id="rId19"/>
    <p:sldId id="809" r:id="rId20"/>
    <p:sldId id="828" r:id="rId21"/>
    <p:sldId id="778" r:id="rId22"/>
    <p:sldId id="779" r:id="rId23"/>
    <p:sldId id="780" r:id="rId24"/>
    <p:sldId id="829" r:id="rId25"/>
    <p:sldId id="812" r:id="rId26"/>
    <p:sldId id="813" r:id="rId27"/>
    <p:sldId id="830" r:id="rId28"/>
    <p:sldId id="781" r:id="rId29"/>
    <p:sldId id="831" r:id="rId30"/>
    <p:sldId id="783" r:id="rId31"/>
    <p:sldId id="832" r:id="rId32"/>
    <p:sldId id="784" r:id="rId33"/>
    <p:sldId id="833" r:id="rId34"/>
    <p:sldId id="817" r:id="rId35"/>
    <p:sldId id="834" r:id="rId36"/>
    <p:sldId id="785" r:id="rId37"/>
    <p:sldId id="786" r:id="rId38"/>
    <p:sldId id="787" r:id="rId39"/>
    <p:sldId id="788" r:id="rId40"/>
    <p:sldId id="789" r:id="rId41"/>
    <p:sldId id="790" r:id="rId42"/>
    <p:sldId id="820" r:id="rId43"/>
    <p:sldId id="708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tkls5zM9pJJloHi8VezacQ==" hashData="J2Go9D572QRaFYtCTFhq08alc3OXO/zd14ijXjcKn/iqcs8kPdMQmHrz5No2LxRkcZfiSsx0Sj3W4Lju51uoGg=="/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wei Zheng" initials="YZ" lastIdx="1" clrIdx="0">
    <p:extLst>
      <p:ext uri="{19B8F6BF-5375-455C-9EA6-DF929625EA0E}">
        <p15:presenceInfo xmlns:p15="http://schemas.microsoft.com/office/powerpoint/2012/main" userId="88d140df9576e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70C0"/>
    <a:srgbClr val="0066FF"/>
    <a:srgbClr val="1B998B"/>
    <a:srgbClr val="FFFFFF"/>
    <a:srgbClr val="E84855"/>
    <a:srgbClr val="4472C4"/>
    <a:srgbClr val="FFFD82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5970" autoAdjust="0"/>
  </p:normalViewPr>
  <p:slideViewPr>
    <p:cSldViewPr>
      <p:cViewPr varScale="1">
        <p:scale>
          <a:sx n="107" d="100"/>
          <a:sy n="107" d="100"/>
        </p:scale>
        <p:origin x="270" y="54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3/29/2024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8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61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15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3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757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58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19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599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732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75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7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06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176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615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76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527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388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9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75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27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9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296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749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834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844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073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812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115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498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9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524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7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93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060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599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818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65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7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817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1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4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第五章 符号表管理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过程和标号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符号表内容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374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为程序的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外部过程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入口地址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，对于能够通过名字使用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指令调用的目标语言，可以省略该项；对于编译为可执行代码的编译器必须包含该项。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返回值长度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形式参数列表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，其结构等同于变量表。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F236DEA-42D8-4E93-BD42-D7ACEA7D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869872"/>
            <a:ext cx="8856984" cy="191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标号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名字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标号地址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是否已定义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9855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嵌套定义过程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B04CC8-B34C-4E3C-9449-2FA44384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40357"/>
            <a:ext cx="3738270" cy="61996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DC6541-5C5A-4B19-9E34-9D463A220C70}"/>
              </a:ext>
            </a:extLst>
          </p:cNvPr>
          <p:cNvSpPr/>
          <p:nvPr/>
        </p:nvSpPr>
        <p:spPr bwMode="auto">
          <a:xfrm>
            <a:off x="678203" y="6148445"/>
            <a:ext cx="3528392" cy="673641"/>
          </a:xfrm>
          <a:prstGeom prst="rect">
            <a:avLst/>
          </a:pr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684B87-2138-492A-BD92-D3C65344B6EA}"/>
              </a:ext>
            </a:extLst>
          </p:cNvPr>
          <p:cNvSpPr/>
          <p:nvPr/>
        </p:nvSpPr>
        <p:spPr bwMode="auto">
          <a:xfrm>
            <a:off x="678203" y="667128"/>
            <a:ext cx="3528392" cy="673641"/>
          </a:xfrm>
          <a:prstGeom prst="rect">
            <a:avLst/>
          </a:pr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8C18E4-9346-4B80-8029-90C90C8394D6}"/>
              </a:ext>
            </a:extLst>
          </p:cNvPr>
          <p:cNvSpPr/>
          <p:nvPr/>
        </p:nvSpPr>
        <p:spPr bwMode="auto">
          <a:xfrm>
            <a:off x="888081" y="1340769"/>
            <a:ext cx="3318514" cy="1030037"/>
          </a:xfrm>
          <a:prstGeom prst="rect">
            <a:avLst/>
          </a:prstGeom>
          <a:solidFill>
            <a:srgbClr val="1B998B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F1FBF-A034-4A31-B6E8-A4B212DEA840}"/>
              </a:ext>
            </a:extLst>
          </p:cNvPr>
          <p:cNvSpPr/>
          <p:nvPr/>
        </p:nvSpPr>
        <p:spPr bwMode="auto">
          <a:xfrm>
            <a:off x="888081" y="2370806"/>
            <a:ext cx="3318514" cy="1293824"/>
          </a:xfrm>
          <a:prstGeom prst="rect">
            <a:avLst/>
          </a:prstGeom>
          <a:solidFill>
            <a:srgbClr val="0000FF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986874-E56A-4214-A0F7-35C991122A85}"/>
              </a:ext>
            </a:extLst>
          </p:cNvPr>
          <p:cNvSpPr/>
          <p:nvPr/>
        </p:nvSpPr>
        <p:spPr bwMode="auto">
          <a:xfrm>
            <a:off x="888081" y="3664630"/>
            <a:ext cx="3318514" cy="432048"/>
          </a:xfrm>
          <a:prstGeom prst="rect">
            <a:avLst/>
          </a:prstGeom>
          <a:solidFill>
            <a:srgbClr val="7030A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C870E3-A5AF-4780-B43F-14DFD3DE1387}"/>
              </a:ext>
            </a:extLst>
          </p:cNvPr>
          <p:cNvSpPr/>
          <p:nvPr/>
        </p:nvSpPr>
        <p:spPr bwMode="auto">
          <a:xfrm>
            <a:off x="888081" y="5517231"/>
            <a:ext cx="3318514" cy="631214"/>
          </a:xfrm>
          <a:prstGeom prst="rect">
            <a:avLst/>
          </a:prstGeom>
          <a:solidFill>
            <a:srgbClr val="7030A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2238A8-FA21-4780-B8E8-A17FCB50E54F}"/>
              </a:ext>
            </a:extLst>
          </p:cNvPr>
          <p:cNvSpPr/>
          <p:nvPr/>
        </p:nvSpPr>
        <p:spPr bwMode="auto">
          <a:xfrm>
            <a:off x="1038243" y="4096678"/>
            <a:ext cx="3168352" cy="1420553"/>
          </a:xfrm>
          <a:prstGeom prst="rect">
            <a:avLst/>
          </a:prstGeom>
          <a:solidFill>
            <a:srgbClr val="FFFF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D3FD53DD-FD73-4A10-BAC3-68AC9FDFF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595" y="1340769"/>
            <a:ext cx="4829901" cy="44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一个典型的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过程定义的变量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作用域规则</a:t>
            </a:r>
            <a:endParaRPr lang="zh-CN" altLang="en-US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访问变量如果在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本过程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声明或为本过程形参，则使用本过程的局部变量或形参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访问变量如果不是本过程局部变量或形参，则在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上层父过程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局部变量或形参中查找，找到则使用。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如果父过程仍未找到访问变量，则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继续向上级父过程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查找，直到找到，或者不再有父过程（调用的变量不存在）。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嵌套定义过程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8B2DB9-54D0-4561-AE58-C93400E7BD35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嵌套定义过程符号表结构组织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F78746-90DA-4247-862D-EB05B54A0D2E}"/>
              </a:ext>
            </a:extLst>
          </p:cNvPr>
          <p:cNvSpPr/>
          <p:nvPr/>
        </p:nvSpPr>
        <p:spPr bwMode="auto">
          <a:xfrm>
            <a:off x="205320" y="230460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null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7AA06C-2968-4298-AAF9-79003A41B49E}"/>
              </a:ext>
            </a:extLst>
          </p:cNvPr>
          <p:cNvSpPr/>
          <p:nvPr/>
        </p:nvSpPr>
        <p:spPr bwMode="auto">
          <a:xfrm>
            <a:off x="1069416" y="230460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D64636-13A9-495F-B06B-173B9E8737EE}"/>
              </a:ext>
            </a:extLst>
          </p:cNvPr>
          <p:cNvSpPr/>
          <p:nvPr/>
        </p:nvSpPr>
        <p:spPr bwMode="auto">
          <a:xfrm>
            <a:off x="205320" y="266464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a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6C3380-FE64-4438-B38C-781C73ED7E75}"/>
              </a:ext>
            </a:extLst>
          </p:cNvPr>
          <p:cNvSpPr/>
          <p:nvPr/>
        </p:nvSpPr>
        <p:spPr bwMode="auto">
          <a:xfrm>
            <a:off x="1717488" y="266464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32E8C1-2EBB-479E-9BFC-7BBAAC46812B}"/>
              </a:ext>
            </a:extLst>
          </p:cNvPr>
          <p:cNvSpPr/>
          <p:nvPr/>
        </p:nvSpPr>
        <p:spPr bwMode="auto">
          <a:xfrm>
            <a:off x="205320" y="302468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x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941A15-81D5-4AEA-8E5D-633969987BF1}"/>
              </a:ext>
            </a:extLst>
          </p:cNvPr>
          <p:cNvSpPr/>
          <p:nvPr/>
        </p:nvSpPr>
        <p:spPr bwMode="auto">
          <a:xfrm>
            <a:off x="1717488" y="302468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6BE281-DDA6-471B-B999-537C4A3BE422}"/>
              </a:ext>
            </a:extLst>
          </p:cNvPr>
          <p:cNvSpPr/>
          <p:nvPr/>
        </p:nvSpPr>
        <p:spPr bwMode="auto">
          <a:xfrm>
            <a:off x="205320" y="338472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Proc11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02B640-E0A5-4338-9ECD-8CBFACCEAF89}"/>
              </a:ext>
            </a:extLst>
          </p:cNvPr>
          <p:cNvSpPr/>
          <p:nvPr/>
        </p:nvSpPr>
        <p:spPr bwMode="auto">
          <a:xfrm>
            <a:off x="1717488" y="338472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7B2AD8-504D-4D59-BA38-F3F22C70D53F}"/>
              </a:ext>
            </a:extLst>
          </p:cNvPr>
          <p:cNvSpPr/>
          <p:nvPr/>
        </p:nvSpPr>
        <p:spPr bwMode="auto">
          <a:xfrm>
            <a:off x="205320" y="374476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Proc12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6C70C6-D6C3-40F5-8C5A-C6F10CA56F12}"/>
              </a:ext>
            </a:extLst>
          </p:cNvPr>
          <p:cNvSpPr/>
          <p:nvPr/>
        </p:nvSpPr>
        <p:spPr bwMode="auto">
          <a:xfrm>
            <a:off x="1717488" y="374476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53882E-8C91-4548-9B7A-1AFE42123F5B}"/>
              </a:ext>
            </a:extLst>
          </p:cNvPr>
          <p:cNvSpPr/>
          <p:nvPr/>
        </p:nvSpPr>
        <p:spPr bwMode="auto">
          <a:xfrm>
            <a:off x="205320" y="410480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Proc13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E19250-5493-441C-9A4A-7B9B254FB5E5}"/>
              </a:ext>
            </a:extLst>
          </p:cNvPr>
          <p:cNvSpPr/>
          <p:nvPr/>
        </p:nvSpPr>
        <p:spPr bwMode="auto">
          <a:xfrm>
            <a:off x="1717488" y="410480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35332C-6E3C-4D57-99A6-C33E3EFFBE26}"/>
              </a:ext>
            </a:extLst>
          </p:cNvPr>
          <p:cNvSpPr/>
          <p:nvPr/>
        </p:nvSpPr>
        <p:spPr bwMode="auto">
          <a:xfrm>
            <a:off x="3625700" y="1588784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6590BE-91C1-4D79-9976-F98D1B813E0D}"/>
              </a:ext>
            </a:extLst>
          </p:cNvPr>
          <p:cNvSpPr/>
          <p:nvPr/>
        </p:nvSpPr>
        <p:spPr bwMode="auto">
          <a:xfrm>
            <a:off x="4489796" y="1588784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74A579-4524-4E3A-BB08-8D10DC7523F6}"/>
              </a:ext>
            </a:extLst>
          </p:cNvPr>
          <p:cNvSpPr/>
          <p:nvPr/>
        </p:nvSpPr>
        <p:spPr bwMode="auto">
          <a:xfrm>
            <a:off x="3625700" y="1948824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i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B8B36E-09C9-4DE7-8D73-1B66DB2A0572}"/>
              </a:ext>
            </a:extLst>
          </p:cNvPr>
          <p:cNvSpPr/>
          <p:nvPr/>
        </p:nvSpPr>
        <p:spPr bwMode="auto">
          <a:xfrm>
            <a:off x="5137868" y="1948824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92D1875-1EF9-490C-93DC-612118ED0EFF}"/>
              </a:ext>
            </a:extLst>
          </p:cNvPr>
          <p:cNvSpPr/>
          <p:nvPr/>
        </p:nvSpPr>
        <p:spPr bwMode="auto">
          <a:xfrm>
            <a:off x="4123398" y="1732800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9BBE030-F3C7-478E-A736-355E8D14EBC7}"/>
              </a:ext>
            </a:extLst>
          </p:cNvPr>
          <p:cNvSpPr/>
          <p:nvPr/>
        </p:nvSpPr>
        <p:spPr bwMode="auto">
          <a:xfrm>
            <a:off x="3625700" y="2797543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A5D00F2-7A00-41E4-BBAF-B27380AF4D05}"/>
              </a:ext>
            </a:extLst>
          </p:cNvPr>
          <p:cNvSpPr/>
          <p:nvPr/>
        </p:nvSpPr>
        <p:spPr bwMode="auto">
          <a:xfrm>
            <a:off x="4489796" y="2797543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257B442-F3F6-4FB5-B8E7-41C2CC9AD6E8}"/>
              </a:ext>
            </a:extLst>
          </p:cNvPr>
          <p:cNvSpPr/>
          <p:nvPr/>
        </p:nvSpPr>
        <p:spPr bwMode="auto">
          <a:xfrm>
            <a:off x="4024953" y="2941559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87F7A4B-B306-45F9-A0E8-CC32542F6B88}"/>
              </a:ext>
            </a:extLst>
          </p:cNvPr>
          <p:cNvSpPr txBox="1"/>
          <p:nvPr/>
        </p:nvSpPr>
        <p:spPr>
          <a:xfrm>
            <a:off x="3610787" y="117802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Proc11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C3BDFC-27FC-4BBE-9CFC-430E1862CAC5}"/>
              </a:ext>
            </a:extLst>
          </p:cNvPr>
          <p:cNvSpPr txBox="1"/>
          <p:nvPr/>
        </p:nvSpPr>
        <p:spPr>
          <a:xfrm>
            <a:off x="3610787" y="2435046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Proc12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2FDD2D-6CCB-4913-B3A8-A058E127474E}"/>
              </a:ext>
            </a:extLst>
          </p:cNvPr>
          <p:cNvSpPr/>
          <p:nvPr/>
        </p:nvSpPr>
        <p:spPr bwMode="auto">
          <a:xfrm>
            <a:off x="3623545" y="5346152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k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454BD3A-AAF2-4CEA-9583-303ABBBFF773}"/>
              </a:ext>
            </a:extLst>
          </p:cNvPr>
          <p:cNvSpPr/>
          <p:nvPr/>
        </p:nvSpPr>
        <p:spPr bwMode="auto">
          <a:xfrm>
            <a:off x="5135713" y="5346152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CCF8C6D-30E4-4D98-B1B0-21FCB976FFD2}"/>
              </a:ext>
            </a:extLst>
          </p:cNvPr>
          <p:cNvSpPr/>
          <p:nvPr/>
        </p:nvSpPr>
        <p:spPr bwMode="auto">
          <a:xfrm>
            <a:off x="3623545" y="5706192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v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9ABFAB-8455-41C0-8EC9-69B92A389964}"/>
              </a:ext>
            </a:extLst>
          </p:cNvPr>
          <p:cNvSpPr/>
          <p:nvPr/>
        </p:nvSpPr>
        <p:spPr bwMode="auto">
          <a:xfrm>
            <a:off x="5135713" y="5706192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A7E6F22-6D1C-47FA-86D9-5F937DCA6A92}"/>
              </a:ext>
            </a:extLst>
          </p:cNvPr>
          <p:cNvSpPr/>
          <p:nvPr/>
        </p:nvSpPr>
        <p:spPr bwMode="auto">
          <a:xfrm>
            <a:off x="3623545" y="6066232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Proc131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0842C8E-963E-45F6-B003-9414D094B172}"/>
              </a:ext>
            </a:extLst>
          </p:cNvPr>
          <p:cNvSpPr/>
          <p:nvPr/>
        </p:nvSpPr>
        <p:spPr bwMode="auto">
          <a:xfrm>
            <a:off x="5135713" y="6066232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133CB-B2EF-4875-9E75-162B7A5A816A}"/>
              </a:ext>
            </a:extLst>
          </p:cNvPr>
          <p:cNvSpPr/>
          <p:nvPr/>
        </p:nvSpPr>
        <p:spPr bwMode="auto">
          <a:xfrm>
            <a:off x="3625700" y="4266032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A8FB48-038D-4ACE-9036-CB55F755E277}"/>
              </a:ext>
            </a:extLst>
          </p:cNvPr>
          <p:cNvSpPr/>
          <p:nvPr/>
        </p:nvSpPr>
        <p:spPr bwMode="auto">
          <a:xfrm>
            <a:off x="4489796" y="4266032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030263F-977D-4106-A470-D5F65144C8EF}"/>
              </a:ext>
            </a:extLst>
          </p:cNvPr>
          <p:cNvSpPr/>
          <p:nvPr/>
        </p:nvSpPr>
        <p:spPr bwMode="auto">
          <a:xfrm>
            <a:off x="4021744" y="4410048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7E7D34-E4B3-4C76-BF11-8CEA12E1DBF7}"/>
              </a:ext>
            </a:extLst>
          </p:cNvPr>
          <p:cNvSpPr txBox="1"/>
          <p:nvPr/>
        </p:nvSpPr>
        <p:spPr>
          <a:xfrm>
            <a:off x="3610787" y="3847791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Proc13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3888028-0D8F-49D6-9240-A45BEA0AB9CF}"/>
              </a:ext>
            </a:extLst>
          </p:cNvPr>
          <p:cNvSpPr/>
          <p:nvPr/>
        </p:nvSpPr>
        <p:spPr bwMode="auto">
          <a:xfrm>
            <a:off x="6666383" y="471436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y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9870B-EB6C-471B-A84D-F92490C097EF}"/>
              </a:ext>
            </a:extLst>
          </p:cNvPr>
          <p:cNvSpPr/>
          <p:nvPr/>
        </p:nvSpPr>
        <p:spPr bwMode="auto">
          <a:xfrm>
            <a:off x="8178551" y="471436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5C72313-1202-4AA1-BC38-36810DCF7BE8}"/>
              </a:ext>
            </a:extLst>
          </p:cNvPr>
          <p:cNvSpPr/>
          <p:nvPr/>
        </p:nvSpPr>
        <p:spPr bwMode="auto">
          <a:xfrm>
            <a:off x="6666383" y="507440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z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B3E3C93-01B1-48B7-81CE-1C0F6F14AEF8}"/>
              </a:ext>
            </a:extLst>
          </p:cNvPr>
          <p:cNvSpPr/>
          <p:nvPr/>
        </p:nvSpPr>
        <p:spPr bwMode="auto">
          <a:xfrm>
            <a:off x="8178551" y="507440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917D156-C8F9-4D37-852A-916925E6FB80}"/>
              </a:ext>
            </a:extLst>
          </p:cNvPr>
          <p:cNvSpPr/>
          <p:nvPr/>
        </p:nvSpPr>
        <p:spPr bwMode="auto">
          <a:xfrm>
            <a:off x="6666383" y="4350054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C18C49-4BF6-4DAC-8ECB-9316310C0B7F}"/>
              </a:ext>
            </a:extLst>
          </p:cNvPr>
          <p:cNvSpPr/>
          <p:nvPr/>
        </p:nvSpPr>
        <p:spPr bwMode="auto">
          <a:xfrm>
            <a:off x="7530479" y="4350054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256FD82-5F5C-4DF6-B8A3-1883F9FDFBBD}"/>
              </a:ext>
            </a:extLst>
          </p:cNvPr>
          <p:cNvSpPr/>
          <p:nvPr/>
        </p:nvSpPr>
        <p:spPr bwMode="auto">
          <a:xfrm>
            <a:off x="7062427" y="4494070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B62239A-CD06-472C-AD6B-01B027582B75}"/>
              </a:ext>
            </a:extLst>
          </p:cNvPr>
          <p:cNvSpPr txBox="1"/>
          <p:nvPr/>
        </p:nvSpPr>
        <p:spPr>
          <a:xfrm>
            <a:off x="6570722" y="3912984"/>
            <a:ext cx="105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Proc131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416E87A3-D1AA-4BD8-8A78-77DC0C2FF055}"/>
              </a:ext>
            </a:extLst>
          </p:cNvPr>
          <p:cNvCxnSpPr>
            <a:cxnSpLocks/>
            <a:stCxn id="34" idx="3"/>
            <a:endCxn id="19" idx="3"/>
          </p:cNvCxnSpPr>
          <p:nvPr/>
        </p:nvCxnSpPr>
        <p:spPr>
          <a:xfrm rot="5400000">
            <a:off x="3012581" y="1363267"/>
            <a:ext cx="690366" cy="1552359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50E2F01-87C4-4CDB-BE96-E5D1EF37761C}"/>
              </a:ext>
            </a:extLst>
          </p:cNvPr>
          <p:cNvCxnSpPr>
            <a:cxnSpLocks/>
            <a:stCxn id="62" idx="7"/>
            <a:endCxn id="49" idx="1"/>
          </p:cNvCxnSpPr>
          <p:nvPr/>
        </p:nvCxnSpPr>
        <p:spPr>
          <a:xfrm rot="5400000" flipH="1" flipV="1">
            <a:off x="2780691" y="3426761"/>
            <a:ext cx="224400" cy="143579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8CAD2952-198F-490D-9B94-48B5F5641BC2}"/>
              </a:ext>
            </a:extLst>
          </p:cNvPr>
          <p:cNvSpPr/>
          <p:nvPr/>
        </p:nvSpPr>
        <p:spPr bwMode="auto">
          <a:xfrm>
            <a:off x="2113532" y="3528253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7606B6-F4A5-4F61-A15E-96FF58850C2B}"/>
              </a:ext>
            </a:extLst>
          </p:cNvPr>
          <p:cNvSpPr/>
          <p:nvPr/>
        </p:nvSpPr>
        <p:spPr bwMode="auto">
          <a:xfrm>
            <a:off x="2113532" y="3875895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6FEC4FB-9AD1-47DC-9BC4-8C89E41BE557}"/>
              </a:ext>
            </a:extLst>
          </p:cNvPr>
          <p:cNvSpPr/>
          <p:nvPr/>
        </p:nvSpPr>
        <p:spPr bwMode="auto">
          <a:xfrm>
            <a:off x="2113532" y="4246312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0A1EAA7D-3B26-4F84-9061-3F0C27042341}"/>
              </a:ext>
            </a:extLst>
          </p:cNvPr>
          <p:cNvCxnSpPr>
            <a:cxnSpLocks/>
            <a:stCxn id="61" idx="7"/>
            <a:endCxn id="39" idx="1"/>
          </p:cNvCxnSpPr>
          <p:nvPr/>
        </p:nvCxnSpPr>
        <p:spPr>
          <a:xfrm rot="5400000" flipH="1" flipV="1">
            <a:off x="2259527" y="2535180"/>
            <a:ext cx="1266728" cy="143579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73442657-93F7-4C42-A04A-9CE3FB612E2C}"/>
              </a:ext>
            </a:extLst>
          </p:cNvPr>
          <p:cNvCxnSpPr>
            <a:cxnSpLocks/>
            <a:stCxn id="60" idx="7"/>
            <a:endCxn id="38" idx="1"/>
          </p:cNvCxnSpPr>
          <p:nvPr/>
        </p:nvCxnSpPr>
        <p:spPr>
          <a:xfrm rot="5400000" flipH="1" flipV="1">
            <a:off x="1804839" y="1732850"/>
            <a:ext cx="2176104" cy="143579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3D589E0-4649-446C-8E1E-15C4A243D76D}"/>
              </a:ext>
            </a:extLst>
          </p:cNvPr>
          <p:cNvSpPr/>
          <p:nvPr/>
        </p:nvSpPr>
        <p:spPr bwMode="auto">
          <a:xfrm>
            <a:off x="5508104" y="6233002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106E526-4832-4441-A260-E898696322D7}"/>
              </a:ext>
            </a:extLst>
          </p:cNvPr>
          <p:cNvCxnSpPr>
            <a:cxnSpLocks/>
            <a:stCxn id="48" idx="3"/>
            <a:endCxn id="29" idx="2"/>
          </p:cNvCxnSpPr>
          <p:nvPr/>
        </p:nvCxnSpPr>
        <p:spPr>
          <a:xfrm rot="5400000" flipH="1">
            <a:off x="3087582" y="3526804"/>
            <a:ext cx="6662" cy="1882753"/>
          </a:xfrm>
          <a:prstGeom prst="curvedConnector3">
            <a:avLst>
              <a:gd name="adj1" fmla="val -358968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7227F5E-027A-40A9-B284-C5A2003FF3C5}"/>
              </a:ext>
            </a:extLst>
          </p:cNvPr>
          <p:cNvSpPr txBox="1"/>
          <p:nvPr/>
        </p:nvSpPr>
        <p:spPr>
          <a:xfrm>
            <a:off x="112582" y="1844380"/>
            <a:ext cx="75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Proc1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761DAA-CD8B-4A97-A0C6-D0FB9F94C360}"/>
              </a:ext>
            </a:extLst>
          </p:cNvPr>
          <p:cNvSpPr/>
          <p:nvPr/>
        </p:nvSpPr>
        <p:spPr bwMode="auto">
          <a:xfrm>
            <a:off x="3625700" y="3157583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i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D3FC384-96C0-47E4-A344-4444446C95C5}"/>
              </a:ext>
            </a:extLst>
          </p:cNvPr>
          <p:cNvSpPr/>
          <p:nvPr/>
        </p:nvSpPr>
        <p:spPr bwMode="auto">
          <a:xfrm>
            <a:off x="5137868" y="3157583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5523378-3B5F-4FC1-BA6E-FD411B02901F}"/>
              </a:ext>
            </a:extLst>
          </p:cNvPr>
          <p:cNvSpPr/>
          <p:nvPr/>
        </p:nvSpPr>
        <p:spPr bwMode="auto">
          <a:xfrm>
            <a:off x="3625700" y="3517623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j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1F501C0-6B16-4ACB-9A72-38292B83B86E}"/>
              </a:ext>
            </a:extLst>
          </p:cNvPr>
          <p:cNvSpPr/>
          <p:nvPr/>
        </p:nvSpPr>
        <p:spPr bwMode="auto">
          <a:xfrm>
            <a:off x="5137868" y="3517623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F6DA270-77FC-4B77-A1C2-599E6E015B27}"/>
              </a:ext>
            </a:extLst>
          </p:cNvPr>
          <p:cNvSpPr/>
          <p:nvPr/>
        </p:nvSpPr>
        <p:spPr bwMode="auto">
          <a:xfrm>
            <a:off x="3623545" y="4626072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m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0D6C8A0-E0F3-4FC2-A586-515D782FB43F}"/>
              </a:ext>
            </a:extLst>
          </p:cNvPr>
          <p:cNvSpPr/>
          <p:nvPr/>
        </p:nvSpPr>
        <p:spPr bwMode="auto">
          <a:xfrm>
            <a:off x="5135713" y="4626072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B29079-3424-4F70-B43B-DD5088E58208}"/>
              </a:ext>
            </a:extLst>
          </p:cNvPr>
          <p:cNvSpPr/>
          <p:nvPr/>
        </p:nvSpPr>
        <p:spPr bwMode="auto">
          <a:xfrm>
            <a:off x="3623545" y="4986112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n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A7491DD-E111-49DA-9028-3678DEA2F38B}"/>
              </a:ext>
            </a:extLst>
          </p:cNvPr>
          <p:cNvSpPr/>
          <p:nvPr/>
        </p:nvSpPr>
        <p:spPr bwMode="auto">
          <a:xfrm>
            <a:off x="5135713" y="4986112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F888967-331A-4BA8-B0EC-5B3DE67B054C}"/>
              </a:ext>
            </a:extLst>
          </p:cNvPr>
          <p:cNvSpPr/>
          <p:nvPr/>
        </p:nvSpPr>
        <p:spPr bwMode="auto">
          <a:xfrm>
            <a:off x="6666383" y="543444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i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2B0B71A-7F60-4B16-8E3D-E0F8F037D3FC}"/>
              </a:ext>
            </a:extLst>
          </p:cNvPr>
          <p:cNvSpPr/>
          <p:nvPr/>
        </p:nvSpPr>
        <p:spPr bwMode="auto">
          <a:xfrm>
            <a:off x="8178551" y="543444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A095057-BFD6-4194-A9CA-9D6931021331}"/>
              </a:ext>
            </a:extLst>
          </p:cNvPr>
          <p:cNvSpPr/>
          <p:nvPr/>
        </p:nvSpPr>
        <p:spPr bwMode="auto">
          <a:xfrm>
            <a:off x="6666383" y="5794489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j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77ABCEF-CA83-485F-88B2-80000D63A060}"/>
              </a:ext>
            </a:extLst>
          </p:cNvPr>
          <p:cNvSpPr/>
          <p:nvPr/>
        </p:nvSpPr>
        <p:spPr bwMode="auto">
          <a:xfrm>
            <a:off x="8178551" y="5794489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CD037430-6F02-4224-9E85-239B2038EE22}"/>
              </a:ext>
            </a:extLst>
          </p:cNvPr>
          <p:cNvCxnSpPr>
            <a:cxnSpLocks/>
            <a:stCxn id="65" idx="0"/>
            <a:endCxn id="57" idx="1"/>
          </p:cNvCxnSpPr>
          <p:nvPr/>
        </p:nvCxnSpPr>
        <p:spPr>
          <a:xfrm rot="5400000" flipH="1" flipV="1">
            <a:off x="4989739" y="4652019"/>
            <a:ext cx="2135352" cy="102661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AD5072FD-F839-460B-BB37-203ED0CB8C5C}"/>
              </a:ext>
            </a:extLst>
          </p:cNvPr>
          <p:cNvCxnSpPr>
            <a:cxnSpLocks/>
            <a:stCxn id="56" idx="3"/>
            <a:endCxn id="75" idx="3"/>
          </p:cNvCxnSpPr>
          <p:nvPr/>
        </p:nvCxnSpPr>
        <p:spPr>
          <a:xfrm rot="5400000">
            <a:off x="6231092" y="4324251"/>
            <a:ext cx="610599" cy="107316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E58D3EC-A503-4C09-8A38-51B15EC36158}"/>
              </a:ext>
            </a:extLst>
          </p:cNvPr>
          <p:cNvCxnSpPr>
            <a:cxnSpLocks/>
            <a:stCxn id="37" idx="4"/>
            <a:endCxn id="25" idx="3"/>
          </p:cNvCxnSpPr>
          <p:nvPr/>
        </p:nvCxnSpPr>
        <p:spPr>
          <a:xfrm rot="5400000">
            <a:off x="3045680" y="2549472"/>
            <a:ext cx="551182" cy="147937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6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2279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6DEADB-6013-49E2-8EE4-F6E981F2B99F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嵌套定义过程符号表结构组织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8D394AA1-7560-44F2-A60D-E7718E019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340769"/>
                <a:ext cx="8568952" cy="191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一个不太严谨的过程嵌套定义文法</a:t>
                </a:r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𝑝𝑟𝑜𝑐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8D394AA1-7560-44F2-A60D-E7718E01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5" y="1340769"/>
                <a:ext cx="8568952" cy="1916935"/>
              </a:xfrm>
              <a:prstGeom prst="rect">
                <a:avLst/>
              </a:prstGeom>
              <a:blipFill>
                <a:blip r:embed="rId3"/>
                <a:stretch>
                  <a:fillRect l="-641" b="-35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955EA71B-F1F8-461B-87B1-2C47A1D2FB74}"/>
              </a:ext>
            </a:extLst>
          </p:cNvPr>
          <p:cNvSpPr/>
          <p:nvPr/>
        </p:nvSpPr>
        <p:spPr bwMode="auto">
          <a:xfrm>
            <a:off x="1619672" y="4077072"/>
            <a:ext cx="1994520" cy="504056"/>
          </a:xfrm>
          <a:prstGeom prst="wedgeRoundRectCallout">
            <a:avLst>
              <a:gd name="adj1" fmla="val 18238"/>
              <a:gd name="adj2" fmla="val -416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此处建立符号表</a:t>
            </a: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40448F39-211B-4EEC-A416-50230F96CAE5}"/>
              </a:ext>
            </a:extLst>
          </p:cNvPr>
          <p:cNvSpPr/>
          <p:nvPr/>
        </p:nvSpPr>
        <p:spPr bwMode="auto">
          <a:xfrm>
            <a:off x="3754760" y="3861048"/>
            <a:ext cx="2185391" cy="504056"/>
          </a:xfrm>
          <a:prstGeom prst="wedgeRoundRectCallout">
            <a:avLst>
              <a:gd name="adj1" fmla="val -65395"/>
              <a:gd name="adj2" fmla="val -3757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此处符号表建立完成</a:t>
            </a:r>
          </a:p>
        </p:txBody>
      </p:sp>
    </p:spTree>
    <p:extLst>
      <p:ext uri="{BB962C8B-B14F-4D97-AF65-F5344CB8AC3E}">
        <p14:creationId xmlns:p14="http://schemas.microsoft.com/office/powerpoint/2010/main" val="36401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B04CC8-B34C-4E3C-9449-2FA44384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40357"/>
            <a:ext cx="3738270" cy="61996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DC6541-5C5A-4B19-9E34-9D463A220C70}"/>
              </a:ext>
            </a:extLst>
          </p:cNvPr>
          <p:cNvSpPr/>
          <p:nvPr/>
        </p:nvSpPr>
        <p:spPr bwMode="auto">
          <a:xfrm>
            <a:off x="678203" y="6148445"/>
            <a:ext cx="3528392" cy="673641"/>
          </a:xfrm>
          <a:prstGeom prst="rect">
            <a:avLst/>
          </a:pr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684B87-2138-492A-BD92-D3C65344B6EA}"/>
              </a:ext>
            </a:extLst>
          </p:cNvPr>
          <p:cNvSpPr/>
          <p:nvPr/>
        </p:nvSpPr>
        <p:spPr bwMode="auto">
          <a:xfrm>
            <a:off x="678203" y="667128"/>
            <a:ext cx="3528392" cy="673641"/>
          </a:xfrm>
          <a:prstGeom prst="rect">
            <a:avLst/>
          </a:pr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8C18E4-9346-4B80-8029-90C90C8394D6}"/>
              </a:ext>
            </a:extLst>
          </p:cNvPr>
          <p:cNvSpPr/>
          <p:nvPr/>
        </p:nvSpPr>
        <p:spPr bwMode="auto">
          <a:xfrm>
            <a:off x="888081" y="1340769"/>
            <a:ext cx="3318514" cy="1030037"/>
          </a:xfrm>
          <a:prstGeom prst="rect">
            <a:avLst/>
          </a:prstGeom>
          <a:solidFill>
            <a:srgbClr val="1B998B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F1FBF-A034-4A31-B6E8-A4B212DEA840}"/>
              </a:ext>
            </a:extLst>
          </p:cNvPr>
          <p:cNvSpPr/>
          <p:nvPr/>
        </p:nvSpPr>
        <p:spPr bwMode="auto">
          <a:xfrm>
            <a:off x="888081" y="2370806"/>
            <a:ext cx="3318514" cy="1293824"/>
          </a:xfrm>
          <a:prstGeom prst="rect">
            <a:avLst/>
          </a:prstGeom>
          <a:solidFill>
            <a:srgbClr val="0000FF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986874-E56A-4214-A0F7-35C991122A85}"/>
              </a:ext>
            </a:extLst>
          </p:cNvPr>
          <p:cNvSpPr/>
          <p:nvPr/>
        </p:nvSpPr>
        <p:spPr bwMode="auto">
          <a:xfrm>
            <a:off x="888081" y="3664630"/>
            <a:ext cx="3318514" cy="432048"/>
          </a:xfrm>
          <a:prstGeom prst="rect">
            <a:avLst/>
          </a:prstGeom>
          <a:solidFill>
            <a:srgbClr val="7030A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C870E3-A5AF-4780-B43F-14DFD3DE1387}"/>
              </a:ext>
            </a:extLst>
          </p:cNvPr>
          <p:cNvSpPr/>
          <p:nvPr/>
        </p:nvSpPr>
        <p:spPr bwMode="auto">
          <a:xfrm>
            <a:off x="888081" y="5517231"/>
            <a:ext cx="3318514" cy="631214"/>
          </a:xfrm>
          <a:prstGeom prst="rect">
            <a:avLst/>
          </a:prstGeom>
          <a:solidFill>
            <a:srgbClr val="7030A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2238A8-FA21-4780-B8E8-A17FCB50E54F}"/>
              </a:ext>
            </a:extLst>
          </p:cNvPr>
          <p:cNvSpPr/>
          <p:nvPr/>
        </p:nvSpPr>
        <p:spPr bwMode="auto">
          <a:xfrm>
            <a:off x="1038243" y="4096678"/>
            <a:ext cx="3168352" cy="1420553"/>
          </a:xfrm>
          <a:prstGeom prst="rect">
            <a:avLst/>
          </a:prstGeom>
          <a:solidFill>
            <a:srgbClr val="FFFF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A15586-B626-480F-B38E-B0027DDAB6D4}"/>
              </a:ext>
            </a:extLst>
          </p:cNvPr>
          <p:cNvSpPr txBox="1"/>
          <p:nvPr/>
        </p:nvSpPr>
        <p:spPr>
          <a:xfrm>
            <a:off x="4355976" y="557521"/>
            <a:ext cx="478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符号表栈解决方案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D3FA10-9D94-48FA-B039-9F8A9395940B}"/>
              </a:ext>
            </a:extLst>
          </p:cNvPr>
          <p:cNvSpPr/>
          <p:nvPr/>
        </p:nvSpPr>
        <p:spPr bwMode="auto">
          <a:xfrm>
            <a:off x="5298226" y="3590403"/>
            <a:ext cx="2057401" cy="48445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Cambria Math" panose="02040503050406030204" pitchFamily="18" charset="0"/>
              </a:rPr>
              <a:t>Proc1</a:t>
            </a:r>
            <a:endParaRPr lang="zh-CN" altLang="en-US" b="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3DED5F3A-6913-4A9D-9396-33CE9E40699C}"/>
              </a:ext>
            </a:extLst>
          </p:cNvPr>
          <p:cNvSpPr/>
          <p:nvPr/>
        </p:nvSpPr>
        <p:spPr bwMode="auto">
          <a:xfrm>
            <a:off x="1801969" y="699707"/>
            <a:ext cx="2404626" cy="209014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751D55E4-C74F-4665-BBFD-2C4CEB8970B8}"/>
              </a:ext>
            </a:extLst>
          </p:cNvPr>
          <p:cNvSpPr/>
          <p:nvPr/>
        </p:nvSpPr>
        <p:spPr bwMode="auto">
          <a:xfrm>
            <a:off x="2051720" y="1318749"/>
            <a:ext cx="2154875" cy="236883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ABBA99-D089-4A8F-81F9-E5AD7D303B26}"/>
              </a:ext>
            </a:extLst>
          </p:cNvPr>
          <p:cNvSpPr/>
          <p:nvPr/>
        </p:nvSpPr>
        <p:spPr bwMode="auto">
          <a:xfrm>
            <a:off x="5298226" y="3105953"/>
            <a:ext cx="2057401" cy="48445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Cambria Math" panose="02040503050406030204" pitchFamily="18" charset="0"/>
              </a:rPr>
              <a:t>Proc11</a:t>
            </a:r>
            <a:endParaRPr lang="zh-CN" altLang="en-US" b="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D9C0BC09-3258-48BB-B81F-FA66CD25BEC8}"/>
              </a:ext>
            </a:extLst>
          </p:cNvPr>
          <p:cNvSpPr/>
          <p:nvPr/>
        </p:nvSpPr>
        <p:spPr bwMode="auto">
          <a:xfrm>
            <a:off x="2051720" y="2135132"/>
            <a:ext cx="2154875" cy="236883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19645A84-4CCF-4EA5-94A0-27275EA187B7}"/>
              </a:ext>
            </a:extLst>
          </p:cNvPr>
          <p:cNvSpPr/>
          <p:nvPr/>
        </p:nvSpPr>
        <p:spPr bwMode="auto">
          <a:xfrm>
            <a:off x="2987824" y="2384258"/>
            <a:ext cx="1218771" cy="236883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FAD978-7F43-4B23-8424-F21E424917A3}"/>
              </a:ext>
            </a:extLst>
          </p:cNvPr>
          <p:cNvSpPr/>
          <p:nvPr/>
        </p:nvSpPr>
        <p:spPr bwMode="auto">
          <a:xfrm>
            <a:off x="5298226" y="3105953"/>
            <a:ext cx="2057401" cy="48445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Cambria Math" panose="02040503050406030204" pitchFamily="18" charset="0"/>
              </a:rPr>
              <a:t>Proc12</a:t>
            </a:r>
            <a:endParaRPr lang="zh-CN" altLang="en-US" b="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273182BF-68CD-4441-ACA3-F32D8A1BA74F}"/>
              </a:ext>
            </a:extLst>
          </p:cNvPr>
          <p:cNvSpPr/>
          <p:nvPr/>
        </p:nvSpPr>
        <p:spPr bwMode="auto">
          <a:xfrm>
            <a:off x="1979712" y="3465464"/>
            <a:ext cx="2226883" cy="205991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B081213A-DEA1-4B8C-A273-A83E1B6A8DF1}"/>
              </a:ext>
            </a:extLst>
          </p:cNvPr>
          <p:cNvSpPr/>
          <p:nvPr/>
        </p:nvSpPr>
        <p:spPr bwMode="auto">
          <a:xfrm>
            <a:off x="2987823" y="3631737"/>
            <a:ext cx="1218771" cy="236883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E3D8EA-815A-4098-B9E7-0563B9B19246}"/>
              </a:ext>
            </a:extLst>
          </p:cNvPr>
          <p:cNvSpPr/>
          <p:nvPr/>
        </p:nvSpPr>
        <p:spPr bwMode="auto">
          <a:xfrm>
            <a:off x="5298226" y="3105953"/>
            <a:ext cx="2057401" cy="48445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Cambria Math" panose="02040503050406030204" pitchFamily="18" charset="0"/>
              </a:rPr>
              <a:t>Proc13</a:t>
            </a:r>
            <a:endParaRPr lang="zh-CN" altLang="en-US" b="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E479DAC5-D3E2-4766-A194-5F1540B87B9E}"/>
              </a:ext>
            </a:extLst>
          </p:cNvPr>
          <p:cNvSpPr/>
          <p:nvPr/>
        </p:nvSpPr>
        <p:spPr bwMode="auto">
          <a:xfrm>
            <a:off x="3707904" y="4074853"/>
            <a:ext cx="498689" cy="225815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3FE499-15AB-412F-AA9D-C18B149946F7}"/>
              </a:ext>
            </a:extLst>
          </p:cNvPr>
          <p:cNvSpPr/>
          <p:nvPr/>
        </p:nvSpPr>
        <p:spPr bwMode="auto">
          <a:xfrm>
            <a:off x="5298226" y="2621503"/>
            <a:ext cx="2057401" cy="48445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Cambria Math" panose="02040503050406030204" pitchFamily="18" charset="0"/>
              </a:rPr>
              <a:t>Proc131</a:t>
            </a:r>
            <a:endParaRPr lang="zh-CN" altLang="en-US" b="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928C4528-C854-4778-876A-E7A844ED57EE}"/>
              </a:ext>
            </a:extLst>
          </p:cNvPr>
          <p:cNvSpPr/>
          <p:nvPr/>
        </p:nvSpPr>
        <p:spPr bwMode="auto">
          <a:xfrm>
            <a:off x="2267744" y="5280349"/>
            <a:ext cx="1938849" cy="236883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BD23BB2A-E291-4AD4-B189-4E049BECC920}"/>
              </a:ext>
            </a:extLst>
          </p:cNvPr>
          <p:cNvSpPr/>
          <p:nvPr/>
        </p:nvSpPr>
        <p:spPr bwMode="auto">
          <a:xfrm>
            <a:off x="2261529" y="5929461"/>
            <a:ext cx="1938849" cy="236883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31" name="箭头: 左 30">
            <a:extLst>
              <a:ext uri="{FF2B5EF4-FFF2-40B4-BE49-F238E27FC236}">
                <a16:creationId xmlns:a16="http://schemas.microsoft.com/office/drawing/2014/main" id="{4C7EC596-DBB1-4FEB-AED0-8A1CC53C82BB}"/>
              </a:ext>
            </a:extLst>
          </p:cNvPr>
          <p:cNvSpPr/>
          <p:nvPr/>
        </p:nvSpPr>
        <p:spPr bwMode="auto">
          <a:xfrm>
            <a:off x="1801970" y="6560674"/>
            <a:ext cx="2398408" cy="236883"/>
          </a:xfrm>
          <a:prstGeom prst="lef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147839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非嵌套过程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D3642C-6B22-4AF0-9470-184BE73E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4" y="569098"/>
            <a:ext cx="8663051" cy="57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非嵌套过程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8B2DB9-54D0-4561-AE58-C93400E7BD35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非嵌套定义过程符号表结构组织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FCAFED9-EC55-497B-B826-EA98E9D04EFB}"/>
              </a:ext>
            </a:extLst>
          </p:cNvPr>
          <p:cNvSpPr/>
          <p:nvPr/>
        </p:nvSpPr>
        <p:spPr bwMode="auto">
          <a:xfrm>
            <a:off x="179377" y="210182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null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D0BDCE8-3371-4F57-AFEF-CF03B47267C0}"/>
              </a:ext>
            </a:extLst>
          </p:cNvPr>
          <p:cNvSpPr/>
          <p:nvPr/>
        </p:nvSpPr>
        <p:spPr bwMode="auto">
          <a:xfrm>
            <a:off x="1043473" y="210182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08483A-8F4B-4863-8BA6-B86E2540EA14}"/>
              </a:ext>
            </a:extLst>
          </p:cNvPr>
          <p:cNvSpPr/>
          <p:nvPr/>
        </p:nvSpPr>
        <p:spPr bwMode="auto">
          <a:xfrm>
            <a:off x="179377" y="246186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a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7191655-5592-46A3-9D69-60A13C2D8397}"/>
              </a:ext>
            </a:extLst>
          </p:cNvPr>
          <p:cNvSpPr/>
          <p:nvPr/>
        </p:nvSpPr>
        <p:spPr bwMode="auto">
          <a:xfrm>
            <a:off x="1691545" y="246186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4A20A11-B19E-4EED-BB87-18D8E10D2DBF}"/>
              </a:ext>
            </a:extLst>
          </p:cNvPr>
          <p:cNvSpPr/>
          <p:nvPr/>
        </p:nvSpPr>
        <p:spPr bwMode="auto">
          <a:xfrm>
            <a:off x="179377" y="282190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b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32D1CFE-D6DB-4146-8E27-F1F1686B2B12}"/>
              </a:ext>
            </a:extLst>
          </p:cNvPr>
          <p:cNvSpPr/>
          <p:nvPr/>
        </p:nvSpPr>
        <p:spPr bwMode="auto">
          <a:xfrm>
            <a:off x="1691545" y="282190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09D620E-A277-498B-94B5-CBA28A68F132}"/>
              </a:ext>
            </a:extLst>
          </p:cNvPr>
          <p:cNvSpPr/>
          <p:nvPr/>
        </p:nvSpPr>
        <p:spPr bwMode="auto">
          <a:xfrm>
            <a:off x="179377" y="318194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en-US" altLang="zh-CN" b="0" dirty="0">
                <a:latin typeface="Cambria Math" panose="02040503050406030204" pitchFamily="18" charset="0"/>
              </a:rPr>
              <a:t>roc1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81E4B56-CCC1-4C53-A976-6F958EA20CF9}"/>
              </a:ext>
            </a:extLst>
          </p:cNvPr>
          <p:cNvSpPr/>
          <p:nvPr/>
        </p:nvSpPr>
        <p:spPr bwMode="auto">
          <a:xfrm>
            <a:off x="1691545" y="318194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31E78B2-E5B1-4ADA-9E3C-E37D64A2DE79}"/>
              </a:ext>
            </a:extLst>
          </p:cNvPr>
          <p:cNvSpPr/>
          <p:nvPr/>
        </p:nvSpPr>
        <p:spPr bwMode="auto">
          <a:xfrm>
            <a:off x="179377" y="354198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en-US" altLang="zh-CN" b="0" dirty="0">
                <a:latin typeface="Cambria Math" panose="02040503050406030204" pitchFamily="18" charset="0"/>
              </a:rPr>
              <a:t>roc2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DC13368-F977-4F12-A795-5AFE0C6A01A5}"/>
              </a:ext>
            </a:extLst>
          </p:cNvPr>
          <p:cNvSpPr/>
          <p:nvPr/>
        </p:nvSpPr>
        <p:spPr bwMode="auto">
          <a:xfrm>
            <a:off x="1691545" y="354198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DBAF336-13D4-4E61-B5E1-39FFF0E16504}"/>
              </a:ext>
            </a:extLst>
          </p:cNvPr>
          <p:cNvSpPr/>
          <p:nvPr/>
        </p:nvSpPr>
        <p:spPr bwMode="auto">
          <a:xfrm>
            <a:off x="179377" y="390202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en-US" altLang="zh-CN" b="0" dirty="0">
                <a:latin typeface="Cambria Math" panose="02040503050406030204" pitchFamily="18" charset="0"/>
              </a:rPr>
              <a:t>roc3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0D2F050-8081-4364-A50B-68304E2741C1}"/>
              </a:ext>
            </a:extLst>
          </p:cNvPr>
          <p:cNvSpPr/>
          <p:nvPr/>
        </p:nvSpPr>
        <p:spPr bwMode="auto">
          <a:xfrm>
            <a:off x="1691545" y="390202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11D8953-9500-4C62-AB15-7A81F1B4DD0D}"/>
              </a:ext>
            </a:extLst>
          </p:cNvPr>
          <p:cNvSpPr/>
          <p:nvPr/>
        </p:nvSpPr>
        <p:spPr bwMode="auto">
          <a:xfrm>
            <a:off x="3711772" y="1982008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Cambria Math" panose="02040503050406030204" pitchFamily="18" charset="0"/>
              </a:rPr>
              <a:t>i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3710863-3A40-48EE-AD8E-B63F66A2D419}"/>
              </a:ext>
            </a:extLst>
          </p:cNvPr>
          <p:cNvSpPr/>
          <p:nvPr/>
        </p:nvSpPr>
        <p:spPr bwMode="auto">
          <a:xfrm>
            <a:off x="5223940" y="1982008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97EFBC6-B2F7-4D8F-A940-0D9AB3ACCC49}"/>
              </a:ext>
            </a:extLst>
          </p:cNvPr>
          <p:cNvSpPr/>
          <p:nvPr/>
        </p:nvSpPr>
        <p:spPr bwMode="auto">
          <a:xfrm>
            <a:off x="3711772" y="2342048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j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7EE05CC-6E6B-4255-9394-9012C587BD66}"/>
              </a:ext>
            </a:extLst>
          </p:cNvPr>
          <p:cNvSpPr/>
          <p:nvPr/>
        </p:nvSpPr>
        <p:spPr bwMode="auto">
          <a:xfrm>
            <a:off x="5223940" y="2342048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A4FF8D3-3456-4318-AD60-882E23DEB260}"/>
              </a:ext>
            </a:extLst>
          </p:cNvPr>
          <p:cNvSpPr/>
          <p:nvPr/>
        </p:nvSpPr>
        <p:spPr bwMode="auto">
          <a:xfrm>
            <a:off x="3711772" y="2702088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k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E029DB6-D131-4C27-926B-DD70790D65C9}"/>
              </a:ext>
            </a:extLst>
          </p:cNvPr>
          <p:cNvSpPr/>
          <p:nvPr/>
        </p:nvSpPr>
        <p:spPr bwMode="auto">
          <a:xfrm>
            <a:off x="5223940" y="2702088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729E29C-E8E6-40C2-95CA-3A2CC7F4D055}"/>
              </a:ext>
            </a:extLst>
          </p:cNvPr>
          <p:cNvSpPr/>
          <p:nvPr/>
        </p:nvSpPr>
        <p:spPr bwMode="auto">
          <a:xfrm>
            <a:off x="3711772" y="1624517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373C24B-9AEC-4768-A6B0-3A779111E2BA}"/>
              </a:ext>
            </a:extLst>
          </p:cNvPr>
          <p:cNvSpPr/>
          <p:nvPr/>
        </p:nvSpPr>
        <p:spPr bwMode="auto">
          <a:xfrm>
            <a:off x="4575868" y="1624517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3E73DF9-A89C-42BF-B257-4CA0189F906D}"/>
              </a:ext>
            </a:extLst>
          </p:cNvPr>
          <p:cNvSpPr/>
          <p:nvPr/>
        </p:nvSpPr>
        <p:spPr bwMode="auto">
          <a:xfrm>
            <a:off x="4107816" y="1768533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C890BE9-1E0F-46AA-A34F-168593932908}"/>
              </a:ext>
            </a:extLst>
          </p:cNvPr>
          <p:cNvSpPr txBox="1"/>
          <p:nvPr/>
        </p:nvSpPr>
        <p:spPr>
          <a:xfrm>
            <a:off x="2915816" y="1624517"/>
            <a:ext cx="75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proc1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54C93F3-EF42-49FE-BDE2-001369F34F86}"/>
              </a:ext>
            </a:extLst>
          </p:cNvPr>
          <p:cNvCxnSpPr>
            <a:cxnSpLocks/>
            <a:stCxn id="106" idx="0"/>
            <a:endCxn id="104" idx="1"/>
          </p:cNvCxnSpPr>
          <p:nvPr/>
        </p:nvCxnSpPr>
        <p:spPr>
          <a:xfrm rot="5400000" flipH="1" flipV="1">
            <a:off x="1761563" y="2171213"/>
            <a:ext cx="1516282" cy="79222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2FFB25EA-61DD-4D79-91F2-48B84F31876C}"/>
              </a:ext>
            </a:extLst>
          </p:cNvPr>
          <p:cNvSpPr/>
          <p:nvPr/>
        </p:nvSpPr>
        <p:spPr bwMode="auto">
          <a:xfrm>
            <a:off x="2087589" y="3325465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72E3CBD-D1E8-4EB9-B8D0-67290C6C372D}"/>
              </a:ext>
            </a:extLst>
          </p:cNvPr>
          <p:cNvSpPr/>
          <p:nvPr/>
        </p:nvSpPr>
        <p:spPr bwMode="auto">
          <a:xfrm>
            <a:off x="2087589" y="3673107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3F627EE-5C83-4778-9A6F-67AB463ACF76}"/>
              </a:ext>
            </a:extLst>
          </p:cNvPr>
          <p:cNvSpPr/>
          <p:nvPr/>
        </p:nvSpPr>
        <p:spPr bwMode="auto">
          <a:xfrm>
            <a:off x="2087589" y="404352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8247EB13-959D-4E63-AC8B-A22D621AF110}"/>
              </a:ext>
            </a:extLst>
          </p:cNvPr>
          <p:cNvCxnSpPr>
            <a:cxnSpLocks/>
            <a:stCxn id="116" idx="1"/>
          </p:cNvCxnSpPr>
          <p:nvPr/>
        </p:nvCxnSpPr>
        <p:spPr>
          <a:xfrm rot="16200000" flipV="1">
            <a:off x="3262213" y="2548407"/>
            <a:ext cx="200131" cy="1512167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E1E966B2-AACA-4F87-A7F6-ACD8CA8E2E48}"/>
              </a:ext>
            </a:extLst>
          </p:cNvPr>
          <p:cNvCxnSpPr>
            <a:cxnSpLocks/>
            <a:stCxn id="107" idx="0"/>
            <a:endCxn id="117" idx="1"/>
          </p:cNvCxnSpPr>
          <p:nvPr/>
        </p:nvCxnSpPr>
        <p:spPr>
          <a:xfrm rot="5400000" flipH="1" flipV="1">
            <a:off x="2400481" y="3157773"/>
            <a:ext cx="238446" cy="79222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D3F5A9D8-03CA-4A0E-86C2-B76E99ADA58F}"/>
              </a:ext>
            </a:extLst>
          </p:cNvPr>
          <p:cNvCxnSpPr>
            <a:cxnSpLocks/>
            <a:stCxn id="103" idx="3"/>
            <a:endCxn id="88" idx="3"/>
          </p:cNvCxnSpPr>
          <p:nvPr/>
        </p:nvCxnSpPr>
        <p:spPr>
          <a:xfrm rot="5400000">
            <a:off x="2751039" y="1634598"/>
            <a:ext cx="1171925" cy="156272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17D5400D-3193-4017-95FF-6E84F6646A61}"/>
              </a:ext>
            </a:extLst>
          </p:cNvPr>
          <p:cNvSpPr/>
          <p:nvPr/>
        </p:nvSpPr>
        <p:spPr bwMode="auto">
          <a:xfrm>
            <a:off x="3711772" y="3607486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?proc2-for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9985CCE-D445-47F3-B3DA-560574AC2B8E}"/>
              </a:ext>
            </a:extLst>
          </p:cNvPr>
          <p:cNvSpPr/>
          <p:nvPr/>
        </p:nvSpPr>
        <p:spPr bwMode="auto">
          <a:xfrm>
            <a:off x="5223940" y="3607486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4CB065D-787E-4C12-BFD3-96ABE61ABC94}"/>
              </a:ext>
            </a:extLst>
          </p:cNvPr>
          <p:cNvSpPr/>
          <p:nvPr/>
        </p:nvSpPr>
        <p:spPr bwMode="auto">
          <a:xfrm>
            <a:off x="3711772" y="3249995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585B486-764D-4DB2-B7D2-9F515F1D8582}"/>
              </a:ext>
            </a:extLst>
          </p:cNvPr>
          <p:cNvSpPr/>
          <p:nvPr/>
        </p:nvSpPr>
        <p:spPr bwMode="auto">
          <a:xfrm>
            <a:off x="4575868" y="3249995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6E183D1D-C292-41B5-BDB5-B8D0005875FF}"/>
              </a:ext>
            </a:extLst>
          </p:cNvPr>
          <p:cNvSpPr/>
          <p:nvPr/>
        </p:nvSpPr>
        <p:spPr bwMode="auto">
          <a:xfrm>
            <a:off x="4107816" y="3394011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7EDCD43-7234-490B-A8CE-E2B9DC4C3F55}"/>
              </a:ext>
            </a:extLst>
          </p:cNvPr>
          <p:cNvSpPr txBox="1"/>
          <p:nvPr/>
        </p:nvSpPr>
        <p:spPr>
          <a:xfrm>
            <a:off x="2915816" y="3249995"/>
            <a:ext cx="75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proc2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28AB3F0-7D8A-45CA-BF0C-30234CEFFA79}"/>
              </a:ext>
            </a:extLst>
          </p:cNvPr>
          <p:cNvSpPr/>
          <p:nvPr/>
        </p:nvSpPr>
        <p:spPr bwMode="auto">
          <a:xfrm>
            <a:off x="6660232" y="353954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Cambria Math" panose="02040503050406030204" pitchFamily="18" charset="0"/>
              </a:rPr>
              <a:t>i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24A7337-2483-4F8F-BCA7-2804B65A86A0}"/>
              </a:ext>
            </a:extLst>
          </p:cNvPr>
          <p:cNvSpPr/>
          <p:nvPr/>
        </p:nvSpPr>
        <p:spPr bwMode="auto">
          <a:xfrm>
            <a:off x="8172400" y="353954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A82AD22-BF64-44D5-B48A-44E57D6CE5D5}"/>
              </a:ext>
            </a:extLst>
          </p:cNvPr>
          <p:cNvSpPr/>
          <p:nvPr/>
        </p:nvSpPr>
        <p:spPr bwMode="auto">
          <a:xfrm>
            <a:off x="6660232" y="389958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j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9D8CB47-F1A9-4503-A824-3D352FA2E3F8}"/>
              </a:ext>
            </a:extLst>
          </p:cNvPr>
          <p:cNvSpPr/>
          <p:nvPr/>
        </p:nvSpPr>
        <p:spPr bwMode="auto">
          <a:xfrm>
            <a:off x="8172400" y="389958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304EF46-0E50-4CCF-8FAA-21E6F9E326A7}"/>
              </a:ext>
            </a:extLst>
          </p:cNvPr>
          <p:cNvSpPr/>
          <p:nvPr/>
        </p:nvSpPr>
        <p:spPr bwMode="auto">
          <a:xfrm>
            <a:off x="6660232" y="3182050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746B499-A1B9-4EA1-BC25-3B2EFA285DA9}"/>
              </a:ext>
            </a:extLst>
          </p:cNvPr>
          <p:cNvSpPr/>
          <p:nvPr/>
        </p:nvSpPr>
        <p:spPr bwMode="auto">
          <a:xfrm>
            <a:off x="7524328" y="3182050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68779CD-0387-4AD4-8699-D52861098796}"/>
              </a:ext>
            </a:extLst>
          </p:cNvPr>
          <p:cNvSpPr/>
          <p:nvPr/>
        </p:nvSpPr>
        <p:spPr bwMode="auto">
          <a:xfrm>
            <a:off x="7056276" y="332606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145BD9A-D917-4C1D-B9E2-6C543DA0B002}"/>
              </a:ext>
            </a:extLst>
          </p:cNvPr>
          <p:cNvSpPr txBox="1"/>
          <p:nvPr/>
        </p:nvSpPr>
        <p:spPr>
          <a:xfrm>
            <a:off x="6660232" y="2782486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?proc2-for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F1FC3584-4353-459C-ABE1-8F8755390DC3}"/>
              </a:ext>
            </a:extLst>
          </p:cNvPr>
          <p:cNvSpPr/>
          <p:nvPr/>
        </p:nvSpPr>
        <p:spPr bwMode="auto">
          <a:xfrm>
            <a:off x="5621414" y="3767310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C2A873EF-B27F-4CD1-87DD-551C1E44F2D0}"/>
              </a:ext>
            </a:extLst>
          </p:cNvPr>
          <p:cNvCxnSpPr>
            <a:cxnSpLocks/>
            <a:stCxn id="126" idx="0"/>
            <a:endCxn id="125" idx="1"/>
          </p:cNvCxnSpPr>
          <p:nvPr/>
        </p:nvCxnSpPr>
        <p:spPr>
          <a:xfrm rot="5400000" flipH="1" flipV="1">
            <a:off x="5758746" y="2865824"/>
            <a:ext cx="800158" cy="100281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C5486C3B-9969-4913-B732-D92D6D2416A7}"/>
              </a:ext>
            </a:extLst>
          </p:cNvPr>
          <p:cNvSpPr/>
          <p:nvPr/>
        </p:nvSpPr>
        <p:spPr bwMode="auto">
          <a:xfrm>
            <a:off x="3711772" y="4706798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Cambria Math" panose="02040503050406030204" pitchFamily="18" charset="0"/>
              </a:rPr>
              <a:t>i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9619BB5-ACB8-4748-90F0-5A00ECB2AC20}"/>
              </a:ext>
            </a:extLst>
          </p:cNvPr>
          <p:cNvSpPr/>
          <p:nvPr/>
        </p:nvSpPr>
        <p:spPr bwMode="auto">
          <a:xfrm>
            <a:off x="5223940" y="4706798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85B9CAE-BAF7-4A80-A08C-C3A0B9BDB341}"/>
              </a:ext>
            </a:extLst>
          </p:cNvPr>
          <p:cNvSpPr/>
          <p:nvPr/>
        </p:nvSpPr>
        <p:spPr bwMode="auto">
          <a:xfrm>
            <a:off x="3711772" y="4349307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5F7AF55-7A69-43A2-A314-49497B3DE26C}"/>
              </a:ext>
            </a:extLst>
          </p:cNvPr>
          <p:cNvSpPr/>
          <p:nvPr/>
        </p:nvSpPr>
        <p:spPr bwMode="auto">
          <a:xfrm>
            <a:off x="4575868" y="4349307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A08293D-54FF-460C-B886-242DADE1FB09}"/>
              </a:ext>
            </a:extLst>
          </p:cNvPr>
          <p:cNvSpPr/>
          <p:nvPr/>
        </p:nvSpPr>
        <p:spPr bwMode="auto">
          <a:xfrm>
            <a:off x="4107816" y="4493323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4D73E77-F7D6-41B1-ACA5-52CE175C9C66}"/>
              </a:ext>
            </a:extLst>
          </p:cNvPr>
          <p:cNvSpPr txBox="1"/>
          <p:nvPr/>
        </p:nvSpPr>
        <p:spPr>
          <a:xfrm>
            <a:off x="2937355" y="4349307"/>
            <a:ext cx="75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proc3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20A70D61-45EA-40AC-8F4E-CEC0502CF5B3}"/>
              </a:ext>
            </a:extLst>
          </p:cNvPr>
          <p:cNvCxnSpPr>
            <a:cxnSpLocks/>
            <a:stCxn id="108" idx="5"/>
            <a:endCxn id="133" idx="1"/>
          </p:cNvCxnSpPr>
          <p:nvPr/>
        </p:nvCxnSpPr>
        <p:spPr>
          <a:xfrm rot="16200000" flipH="1">
            <a:off x="2328710" y="3925328"/>
            <a:ext cx="428986" cy="78830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08D50C0C-0497-455B-93B2-67A36EB1E22D}"/>
              </a:ext>
            </a:extLst>
          </p:cNvPr>
          <p:cNvCxnSpPr>
            <a:cxnSpLocks/>
            <a:stCxn id="132" idx="1"/>
            <a:endCxn id="94" idx="3"/>
          </p:cNvCxnSpPr>
          <p:nvPr/>
        </p:nvCxnSpPr>
        <p:spPr>
          <a:xfrm rot="16200000" flipV="1">
            <a:off x="3126088" y="3511595"/>
            <a:ext cx="421827" cy="156272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53D6A4CE-1A29-4447-96BE-5EB67D050898}"/>
              </a:ext>
            </a:extLst>
          </p:cNvPr>
          <p:cNvCxnSpPr>
            <a:cxnSpLocks/>
            <a:stCxn id="124" idx="3"/>
            <a:endCxn id="113" idx="3"/>
          </p:cNvCxnSpPr>
          <p:nvPr/>
        </p:nvCxnSpPr>
        <p:spPr>
          <a:xfrm rot="5400000">
            <a:off x="6377441" y="3098125"/>
            <a:ext cx="399977" cy="97878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F9DF35FC-F985-49D5-8A02-CA6438C7B346}"/>
              </a:ext>
            </a:extLst>
          </p:cNvPr>
          <p:cNvSpPr/>
          <p:nvPr/>
        </p:nvSpPr>
        <p:spPr bwMode="auto">
          <a:xfrm>
            <a:off x="179377" y="4262061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Cambria Math" panose="02040503050406030204" pitchFamily="18" charset="0"/>
              </a:rPr>
              <a:t>main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5D34BC8-EBC2-4CF8-BD04-B8C1E1BFF8A0}"/>
              </a:ext>
            </a:extLst>
          </p:cNvPr>
          <p:cNvSpPr/>
          <p:nvPr/>
        </p:nvSpPr>
        <p:spPr bwMode="auto">
          <a:xfrm>
            <a:off x="1691545" y="4262061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7892DF2-9139-4529-A083-0280D9F87992}"/>
              </a:ext>
            </a:extLst>
          </p:cNvPr>
          <p:cNvSpPr/>
          <p:nvPr/>
        </p:nvSpPr>
        <p:spPr bwMode="auto">
          <a:xfrm>
            <a:off x="2087589" y="4411535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DA7A634-2FDA-4B3E-B047-C1B7DBE632A4}"/>
              </a:ext>
            </a:extLst>
          </p:cNvPr>
          <p:cNvSpPr/>
          <p:nvPr/>
        </p:nvSpPr>
        <p:spPr bwMode="auto">
          <a:xfrm>
            <a:off x="3711772" y="5363924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FA2F892-C6DF-4733-84D3-DD07B8B4D49E}"/>
              </a:ext>
            </a:extLst>
          </p:cNvPr>
          <p:cNvSpPr/>
          <p:nvPr/>
        </p:nvSpPr>
        <p:spPr bwMode="auto">
          <a:xfrm>
            <a:off x="4575868" y="5363924"/>
            <a:ext cx="1512168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Header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5667820B-3C67-4521-B9AD-F9661681819E}"/>
              </a:ext>
            </a:extLst>
          </p:cNvPr>
          <p:cNvSpPr/>
          <p:nvPr/>
        </p:nvSpPr>
        <p:spPr bwMode="auto">
          <a:xfrm>
            <a:off x="4107816" y="5507940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FC6280C-8B76-423C-839D-267B1A9F11CA}"/>
              </a:ext>
            </a:extLst>
          </p:cNvPr>
          <p:cNvSpPr txBox="1"/>
          <p:nvPr/>
        </p:nvSpPr>
        <p:spPr>
          <a:xfrm>
            <a:off x="2937355" y="53639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main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7B7C452A-7F27-480B-883A-44EFDCEB6AD5}"/>
              </a:ext>
            </a:extLst>
          </p:cNvPr>
          <p:cNvCxnSpPr>
            <a:cxnSpLocks/>
            <a:stCxn id="139" idx="4"/>
            <a:endCxn id="143" idx="1"/>
          </p:cNvCxnSpPr>
          <p:nvPr/>
        </p:nvCxnSpPr>
        <p:spPr>
          <a:xfrm rot="16200000" flipH="1">
            <a:off x="1997951" y="4609185"/>
            <a:ext cx="1065047" cy="81376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72E0A9A1-7A06-4DDD-BF3F-39A9B2392B56}"/>
              </a:ext>
            </a:extLst>
          </p:cNvPr>
          <p:cNvCxnSpPr>
            <a:cxnSpLocks/>
            <a:stCxn id="142" idx="1"/>
          </p:cNvCxnSpPr>
          <p:nvPr/>
        </p:nvCxnSpPr>
        <p:spPr>
          <a:xfrm rot="16200000" flipV="1">
            <a:off x="2887912" y="4288036"/>
            <a:ext cx="885740" cy="157515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B0F6645-4D11-4C57-BA63-50A7C13A7286}"/>
              </a:ext>
            </a:extLst>
          </p:cNvPr>
          <p:cNvSpPr txBox="1"/>
          <p:nvPr/>
        </p:nvSpPr>
        <p:spPr>
          <a:xfrm>
            <a:off x="723302" y="4718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全局符号表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B25FD64-C323-4E41-BCA2-C8FC9BFFE73A}"/>
              </a:ext>
            </a:extLst>
          </p:cNvPr>
          <p:cNvSpPr txBox="1"/>
          <p:nvPr/>
        </p:nvSpPr>
        <p:spPr>
          <a:xfrm>
            <a:off x="4143820" y="5867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过程符号表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34F89D5-FC48-4F1C-BB97-462FE7FA21A3}"/>
              </a:ext>
            </a:extLst>
          </p:cNvPr>
          <p:cNvSpPr txBox="1"/>
          <p:nvPr/>
        </p:nvSpPr>
        <p:spPr>
          <a:xfrm>
            <a:off x="7128284" y="44286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循环符号表</a:t>
            </a:r>
          </a:p>
        </p:txBody>
      </p:sp>
    </p:spTree>
    <p:extLst>
      <p:ext uri="{BB962C8B-B14F-4D97-AF65-F5344CB8AC3E}">
        <p14:creationId xmlns:p14="http://schemas.microsoft.com/office/powerpoint/2010/main" val="28239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985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57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多符号表组织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主要问题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不同种类的符号，属性信息有差异。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0052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种组织方式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：构造多个符号表，具有相同属性种类的符号组织在一起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：每个符号表中存放符号的属性个数和结构完全相同；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：一遍编译程序同时管理若干个符号表。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BA7F75-D55C-484F-9296-3ED3094B4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777"/>
              </p:ext>
            </p:extLst>
          </p:nvPr>
        </p:nvGraphicFramePr>
        <p:xfrm>
          <a:off x="395536" y="3789040"/>
          <a:ext cx="410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B1BA8B4-F346-4E11-A95D-76F9CF926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8896"/>
              </p:ext>
            </p:extLst>
          </p:nvPr>
        </p:nvGraphicFramePr>
        <p:xfrm>
          <a:off x="4788024" y="3789040"/>
          <a:ext cx="410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1628D0-DB38-473C-A999-5BBA5D44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171"/>
              </p:ext>
            </p:extLst>
          </p:nvPr>
        </p:nvGraphicFramePr>
        <p:xfrm>
          <a:off x="395536" y="5143398"/>
          <a:ext cx="61926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70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111238480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79499497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108238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单符号表组织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种组织方式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：把所有符号都组织在一张符号表中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：管理集中单一；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：增加了空间开销。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1628D0-DB38-473C-A999-5BBA5D44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5633"/>
              </p:ext>
            </p:extLst>
          </p:nvPr>
        </p:nvGraphicFramePr>
        <p:xfrm>
          <a:off x="395536" y="2676520"/>
          <a:ext cx="71287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1123848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7949949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823898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65976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76457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6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相似表合并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种组织方式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：根据符号属性相似程度分类组织成若干张表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：减少了空间开销；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：增加了表格管理的复杂性。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BA7F75-D55C-484F-9296-3ED3094B4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92659"/>
              </p:ext>
            </p:extLst>
          </p:nvPr>
        </p:nvGraphicFramePr>
        <p:xfrm>
          <a:off x="395536" y="2924944"/>
          <a:ext cx="43204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5000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1628D0-DB38-473C-A999-5BBA5D44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48353"/>
              </p:ext>
            </p:extLst>
          </p:nvPr>
        </p:nvGraphicFramePr>
        <p:xfrm>
          <a:off x="395536" y="4279302"/>
          <a:ext cx="61926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70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111238480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79499497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108238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990E7A4-2C8D-4792-AD54-AC1AC7BC6F3A}"/>
              </a:ext>
            </a:extLst>
          </p:cNvPr>
          <p:cNvSpPr/>
          <p:nvPr/>
        </p:nvSpPr>
        <p:spPr>
          <a:xfrm>
            <a:off x="5076056" y="3129365"/>
            <a:ext cx="1643399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25"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种符号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A957B6-65C0-4034-9C00-AB6C0866A60C}"/>
              </a:ext>
            </a:extLst>
          </p:cNvPr>
          <p:cNvSpPr/>
          <p:nvPr/>
        </p:nvSpPr>
        <p:spPr>
          <a:xfrm>
            <a:off x="6804248" y="4560410"/>
            <a:ext cx="1297150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25"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种符号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11764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表记录组织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表记录组织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96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如果选择了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不支持表格、结构体和对象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的编译器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实现语言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，就需要自己组织表记录在内存的存储方式。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1A1F64C-54AC-40B2-9D27-28A720F4C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85841"/>
            <a:ext cx="8856984" cy="22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大尾编码即高位字节放低地址端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：如果地址左低右高，则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0x1234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用两个字节存放，大尾编码为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12 34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字节存放，大尾编码为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00 00 12 34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小尾编码即高位字节放高地址端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：如果地址左低右高，则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0x1234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用两个字节存放，小尾编码为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34 12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字节存放，小尾编码为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34 12 00 00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表记录组织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表记录组织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1A1F64C-54AC-40B2-9D27-28A720F4C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3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固定宽度法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：比如约定名字最长为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字符，那么可以用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字节长度的空间表示名字字符串，不足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字节的可以用特殊符号如整数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补足。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终止符法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语言等用整数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作为字符串的结束，这显然能避免空间的浪费，但同时带来了地址计算的问题。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指定长度法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：即先用一个数字指定字符串长度，后面再接字符串。如用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个字节小尾编码表示字符串长度，则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0C 00 48 65 6C 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6C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6F 20 77 6F 72 6C 64 21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的前两个字节表示字符串长度为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，后面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个字节就是其内容，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ASCII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编码为“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 world!”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6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30261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使用对象组织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：对象可变长，减少了空间开销，也便于管理；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：需要编译器实现语言的支持。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09E06-8793-4A7D-AC4C-E117D922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31043"/>
            <a:ext cx="7848657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1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254026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8808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：插入快，空间效率高；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：查询慢，时间效率差。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6F66B-E30C-4D5D-9C58-349A5F3F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01008"/>
            <a:ext cx="2524143" cy="1062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50F92A-E0D4-4E5E-96DE-6AF7C5FC8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403" y="2852936"/>
            <a:ext cx="2505093" cy="2071703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DB9AE3C5-470D-4DDC-805B-37A246C18D65}"/>
              </a:ext>
            </a:extLst>
          </p:cNvPr>
          <p:cNvSpPr/>
          <p:nvPr/>
        </p:nvSpPr>
        <p:spPr bwMode="auto">
          <a:xfrm>
            <a:off x="3707904" y="3801947"/>
            <a:ext cx="1157531" cy="484632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70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25983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二分法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：查询效率高，空间效率高；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：插入效率低，算法复杂一些。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A0F3337-559D-4CD4-9E38-9FBE7FC1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24785"/>
            <a:ext cx="2524143" cy="1062045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C5E4FD9D-33E0-434A-8F39-6A5EEA6AEAA5}"/>
              </a:ext>
            </a:extLst>
          </p:cNvPr>
          <p:cNvSpPr/>
          <p:nvPr/>
        </p:nvSpPr>
        <p:spPr bwMode="auto">
          <a:xfrm>
            <a:off x="3563888" y="3152321"/>
            <a:ext cx="1157531" cy="484632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DB316B-DF68-4423-A867-3D53A4FD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75" y="1410098"/>
            <a:ext cx="3033735" cy="2876571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CA52843-5F5D-45AE-8EC1-F2BE68BCBCE2}"/>
              </a:ext>
            </a:extLst>
          </p:cNvPr>
          <p:cNvGrpSpPr/>
          <p:nvPr/>
        </p:nvGrpSpPr>
        <p:grpSpPr>
          <a:xfrm>
            <a:off x="375915" y="4365104"/>
            <a:ext cx="7840361" cy="1757375"/>
            <a:chOff x="375915" y="4365104"/>
            <a:chExt cx="7840361" cy="175737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2143339-6B6A-4B86-86BF-E0D3A8B39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915" y="4797152"/>
              <a:ext cx="2471756" cy="1190634"/>
            </a:xfrm>
            <a:prstGeom prst="rect">
              <a:avLst/>
            </a:prstGeom>
          </p:spPr>
        </p:pic>
        <p:sp>
          <p:nvSpPr>
            <p:cNvPr id="55" name="箭头: 右 54">
              <a:extLst>
                <a:ext uri="{FF2B5EF4-FFF2-40B4-BE49-F238E27FC236}">
                  <a16:creationId xmlns:a16="http://schemas.microsoft.com/office/drawing/2014/main" id="{302A9DF1-2580-4CFA-BE02-1EDF7908020A}"/>
                </a:ext>
              </a:extLst>
            </p:cNvPr>
            <p:cNvSpPr/>
            <p:nvPr/>
          </p:nvSpPr>
          <p:spPr bwMode="auto">
            <a:xfrm>
              <a:off x="3563888" y="5150153"/>
              <a:ext cx="1157531" cy="484632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099B554-EF39-4DE3-918D-3EF0B53AB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2080" y="4365104"/>
              <a:ext cx="2924196" cy="175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7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10328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AVL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：每个结点的左右子树高度差都不超过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：查询效率高，空间效率高；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：插入效率低，算法复杂一些。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5F7545-FD4E-460E-8AFB-C784F0B1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38645"/>
            <a:ext cx="3000397" cy="25384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4D253F-1689-433F-B2AE-D5134972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678774"/>
            <a:ext cx="3309962" cy="166212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695AB99D-D2D1-4401-AC19-9ECCC544D710}"/>
              </a:ext>
            </a:extLst>
          </p:cNvPr>
          <p:cNvSpPr/>
          <p:nvPr/>
        </p:nvSpPr>
        <p:spPr bwMode="auto">
          <a:xfrm>
            <a:off x="3683965" y="4221088"/>
            <a:ext cx="1157531" cy="484632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6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34996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：插入、查询效率都高；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：空间效率有所降低。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823BDB-A31E-4836-B210-415DE1B33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571422"/>
            <a:ext cx="8712968" cy="8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(a * key + b)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是哈希表的长度。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10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0ED5C5-2AED-4275-AE7C-749B788FEA52}"/>
              </a:ext>
            </a:extLst>
          </p:cNvPr>
          <p:cNvSpPr txBox="1"/>
          <p:nvPr/>
        </p:nvSpPr>
        <p:spPr>
          <a:xfrm>
            <a:off x="620793" y="359905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1, 30, 34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3F521EA-CCD9-44B6-9F4C-5B7E50956458}"/>
              </a:ext>
            </a:extLst>
          </p:cNvPr>
          <p:cNvSpPr/>
          <p:nvPr/>
        </p:nvSpPr>
        <p:spPr>
          <a:xfrm>
            <a:off x="682490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D812B99-32C1-4181-BFF3-7C888762F16A}"/>
              </a:ext>
            </a:extLst>
          </p:cNvPr>
          <p:cNvSpPr/>
          <p:nvPr/>
        </p:nvSpPr>
        <p:spPr>
          <a:xfrm>
            <a:off x="682490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B10C99-B64B-4DE6-8475-2C6C2D2B6E15}"/>
              </a:ext>
            </a:extLst>
          </p:cNvPr>
          <p:cNvSpPr/>
          <p:nvPr/>
        </p:nvSpPr>
        <p:spPr>
          <a:xfrm>
            <a:off x="1102717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7ED52FA-DCEB-4C06-A246-42ED265A0F15}"/>
              </a:ext>
            </a:extLst>
          </p:cNvPr>
          <p:cNvSpPr/>
          <p:nvPr/>
        </p:nvSpPr>
        <p:spPr>
          <a:xfrm>
            <a:off x="1102717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C5D5D3F-02AC-40E0-BEF8-3CF732BD9C2D}"/>
              </a:ext>
            </a:extLst>
          </p:cNvPr>
          <p:cNvSpPr/>
          <p:nvPr/>
        </p:nvSpPr>
        <p:spPr>
          <a:xfrm>
            <a:off x="1506283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F5D302D-3FC1-46EB-A8C2-4F5D15980C77}"/>
              </a:ext>
            </a:extLst>
          </p:cNvPr>
          <p:cNvSpPr/>
          <p:nvPr/>
        </p:nvSpPr>
        <p:spPr>
          <a:xfrm>
            <a:off x="1506283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B750605-67AF-4A97-AF57-0748526FEB2F}"/>
              </a:ext>
            </a:extLst>
          </p:cNvPr>
          <p:cNvSpPr/>
          <p:nvPr/>
        </p:nvSpPr>
        <p:spPr>
          <a:xfrm>
            <a:off x="1926510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442F1BE-4E4B-4A14-A2CA-8A20B73C36EC}"/>
              </a:ext>
            </a:extLst>
          </p:cNvPr>
          <p:cNvSpPr/>
          <p:nvPr/>
        </p:nvSpPr>
        <p:spPr>
          <a:xfrm>
            <a:off x="1926510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76FC1C-3729-4781-8E51-E51ACA5B68A6}"/>
              </a:ext>
            </a:extLst>
          </p:cNvPr>
          <p:cNvSpPr/>
          <p:nvPr/>
        </p:nvSpPr>
        <p:spPr>
          <a:xfrm>
            <a:off x="2348985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6F5C831-F5F3-494B-8167-3668AC8171F7}"/>
              </a:ext>
            </a:extLst>
          </p:cNvPr>
          <p:cNvSpPr/>
          <p:nvPr/>
        </p:nvSpPr>
        <p:spPr>
          <a:xfrm>
            <a:off x="2348985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316716A-3B40-454D-B0C0-C853E1ACB198}"/>
              </a:ext>
            </a:extLst>
          </p:cNvPr>
          <p:cNvSpPr/>
          <p:nvPr/>
        </p:nvSpPr>
        <p:spPr>
          <a:xfrm>
            <a:off x="2769212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23BAB81-BB85-4CD6-B372-F812BE4E537F}"/>
              </a:ext>
            </a:extLst>
          </p:cNvPr>
          <p:cNvSpPr/>
          <p:nvPr/>
        </p:nvSpPr>
        <p:spPr>
          <a:xfrm>
            <a:off x="2769212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B9F05C-1B09-41C1-9553-992BB7DF5572}"/>
              </a:ext>
            </a:extLst>
          </p:cNvPr>
          <p:cNvSpPr/>
          <p:nvPr/>
        </p:nvSpPr>
        <p:spPr>
          <a:xfrm>
            <a:off x="3172778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B3746D8-2C52-41D2-B14E-69D76AC0976C}"/>
              </a:ext>
            </a:extLst>
          </p:cNvPr>
          <p:cNvSpPr/>
          <p:nvPr/>
        </p:nvSpPr>
        <p:spPr>
          <a:xfrm>
            <a:off x="3172778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3005E6-7196-4253-84E7-6EEAF89808E0}"/>
              </a:ext>
            </a:extLst>
          </p:cNvPr>
          <p:cNvSpPr/>
          <p:nvPr/>
        </p:nvSpPr>
        <p:spPr>
          <a:xfrm>
            <a:off x="3593005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65BD383-1769-45BF-9DA4-3B6F7D7CB989}"/>
              </a:ext>
            </a:extLst>
          </p:cNvPr>
          <p:cNvSpPr/>
          <p:nvPr/>
        </p:nvSpPr>
        <p:spPr>
          <a:xfrm>
            <a:off x="3593005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930647D-80EB-4C96-8112-DF006F56CCBC}"/>
              </a:ext>
            </a:extLst>
          </p:cNvPr>
          <p:cNvSpPr/>
          <p:nvPr/>
        </p:nvSpPr>
        <p:spPr>
          <a:xfrm>
            <a:off x="4007757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B54717F-DA25-4482-B216-C550340F76F3}"/>
              </a:ext>
            </a:extLst>
          </p:cNvPr>
          <p:cNvSpPr/>
          <p:nvPr/>
        </p:nvSpPr>
        <p:spPr>
          <a:xfrm>
            <a:off x="4007757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740E1E-CCCD-45CA-879D-B2DD1EA8D89C}"/>
              </a:ext>
            </a:extLst>
          </p:cNvPr>
          <p:cNvSpPr/>
          <p:nvPr/>
        </p:nvSpPr>
        <p:spPr>
          <a:xfrm>
            <a:off x="4427984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F4CFBD6-AFD4-4EB4-A89A-0FCE9F9A922D}"/>
              </a:ext>
            </a:extLst>
          </p:cNvPr>
          <p:cNvSpPr/>
          <p:nvPr/>
        </p:nvSpPr>
        <p:spPr>
          <a:xfrm>
            <a:off x="4427984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B9BDE56-E0CC-4301-8923-FE3649BAEA80}"/>
              </a:ext>
            </a:extLst>
          </p:cNvPr>
          <p:cNvSpPr/>
          <p:nvPr/>
        </p:nvSpPr>
        <p:spPr>
          <a:xfrm>
            <a:off x="682490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AC84EC1-0DB0-42B6-B019-2A17882594F6}"/>
              </a:ext>
            </a:extLst>
          </p:cNvPr>
          <p:cNvSpPr/>
          <p:nvPr/>
        </p:nvSpPr>
        <p:spPr>
          <a:xfrm>
            <a:off x="1102717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DB0D855-4EA3-42B7-A98A-2E594B252ACA}"/>
              </a:ext>
            </a:extLst>
          </p:cNvPr>
          <p:cNvSpPr/>
          <p:nvPr/>
        </p:nvSpPr>
        <p:spPr>
          <a:xfrm>
            <a:off x="1506283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9AB54EE-6217-4593-9A5A-1B8B228B4260}"/>
              </a:ext>
            </a:extLst>
          </p:cNvPr>
          <p:cNvSpPr/>
          <p:nvPr/>
        </p:nvSpPr>
        <p:spPr>
          <a:xfrm>
            <a:off x="1926510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87D844E-CD54-4815-ACCB-09FD9BB6A665}"/>
              </a:ext>
            </a:extLst>
          </p:cNvPr>
          <p:cNvSpPr/>
          <p:nvPr/>
        </p:nvSpPr>
        <p:spPr>
          <a:xfrm>
            <a:off x="2348985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C44F2DC-AE4A-4657-938E-148A138A368E}"/>
              </a:ext>
            </a:extLst>
          </p:cNvPr>
          <p:cNvSpPr/>
          <p:nvPr/>
        </p:nvSpPr>
        <p:spPr>
          <a:xfrm>
            <a:off x="2769212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D146D9-0BEB-44F8-AB8A-87B61B511C15}"/>
              </a:ext>
            </a:extLst>
          </p:cNvPr>
          <p:cNvSpPr/>
          <p:nvPr/>
        </p:nvSpPr>
        <p:spPr>
          <a:xfrm>
            <a:off x="3172778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DA9671-209A-432E-AEFA-752AF9619B53}"/>
              </a:ext>
            </a:extLst>
          </p:cNvPr>
          <p:cNvSpPr/>
          <p:nvPr/>
        </p:nvSpPr>
        <p:spPr>
          <a:xfrm>
            <a:off x="3593005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BE2D5-5ED4-4BF8-9C9A-92EF2EB4FB5C}"/>
              </a:ext>
            </a:extLst>
          </p:cNvPr>
          <p:cNvSpPr/>
          <p:nvPr/>
        </p:nvSpPr>
        <p:spPr>
          <a:xfrm>
            <a:off x="4007757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85DBEF3-E0F4-42B3-8528-01083A3CAB52}"/>
              </a:ext>
            </a:extLst>
          </p:cNvPr>
          <p:cNvSpPr/>
          <p:nvPr/>
        </p:nvSpPr>
        <p:spPr>
          <a:xfrm>
            <a:off x="4427984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0E41DE8-7BE2-41E0-AA23-0970C5363AD7}"/>
              </a:ext>
            </a:extLst>
          </p:cNvPr>
          <p:cNvSpPr/>
          <p:nvPr/>
        </p:nvSpPr>
        <p:spPr>
          <a:xfrm>
            <a:off x="682490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D42BF15-4BFC-4290-BB95-4F3F1B8CCD5C}"/>
              </a:ext>
            </a:extLst>
          </p:cNvPr>
          <p:cNvSpPr/>
          <p:nvPr/>
        </p:nvSpPr>
        <p:spPr>
          <a:xfrm>
            <a:off x="1102717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80203E3-246E-4A27-8901-00B10C47EF9B}"/>
              </a:ext>
            </a:extLst>
          </p:cNvPr>
          <p:cNvSpPr/>
          <p:nvPr/>
        </p:nvSpPr>
        <p:spPr>
          <a:xfrm>
            <a:off x="1506283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1175C73-ED4B-4AEF-AA23-9BB5AB9625B8}"/>
              </a:ext>
            </a:extLst>
          </p:cNvPr>
          <p:cNvSpPr/>
          <p:nvPr/>
        </p:nvSpPr>
        <p:spPr>
          <a:xfrm>
            <a:off x="1926510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5DE32BB-FE68-4F5D-A9C1-4E954AFBD4C2}"/>
              </a:ext>
            </a:extLst>
          </p:cNvPr>
          <p:cNvSpPr/>
          <p:nvPr/>
        </p:nvSpPr>
        <p:spPr>
          <a:xfrm>
            <a:off x="2348985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14CBA21-BBA4-43FD-A589-3920C532681E}"/>
              </a:ext>
            </a:extLst>
          </p:cNvPr>
          <p:cNvSpPr/>
          <p:nvPr/>
        </p:nvSpPr>
        <p:spPr>
          <a:xfrm>
            <a:off x="2769212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676D6A1-7C94-46A5-A166-58E0FF106F7A}"/>
              </a:ext>
            </a:extLst>
          </p:cNvPr>
          <p:cNvSpPr/>
          <p:nvPr/>
        </p:nvSpPr>
        <p:spPr>
          <a:xfrm>
            <a:off x="3172778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A3C00B2-AE96-4C89-813C-7E9D4249C9EB}"/>
              </a:ext>
            </a:extLst>
          </p:cNvPr>
          <p:cNvSpPr/>
          <p:nvPr/>
        </p:nvSpPr>
        <p:spPr>
          <a:xfrm>
            <a:off x="3593005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EB074-D64E-4F73-86D4-55D3FA4BB7AA}"/>
              </a:ext>
            </a:extLst>
          </p:cNvPr>
          <p:cNvSpPr/>
          <p:nvPr/>
        </p:nvSpPr>
        <p:spPr>
          <a:xfrm>
            <a:off x="4007757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D6BA85B-E432-40F8-B029-892DC7880556}"/>
              </a:ext>
            </a:extLst>
          </p:cNvPr>
          <p:cNvSpPr/>
          <p:nvPr/>
        </p:nvSpPr>
        <p:spPr>
          <a:xfrm>
            <a:off x="4427984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154AE99-A6F3-4131-8FAE-D3D7AA8DE1BA}"/>
              </a:ext>
            </a:extLst>
          </p:cNvPr>
          <p:cNvSpPr/>
          <p:nvPr/>
        </p:nvSpPr>
        <p:spPr>
          <a:xfrm>
            <a:off x="682490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ACE8B1-98FB-481E-978C-A9214B235086}"/>
              </a:ext>
            </a:extLst>
          </p:cNvPr>
          <p:cNvSpPr/>
          <p:nvPr/>
        </p:nvSpPr>
        <p:spPr>
          <a:xfrm>
            <a:off x="1102717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C157845-DA82-42A4-B1AA-4D8A9BA664CF}"/>
              </a:ext>
            </a:extLst>
          </p:cNvPr>
          <p:cNvSpPr/>
          <p:nvPr/>
        </p:nvSpPr>
        <p:spPr>
          <a:xfrm>
            <a:off x="1506283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F6F2C9C-1700-4719-B363-D435069BCDBB}"/>
              </a:ext>
            </a:extLst>
          </p:cNvPr>
          <p:cNvSpPr/>
          <p:nvPr/>
        </p:nvSpPr>
        <p:spPr>
          <a:xfrm>
            <a:off x="1926510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A818F3A-2A90-4CB8-8381-EC4436D439EF}"/>
              </a:ext>
            </a:extLst>
          </p:cNvPr>
          <p:cNvSpPr/>
          <p:nvPr/>
        </p:nvSpPr>
        <p:spPr>
          <a:xfrm>
            <a:off x="2348985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ED273A0-57BC-4CA5-9A11-8638AF766993}"/>
              </a:ext>
            </a:extLst>
          </p:cNvPr>
          <p:cNvSpPr/>
          <p:nvPr/>
        </p:nvSpPr>
        <p:spPr>
          <a:xfrm>
            <a:off x="2769212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78679AA-3A6E-4A51-A4A6-89DA2D0DEB04}"/>
              </a:ext>
            </a:extLst>
          </p:cNvPr>
          <p:cNvSpPr/>
          <p:nvPr/>
        </p:nvSpPr>
        <p:spPr>
          <a:xfrm>
            <a:off x="3172778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929BA61-91B0-4EA8-B22B-B82B45310E85}"/>
              </a:ext>
            </a:extLst>
          </p:cNvPr>
          <p:cNvSpPr/>
          <p:nvPr/>
        </p:nvSpPr>
        <p:spPr>
          <a:xfrm>
            <a:off x="3593005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AAEFAE1-6B4C-4E4D-8CE0-D1044105DB4E}"/>
              </a:ext>
            </a:extLst>
          </p:cNvPr>
          <p:cNvSpPr/>
          <p:nvPr/>
        </p:nvSpPr>
        <p:spPr>
          <a:xfrm>
            <a:off x="4007757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1C164B6-4BFF-4371-9398-ACF9FF8D8B62}"/>
              </a:ext>
            </a:extLst>
          </p:cNvPr>
          <p:cNvSpPr/>
          <p:nvPr/>
        </p:nvSpPr>
        <p:spPr>
          <a:xfrm>
            <a:off x="4427984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518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哈希函数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F9C68E5F-3FAA-45A2-9DBA-7B598E0E5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83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(a * key + b)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是哈希表的长度。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数字分析法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：取中间某些有区分度的数字。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例：身份证作为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，同一个地区的可以取生日开始的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8+3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平方取中法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：如果关键字的每一位都有某些数字重复出现频率很高的现象，可以先求关键字的平方值以扩大差异，取中间数位作为最终存储地址。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key=1234 1234^2=1522756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2275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key=4321 4321^2=18671041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6710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数字折叠法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：如果数字的位数很多，可以将数字分割为几个部分，取他们的叠加和作为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key=123 456 789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，折叠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(123 + 456 + 789) % 1000 = 491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除留余数法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p (p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m,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为表长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55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哈希表函数示例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18DEAC76-6E52-492E-A7CF-BAB54EA8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(a * key + b)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是哈希表的长度。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1A154F-688F-48F0-B5F7-2AB5D4F0C948}"/>
              </a:ext>
            </a:extLst>
          </p:cNvPr>
          <p:cNvSpPr txBox="1"/>
          <p:nvPr/>
        </p:nvSpPr>
        <p:spPr>
          <a:xfrm>
            <a:off x="683568" y="2115680"/>
            <a:ext cx="5774382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Key: </a:t>
            </a:r>
            <a:r>
              <a:rPr lang="en-US" altLang="zh-CN" dirty="0"/>
              <a:t>1, 30, 34, 50, 77, 60, 44, 37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B24AC8-B71A-433A-ACDF-19535554D501}"/>
              </a:ext>
            </a:extLst>
          </p:cNvPr>
          <p:cNvSpPr/>
          <p:nvPr/>
        </p:nvSpPr>
        <p:spPr>
          <a:xfrm>
            <a:off x="745265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68E4D0-3924-43BD-A1B9-7449EA1FEFE3}"/>
              </a:ext>
            </a:extLst>
          </p:cNvPr>
          <p:cNvSpPr/>
          <p:nvPr/>
        </p:nvSpPr>
        <p:spPr>
          <a:xfrm>
            <a:off x="745265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CDB746-BAFC-4E5A-AC94-232EB6E18107}"/>
              </a:ext>
            </a:extLst>
          </p:cNvPr>
          <p:cNvSpPr/>
          <p:nvPr/>
        </p:nvSpPr>
        <p:spPr>
          <a:xfrm>
            <a:off x="1165492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C79395-ACB1-4A57-8FD0-73BA74FF50D2}"/>
              </a:ext>
            </a:extLst>
          </p:cNvPr>
          <p:cNvSpPr/>
          <p:nvPr/>
        </p:nvSpPr>
        <p:spPr>
          <a:xfrm>
            <a:off x="1165492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47DD6-035B-47AE-AE8E-BD2338A303D8}"/>
              </a:ext>
            </a:extLst>
          </p:cNvPr>
          <p:cNvSpPr/>
          <p:nvPr/>
        </p:nvSpPr>
        <p:spPr>
          <a:xfrm>
            <a:off x="1569058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7C425D-8B0B-4612-A11C-877AD305BF48}"/>
              </a:ext>
            </a:extLst>
          </p:cNvPr>
          <p:cNvSpPr/>
          <p:nvPr/>
        </p:nvSpPr>
        <p:spPr>
          <a:xfrm>
            <a:off x="1569058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34D057-107E-4D25-89F8-2AD9868FBEFF}"/>
              </a:ext>
            </a:extLst>
          </p:cNvPr>
          <p:cNvSpPr/>
          <p:nvPr/>
        </p:nvSpPr>
        <p:spPr>
          <a:xfrm>
            <a:off x="1989285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CDD3EB-9B66-4B84-A80A-6D4E30DFA5F1}"/>
              </a:ext>
            </a:extLst>
          </p:cNvPr>
          <p:cNvSpPr/>
          <p:nvPr/>
        </p:nvSpPr>
        <p:spPr>
          <a:xfrm>
            <a:off x="1989285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C4DF79-079B-488D-B578-B55ACE24E0C8}"/>
              </a:ext>
            </a:extLst>
          </p:cNvPr>
          <p:cNvSpPr/>
          <p:nvPr/>
        </p:nvSpPr>
        <p:spPr>
          <a:xfrm>
            <a:off x="2411760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7F3D09-1B95-40AD-8F4D-D647D5003C0E}"/>
              </a:ext>
            </a:extLst>
          </p:cNvPr>
          <p:cNvSpPr/>
          <p:nvPr/>
        </p:nvSpPr>
        <p:spPr>
          <a:xfrm>
            <a:off x="2411760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30BC06-4BCC-4A9A-B345-E08E6B7E0357}"/>
              </a:ext>
            </a:extLst>
          </p:cNvPr>
          <p:cNvSpPr/>
          <p:nvPr/>
        </p:nvSpPr>
        <p:spPr>
          <a:xfrm>
            <a:off x="2831987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6250CF-4A0F-4942-9ED4-61AB348EC771}"/>
              </a:ext>
            </a:extLst>
          </p:cNvPr>
          <p:cNvSpPr/>
          <p:nvPr/>
        </p:nvSpPr>
        <p:spPr>
          <a:xfrm>
            <a:off x="2831987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D50134-5807-434B-9F5E-5C793984805E}"/>
              </a:ext>
            </a:extLst>
          </p:cNvPr>
          <p:cNvSpPr/>
          <p:nvPr/>
        </p:nvSpPr>
        <p:spPr>
          <a:xfrm>
            <a:off x="3235553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6BD8AA-8588-412F-9C64-4C56820EC8D6}"/>
              </a:ext>
            </a:extLst>
          </p:cNvPr>
          <p:cNvSpPr/>
          <p:nvPr/>
        </p:nvSpPr>
        <p:spPr>
          <a:xfrm>
            <a:off x="3235553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4AB5F7-A344-4A91-B08E-D8C3B60A52C6}"/>
              </a:ext>
            </a:extLst>
          </p:cNvPr>
          <p:cNvSpPr/>
          <p:nvPr/>
        </p:nvSpPr>
        <p:spPr>
          <a:xfrm>
            <a:off x="3655780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E71DB-D170-46E0-8644-03FDC69BAB83}"/>
              </a:ext>
            </a:extLst>
          </p:cNvPr>
          <p:cNvSpPr/>
          <p:nvPr/>
        </p:nvSpPr>
        <p:spPr>
          <a:xfrm>
            <a:off x="3655780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D913975-8811-464E-9089-9570374FBF08}"/>
              </a:ext>
            </a:extLst>
          </p:cNvPr>
          <p:cNvSpPr/>
          <p:nvPr/>
        </p:nvSpPr>
        <p:spPr>
          <a:xfrm>
            <a:off x="4070532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A2D247-2573-41E4-8176-2E05D700E0D3}"/>
              </a:ext>
            </a:extLst>
          </p:cNvPr>
          <p:cNvSpPr/>
          <p:nvPr/>
        </p:nvSpPr>
        <p:spPr>
          <a:xfrm>
            <a:off x="4070532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100AC4-1CB4-47A1-B87E-D967EFF3310E}"/>
              </a:ext>
            </a:extLst>
          </p:cNvPr>
          <p:cNvSpPr/>
          <p:nvPr/>
        </p:nvSpPr>
        <p:spPr>
          <a:xfrm>
            <a:off x="4490759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650BB9-DCE1-445B-B8C6-4FE476CBC798}"/>
              </a:ext>
            </a:extLst>
          </p:cNvPr>
          <p:cNvSpPr/>
          <p:nvPr/>
        </p:nvSpPr>
        <p:spPr>
          <a:xfrm>
            <a:off x="4490759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0A2400-8879-4E93-80CE-64A7B6193869}"/>
              </a:ext>
            </a:extLst>
          </p:cNvPr>
          <p:cNvSpPr/>
          <p:nvPr/>
        </p:nvSpPr>
        <p:spPr>
          <a:xfrm>
            <a:off x="745265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7C0F51-7BF5-497E-BED4-91689889E8D1}"/>
              </a:ext>
            </a:extLst>
          </p:cNvPr>
          <p:cNvSpPr/>
          <p:nvPr/>
        </p:nvSpPr>
        <p:spPr>
          <a:xfrm>
            <a:off x="1165492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AA0E25-D849-41BF-B008-CD0E68B71CF7}"/>
              </a:ext>
            </a:extLst>
          </p:cNvPr>
          <p:cNvSpPr/>
          <p:nvPr/>
        </p:nvSpPr>
        <p:spPr>
          <a:xfrm>
            <a:off x="1569058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7E0D0E-4EEE-4566-9C03-B432B879AE8B}"/>
              </a:ext>
            </a:extLst>
          </p:cNvPr>
          <p:cNvSpPr/>
          <p:nvPr/>
        </p:nvSpPr>
        <p:spPr>
          <a:xfrm>
            <a:off x="1989285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405CCF-CBF4-437E-9FA2-185041CD855A}"/>
              </a:ext>
            </a:extLst>
          </p:cNvPr>
          <p:cNvSpPr/>
          <p:nvPr/>
        </p:nvSpPr>
        <p:spPr>
          <a:xfrm>
            <a:off x="2411760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96AF3E-9899-42B0-9D0A-F5F313379DDD}"/>
              </a:ext>
            </a:extLst>
          </p:cNvPr>
          <p:cNvSpPr/>
          <p:nvPr/>
        </p:nvSpPr>
        <p:spPr>
          <a:xfrm>
            <a:off x="2831987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9FA016-3176-409E-92DD-FD65DDE66565}"/>
              </a:ext>
            </a:extLst>
          </p:cNvPr>
          <p:cNvSpPr/>
          <p:nvPr/>
        </p:nvSpPr>
        <p:spPr>
          <a:xfrm>
            <a:off x="3235553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FB7BD9-2492-4A23-9EEF-ABCF0244122B}"/>
              </a:ext>
            </a:extLst>
          </p:cNvPr>
          <p:cNvSpPr/>
          <p:nvPr/>
        </p:nvSpPr>
        <p:spPr>
          <a:xfrm>
            <a:off x="3655780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4E250B-AE36-478F-A266-A2D0E71AB348}"/>
              </a:ext>
            </a:extLst>
          </p:cNvPr>
          <p:cNvSpPr/>
          <p:nvPr/>
        </p:nvSpPr>
        <p:spPr>
          <a:xfrm>
            <a:off x="4070532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8E2AA2-437F-4DEB-9B4F-A7295BD23E59}"/>
              </a:ext>
            </a:extLst>
          </p:cNvPr>
          <p:cNvSpPr/>
          <p:nvPr/>
        </p:nvSpPr>
        <p:spPr>
          <a:xfrm>
            <a:off x="4490759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F161B-67F2-4834-AC12-2B97F7E4E8AF}"/>
              </a:ext>
            </a:extLst>
          </p:cNvPr>
          <p:cNvSpPr/>
          <p:nvPr/>
        </p:nvSpPr>
        <p:spPr>
          <a:xfrm>
            <a:off x="745265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CAC2969-91D5-42D1-90DB-F7B32C2380C4}"/>
              </a:ext>
            </a:extLst>
          </p:cNvPr>
          <p:cNvSpPr/>
          <p:nvPr/>
        </p:nvSpPr>
        <p:spPr>
          <a:xfrm>
            <a:off x="1165492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0A84E3-B3B2-4B1B-9597-8A710A2C827F}"/>
              </a:ext>
            </a:extLst>
          </p:cNvPr>
          <p:cNvSpPr/>
          <p:nvPr/>
        </p:nvSpPr>
        <p:spPr>
          <a:xfrm>
            <a:off x="1569058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F4DC633-32B2-4473-990C-6FA24504DCAA}"/>
              </a:ext>
            </a:extLst>
          </p:cNvPr>
          <p:cNvSpPr/>
          <p:nvPr/>
        </p:nvSpPr>
        <p:spPr>
          <a:xfrm>
            <a:off x="1989285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EF36489-06EB-4953-9287-5FB1271E9E1C}"/>
              </a:ext>
            </a:extLst>
          </p:cNvPr>
          <p:cNvSpPr/>
          <p:nvPr/>
        </p:nvSpPr>
        <p:spPr>
          <a:xfrm>
            <a:off x="2411760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F8192F-87E4-470E-A818-C38ACC565A31}"/>
              </a:ext>
            </a:extLst>
          </p:cNvPr>
          <p:cNvSpPr/>
          <p:nvPr/>
        </p:nvSpPr>
        <p:spPr>
          <a:xfrm>
            <a:off x="2831987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A6A7388-4920-466F-BC26-358D35AF0E20}"/>
              </a:ext>
            </a:extLst>
          </p:cNvPr>
          <p:cNvSpPr/>
          <p:nvPr/>
        </p:nvSpPr>
        <p:spPr>
          <a:xfrm>
            <a:off x="3235553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7EC9F7-D883-4E13-850D-62D700B12247}"/>
              </a:ext>
            </a:extLst>
          </p:cNvPr>
          <p:cNvSpPr/>
          <p:nvPr/>
        </p:nvSpPr>
        <p:spPr>
          <a:xfrm>
            <a:off x="3655780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D14C354-7903-4211-AF22-1FCA1732E1EA}"/>
              </a:ext>
            </a:extLst>
          </p:cNvPr>
          <p:cNvSpPr/>
          <p:nvPr/>
        </p:nvSpPr>
        <p:spPr>
          <a:xfrm>
            <a:off x="4070532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827A69-D8F9-452C-B3D2-3C595C579427}"/>
              </a:ext>
            </a:extLst>
          </p:cNvPr>
          <p:cNvSpPr/>
          <p:nvPr/>
        </p:nvSpPr>
        <p:spPr>
          <a:xfrm>
            <a:off x="4490759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CDF7BD-A5C2-45AA-B856-5338ECAD1CBF}"/>
              </a:ext>
            </a:extLst>
          </p:cNvPr>
          <p:cNvSpPr/>
          <p:nvPr/>
        </p:nvSpPr>
        <p:spPr>
          <a:xfrm>
            <a:off x="745265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2C053C3-5090-402F-8218-116838B78208}"/>
              </a:ext>
            </a:extLst>
          </p:cNvPr>
          <p:cNvSpPr/>
          <p:nvPr/>
        </p:nvSpPr>
        <p:spPr>
          <a:xfrm>
            <a:off x="1165492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AC523DC-9899-4570-BBF5-CA8055583FB8}"/>
              </a:ext>
            </a:extLst>
          </p:cNvPr>
          <p:cNvSpPr/>
          <p:nvPr/>
        </p:nvSpPr>
        <p:spPr>
          <a:xfrm>
            <a:off x="1569058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9A8A60D-60B6-43F6-A826-740DE84E9819}"/>
              </a:ext>
            </a:extLst>
          </p:cNvPr>
          <p:cNvSpPr/>
          <p:nvPr/>
        </p:nvSpPr>
        <p:spPr>
          <a:xfrm>
            <a:off x="1989285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CC2F584-6FF2-4162-9C83-000876AA9635}"/>
              </a:ext>
            </a:extLst>
          </p:cNvPr>
          <p:cNvSpPr/>
          <p:nvPr/>
        </p:nvSpPr>
        <p:spPr>
          <a:xfrm>
            <a:off x="2411760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4DED47-84DA-46B8-A9DD-C8A9489C7C64}"/>
              </a:ext>
            </a:extLst>
          </p:cNvPr>
          <p:cNvSpPr/>
          <p:nvPr/>
        </p:nvSpPr>
        <p:spPr>
          <a:xfrm>
            <a:off x="2831987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9040503-4A3E-4B57-8AC5-A38174A27029}"/>
              </a:ext>
            </a:extLst>
          </p:cNvPr>
          <p:cNvSpPr/>
          <p:nvPr/>
        </p:nvSpPr>
        <p:spPr>
          <a:xfrm>
            <a:off x="3235553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77C4DC-6FE8-4691-A663-05E19CD5B71D}"/>
              </a:ext>
            </a:extLst>
          </p:cNvPr>
          <p:cNvSpPr/>
          <p:nvPr/>
        </p:nvSpPr>
        <p:spPr>
          <a:xfrm>
            <a:off x="3655780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9A9BDF-F1F1-471E-AACA-BBF83760BE6D}"/>
              </a:ext>
            </a:extLst>
          </p:cNvPr>
          <p:cNvSpPr/>
          <p:nvPr/>
        </p:nvSpPr>
        <p:spPr>
          <a:xfrm>
            <a:off x="4070532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92D5EF-ABC9-42A1-B09C-12410E537760}"/>
              </a:ext>
            </a:extLst>
          </p:cNvPr>
          <p:cNvSpPr/>
          <p:nvPr/>
        </p:nvSpPr>
        <p:spPr>
          <a:xfrm>
            <a:off x="4490759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744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哈希冲突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95A0DF21-CC07-4C65-862C-818559E92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96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开放定址法解决哈希冲突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[H(key) + 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有三种取法：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c * 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随机探测在散列（双探测再散列）：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是一组伪随机数列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AF7A963-F1F7-4368-B451-4A87405FAEAE}"/>
              </a:ext>
            </a:extLst>
          </p:cNvPr>
          <p:cNvSpPr txBox="1"/>
          <p:nvPr/>
        </p:nvSpPr>
        <p:spPr>
          <a:xfrm>
            <a:off x="611560" y="3259469"/>
            <a:ext cx="5774382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Key: </a:t>
            </a:r>
            <a:r>
              <a:rPr lang="en-US" altLang="zh-CN" dirty="0"/>
              <a:t>1, 30, 34, 50, 77, 60, 44, 37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96B5D26-D243-4720-9AEE-F2977399FA4C}"/>
              </a:ext>
            </a:extLst>
          </p:cNvPr>
          <p:cNvSpPr/>
          <p:nvPr/>
        </p:nvSpPr>
        <p:spPr>
          <a:xfrm>
            <a:off x="19573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5DF3C84-AB2C-4C54-ADAE-CEDF47D70D84}"/>
              </a:ext>
            </a:extLst>
          </p:cNvPr>
          <p:cNvSpPr/>
          <p:nvPr/>
        </p:nvSpPr>
        <p:spPr>
          <a:xfrm>
            <a:off x="19573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D9F8B0E-B45F-41B0-836B-209793F74DB0}"/>
              </a:ext>
            </a:extLst>
          </p:cNvPr>
          <p:cNvSpPr/>
          <p:nvPr/>
        </p:nvSpPr>
        <p:spPr>
          <a:xfrm>
            <a:off x="61595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3C42B2-2960-4598-BA92-46DB6AA714CA}"/>
              </a:ext>
            </a:extLst>
          </p:cNvPr>
          <p:cNvSpPr/>
          <p:nvPr/>
        </p:nvSpPr>
        <p:spPr>
          <a:xfrm>
            <a:off x="61595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BDB28F5-1EB9-4FB8-B23B-4E49694AEE87}"/>
              </a:ext>
            </a:extLst>
          </p:cNvPr>
          <p:cNvSpPr/>
          <p:nvPr/>
        </p:nvSpPr>
        <p:spPr>
          <a:xfrm>
            <a:off x="1019523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BC04405-4498-42EC-8445-A49979002660}"/>
              </a:ext>
            </a:extLst>
          </p:cNvPr>
          <p:cNvSpPr/>
          <p:nvPr/>
        </p:nvSpPr>
        <p:spPr>
          <a:xfrm>
            <a:off x="1019523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50FC76E-7504-4AAC-B9DF-197599C6E2B3}"/>
              </a:ext>
            </a:extLst>
          </p:cNvPr>
          <p:cNvSpPr/>
          <p:nvPr/>
        </p:nvSpPr>
        <p:spPr>
          <a:xfrm>
            <a:off x="143975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8CD71B6-8397-48E6-910C-E739DB88FECE}"/>
              </a:ext>
            </a:extLst>
          </p:cNvPr>
          <p:cNvSpPr/>
          <p:nvPr/>
        </p:nvSpPr>
        <p:spPr>
          <a:xfrm>
            <a:off x="143975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B23CA8B-1B48-4133-B79D-FB14BBFFF094}"/>
              </a:ext>
            </a:extLst>
          </p:cNvPr>
          <p:cNvSpPr/>
          <p:nvPr/>
        </p:nvSpPr>
        <p:spPr>
          <a:xfrm>
            <a:off x="186222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84DEF57-1DF4-4AC3-B225-97DF5AA6E0AF}"/>
              </a:ext>
            </a:extLst>
          </p:cNvPr>
          <p:cNvSpPr/>
          <p:nvPr/>
        </p:nvSpPr>
        <p:spPr>
          <a:xfrm>
            <a:off x="186222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297ACC0-F941-420A-B870-AE8A2C473000}"/>
              </a:ext>
            </a:extLst>
          </p:cNvPr>
          <p:cNvSpPr/>
          <p:nvPr/>
        </p:nvSpPr>
        <p:spPr>
          <a:xfrm>
            <a:off x="2282452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BBD9AC0-D2EC-4550-829E-187AAC2CD44A}"/>
              </a:ext>
            </a:extLst>
          </p:cNvPr>
          <p:cNvSpPr/>
          <p:nvPr/>
        </p:nvSpPr>
        <p:spPr>
          <a:xfrm>
            <a:off x="2282452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CAA28A-6B9D-44C6-BD46-AC9F1CFE8C82}"/>
              </a:ext>
            </a:extLst>
          </p:cNvPr>
          <p:cNvSpPr/>
          <p:nvPr/>
        </p:nvSpPr>
        <p:spPr>
          <a:xfrm>
            <a:off x="2686018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D7C30C-2165-4DA9-A89B-46B1999002B3}"/>
              </a:ext>
            </a:extLst>
          </p:cNvPr>
          <p:cNvSpPr/>
          <p:nvPr/>
        </p:nvSpPr>
        <p:spPr>
          <a:xfrm>
            <a:off x="2686018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480A676-7322-4F54-A664-B0946BBC55A7}"/>
              </a:ext>
            </a:extLst>
          </p:cNvPr>
          <p:cNvSpPr/>
          <p:nvPr/>
        </p:nvSpPr>
        <p:spPr>
          <a:xfrm>
            <a:off x="310624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B9A6345-802C-4277-966A-2A71BA38ED50}"/>
              </a:ext>
            </a:extLst>
          </p:cNvPr>
          <p:cNvSpPr/>
          <p:nvPr/>
        </p:nvSpPr>
        <p:spPr>
          <a:xfrm>
            <a:off x="310624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D2986C-C857-4A1F-B489-4A702C758F42}"/>
              </a:ext>
            </a:extLst>
          </p:cNvPr>
          <p:cNvSpPr/>
          <p:nvPr/>
        </p:nvSpPr>
        <p:spPr>
          <a:xfrm>
            <a:off x="352099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B887937-255C-4177-90C8-E95BC7E40819}"/>
              </a:ext>
            </a:extLst>
          </p:cNvPr>
          <p:cNvSpPr/>
          <p:nvPr/>
        </p:nvSpPr>
        <p:spPr>
          <a:xfrm>
            <a:off x="352099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9A48DD-9A2F-48CB-9C6B-4F595C2107E2}"/>
              </a:ext>
            </a:extLst>
          </p:cNvPr>
          <p:cNvSpPr/>
          <p:nvPr/>
        </p:nvSpPr>
        <p:spPr>
          <a:xfrm>
            <a:off x="3941224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8286C2B-FF5D-4182-8B6D-8AF4F144ED72}"/>
              </a:ext>
            </a:extLst>
          </p:cNvPr>
          <p:cNvSpPr/>
          <p:nvPr/>
        </p:nvSpPr>
        <p:spPr>
          <a:xfrm>
            <a:off x="3941224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3B80FB3-4D0B-4A3F-8560-5191B6A86F31}"/>
              </a:ext>
            </a:extLst>
          </p:cNvPr>
          <p:cNvSpPr/>
          <p:nvPr/>
        </p:nvSpPr>
        <p:spPr>
          <a:xfrm>
            <a:off x="19573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6FA0444-C009-4CE1-B3A2-27D907E78C19}"/>
              </a:ext>
            </a:extLst>
          </p:cNvPr>
          <p:cNvSpPr/>
          <p:nvPr/>
        </p:nvSpPr>
        <p:spPr>
          <a:xfrm>
            <a:off x="61595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67DE5EC-DD77-438A-B3B0-958720CFAEAA}"/>
              </a:ext>
            </a:extLst>
          </p:cNvPr>
          <p:cNvSpPr/>
          <p:nvPr/>
        </p:nvSpPr>
        <p:spPr>
          <a:xfrm>
            <a:off x="1019523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9517951-0BD5-4702-99C4-FA4F19E3A7B6}"/>
              </a:ext>
            </a:extLst>
          </p:cNvPr>
          <p:cNvSpPr/>
          <p:nvPr/>
        </p:nvSpPr>
        <p:spPr>
          <a:xfrm>
            <a:off x="143975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02646A6-BB81-4FB1-A735-4478EC7B01FF}"/>
              </a:ext>
            </a:extLst>
          </p:cNvPr>
          <p:cNvSpPr/>
          <p:nvPr/>
        </p:nvSpPr>
        <p:spPr>
          <a:xfrm>
            <a:off x="186222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FAD66C1-ED80-4BC0-9F2C-CC619CE055CB}"/>
              </a:ext>
            </a:extLst>
          </p:cNvPr>
          <p:cNvSpPr/>
          <p:nvPr/>
        </p:nvSpPr>
        <p:spPr>
          <a:xfrm>
            <a:off x="2282452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E6EEAF4-B241-436A-B463-32A20BE403BD}"/>
              </a:ext>
            </a:extLst>
          </p:cNvPr>
          <p:cNvSpPr/>
          <p:nvPr/>
        </p:nvSpPr>
        <p:spPr>
          <a:xfrm>
            <a:off x="2686018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CB7C308-B524-4F8B-9794-A5D7528EBAAF}"/>
              </a:ext>
            </a:extLst>
          </p:cNvPr>
          <p:cNvSpPr/>
          <p:nvPr/>
        </p:nvSpPr>
        <p:spPr>
          <a:xfrm>
            <a:off x="310624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89CDEB3-9D95-43F5-A40B-7FDAA5940F18}"/>
              </a:ext>
            </a:extLst>
          </p:cNvPr>
          <p:cNvSpPr/>
          <p:nvPr/>
        </p:nvSpPr>
        <p:spPr>
          <a:xfrm>
            <a:off x="352099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68CECE-E791-4A5C-BBD5-2523AE7E03A8}"/>
              </a:ext>
            </a:extLst>
          </p:cNvPr>
          <p:cNvSpPr/>
          <p:nvPr/>
        </p:nvSpPr>
        <p:spPr>
          <a:xfrm>
            <a:off x="3941224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05228B1-9AA0-468A-A3B7-54996ED3ACC2}"/>
              </a:ext>
            </a:extLst>
          </p:cNvPr>
          <p:cNvSpPr/>
          <p:nvPr/>
        </p:nvSpPr>
        <p:spPr>
          <a:xfrm>
            <a:off x="19573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72D0717-5105-466F-A246-DEA08416C980}"/>
              </a:ext>
            </a:extLst>
          </p:cNvPr>
          <p:cNvSpPr/>
          <p:nvPr/>
        </p:nvSpPr>
        <p:spPr>
          <a:xfrm>
            <a:off x="61595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1459F2D-E761-4556-B834-A6BA71F5051A}"/>
              </a:ext>
            </a:extLst>
          </p:cNvPr>
          <p:cNvSpPr/>
          <p:nvPr/>
        </p:nvSpPr>
        <p:spPr>
          <a:xfrm>
            <a:off x="1019523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0583174-5829-49AB-9058-8295BB12B58A}"/>
              </a:ext>
            </a:extLst>
          </p:cNvPr>
          <p:cNvSpPr/>
          <p:nvPr/>
        </p:nvSpPr>
        <p:spPr>
          <a:xfrm>
            <a:off x="143975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71E970-69EB-4744-95D0-75ED4D2B3025}"/>
              </a:ext>
            </a:extLst>
          </p:cNvPr>
          <p:cNvSpPr/>
          <p:nvPr/>
        </p:nvSpPr>
        <p:spPr>
          <a:xfrm>
            <a:off x="186222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52C21AA-61F3-46D4-8158-7B0886A3587E}"/>
              </a:ext>
            </a:extLst>
          </p:cNvPr>
          <p:cNvSpPr/>
          <p:nvPr/>
        </p:nvSpPr>
        <p:spPr>
          <a:xfrm>
            <a:off x="2282452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9E09964-FD92-49D8-B58D-C477276B30F6}"/>
              </a:ext>
            </a:extLst>
          </p:cNvPr>
          <p:cNvSpPr/>
          <p:nvPr/>
        </p:nvSpPr>
        <p:spPr>
          <a:xfrm>
            <a:off x="2686018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707DF72-6CEA-4F19-9241-EE9FF1433CF6}"/>
              </a:ext>
            </a:extLst>
          </p:cNvPr>
          <p:cNvSpPr/>
          <p:nvPr/>
        </p:nvSpPr>
        <p:spPr>
          <a:xfrm>
            <a:off x="310624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D893907-5CE9-4C25-AD25-580625B4B381}"/>
              </a:ext>
            </a:extLst>
          </p:cNvPr>
          <p:cNvSpPr/>
          <p:nvPr/>
        </p:nvSpPr>
        <p:spPr>
          <a:xfrm>
            <a:off x="352099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02787F1-134C-4913-B59A-E907BF1519D2}"/>
              </a:ext>
            </a:extLst>
          </p:cNvPr>
          <p:cNvSpPr/>
          <p:nvPr/>
        </p:nvSpPr>
        <p:spPr>
          <a:xfrm>
            <a:off x="3941224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7A31E1D-F99B-4A60-82C9-C4B36A2FED22}"/>
              </a:ext>
            </a:extLst>
          </p:cNvPr>
          <p:cNvSpPr/>
          <p:nvPr/>
        </p:nvSpPr>
        <p:spPr>
          <a:xfrm>
            <a:off x="19573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F0C5C5E-A764-48F1-992F-2E43FCB1646F}"/>
              </a:ext>
            </a:extLst>
          </p:cNvPr>
          <p:cNvSpPr/>
          <p:nvPr/>
        </p:nvSpPr>
        <p:spPr>
          <a:xfrm>
            <a:off x="61595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D2AEB13-5522-4265-979D-C3DF6BB0BEC9}"/>
              </a:ext>
            </a:extLst>
          </p:cNvPr>
          <p:cNvSpPr/>
          <p:nvPr/>
        </p:nvSpPr>
        <p:spPr>
          <a:xfrm>
            <a:off x="1019523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F834B81-D1AD-4447-A5F5-86CA42A79D9D}"/>
              </a:ext>
            </a:extLst>
          </p:cNvPr>
          <p:cNvSpPr/>
          <p:nvPr/>
        </p:nvSpPr>
        <p:spPr>
          <a:xfrm>
            <a:off x="143975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DA9BC6-5C68-4E19-95BD-15BF60EE578E}"/>
              </a:ext>
            </a:extLst>
          </p:cNvPr>
          <p:cNvSpPr/>
          <p:nvPr/>
        </p:nvSpPr>
        <p:spPr>
          <a:xfrm>
            <a:off x="186222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2CEC9DB-3AE2-4373-84B0-C08B07317FD6}"/>
              </a:ext>
            </a:extLst>
          </p:cNvPr>
          <p:cNvSpPr/>
          <p:nvPr/>
        </p:nvSpPr>
        <p:spPr>
          <a:xfrm>
            <a:off x="2282452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399A5C3-F9C2-469B-ADC5-16E5838B77BE}"/>
              </a:ext>
            </a:extLst>
          </p:cNvPr>
          <p:cNvSpPr/>
          <p:nvPr/>
        </p:nvSpPr>
        <p:spPr>
          <a:xfrm>
            <a:off x="2686018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7BC36C1-3D9E-4DBE-8996-734934DEC640}"/>
              </a:ext>
            </a:extLst>
          </p:cNvPr>
          <p:cNvSpPr/>
          <p:nvPr/>
        </p:nvSpPr>
        <p:spPr>
          <a:xfrm>
            <a:off x="310624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13E137E-6269-4563-86DB-4302F792FFC8}"/>
              </a:ext>
            </a:extLst>
          </p:cNvPr>
          <p:cNvSpPr/>
          <p:nvPr/>
        </p:nvSpPr>
        <p:spPr>
          <a:xfrm>
            <a:off x="352099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3D9EC48-1E6E-4180-9A24-63E8AB579B52}"/>
              </a:ext>
            </a:extLst>
          </p:cNvPr>
          <p:cNvSpPr/>
          <p:nvPr/>
        </p:nvSpPr>
        <p:spPr>
          <a:xfrm>
            <a:off x="3941224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7372433-D3D6-4355-98B5-FF99EB96C2E7}"/>
              </a:ext>
            </a:extLst>
          </p:cNvPr>
          <p:cNvSpPr/>
          <p:nvPr/>
        </p:nvSpPr>
        <p:spPr>
          <a:xfrm>
            <a:off x="195730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E0D801A-D947-46E5-B541-0BF838E27080}"/>
              </a:ext>
            </a:extLst>
          </p:cNvPr>
          <p:cNvSpPr/>
          <p:nvPr/>
        </p:nvSpPr>
        <p:spPr>
          <a:xfrm>
            <a:off x="615957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554209D-DF92-4F78-852A-64F1A127F6E2}"/>
              </a:ext>
            </a:extLst>
          </p:cNvPr>
          <p:cNvSpPr/>
          <p:nvPr/>
        </p:nvSpPr>
        <p:spPr>
          <a:xfrm>
            <a:off x="1019523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69B930D-7B93-48BD-9C64-7B36A4FCCC9E}"/>
              </a:ext>
            </a:extLst>
          </p:cNvPr>
          <p:cNvSpPr/>
          <p:nvPr/>
        </p:nvSpPr>
        <p:spPr>
          <a:xfrm>
            <a:off x="1439750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BD014EC-E912-4E73-ACA2-737846334790}"/>
              </a:ext>
            </a:extLst>
          </p:cNvPr>
          <p:cNvSpPr/>
          <p:nvPr/>
        </p:nvSpPr>
        <p:spPr>
          <a:xfrm>
            <a:off x="1862225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B804A89-1F1D-40C8-86E7-329388AD7045}"/>
              </a:ext>
            </a:extLst>
          </p:cNvPr>
          <p:cNvSpPr/>
          <p:nvPr/>
        </p:nvSpPr>
        <p:spPr>
          <a:xfrm>
            <a:off x="2282452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6397CC4-D347-4A7D-B7D6-37571D43179A}"/>
              </a:ext>
            </a:extLst>
          </p:cNvPr>
          <p:cNvSpPr/>
          <p:nvPr/>
        </p:nvSpPr>
        <p:spPr>
          <a:xfrm>
            <a:off x="2686018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8763F7B-632F-469F-909D-DB995E7BD0ED}"/>
              </a:ext>
            </a:extLst>
          </p:cNvPr>
          <p:cNvSpPr/>
          <p:nvPr/>
        </p:nvSpPr>
        <p:spPr>
          <a:xfrm>
            <a:off x="3106245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EEBDCD4-CFCC-4D5F-8067-7DBB64D1E289}"/>
              </a:ext>
            </a:extLst>
          </p:cNvPr>
          <p:cNvSpPr/>
          <p:nvPr/>
        </p:nvSpPr>
        <p:spPr>
          <a:xfrm>
            <a:off x="3520997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7273E42-6DAB-4A78-A7F0-0E13310400C3}"/>
              </a:ext>
            </a:extLst>
          </p:cNvPr>
          <p:cNvSpPr/>
          <p:nvPr/>
        </p:nvSpPr>
        <p:spPr>
          <a:xfrm>
            <a:off x="3941224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8062CBB-032F-405B-8C79-59CBEC7A18A6}"/>
              </a:ext>
            </a:extLst>
          </p:cNvPr>
          <p:cNvSpPr/>
          <p:nvPr/>
        </p:nvSpPr>
        <p:spPr>
          <a:xfrm>
            <a:off x="472717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1705304-F2E3-4F29-BCBA-5377674645BD}"/>
              </a:ext>
            </a:extLst>
          </p:cNvPr>
          <p:cNvSpPr/>
          <p:nvPr/>
        </p:nvSpPr>
        <p:spPr>
          <a:xfrm>
            <a:off x="514739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FE892AB-66BA-491D-A8BC-7B9E915B5BE0}"/>
              </a:ext>
            </a:extLst>
          </p:cNvPr>
          <p:cNvSpPr/>
          <p:nvPr/>
        </p:nvSpPr>
        <p:spPr>
          <a:xfrm>
            <a:off x="5550963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266330D-CAC8-4DF3-A852-1FE7D32D4532}"/>
              </a:ext>
            </a:extLst>
          </p:cNvPr>
          <p:cNvSpPr/>
          <p:nvPr/>
        </p:nvSpPr>
        <p:spPr>
          <a:xfrm>
            <a:off x="597119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6177953-AA18-410F-902A-3E1847CFEA24}"/>
              </a:ext>
            </a:extLst>
          </p:cNvPr>
          <p:cNvSpPr/>
          <p:nvPr/>
        </p:nvSpPr>
        <p:spPr>
          <a:xfrm>
            <a:off x="639366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9E4CE1D-2D87-4ABE-A5A6-A96C3BE3E3E9}"/>
              </a:ext>
            </a:extLst>
          </p:cNvPr>
          <p:cNvSpPr/>
          <p:nvPr/>
        </p:nvSpPr>
        <p:spPr>
          <a:xfrm>
            <a:off x="6813892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A3DDE9D-2270-4D08-92D9-31CF87D1CF75}"/>
              </a:ext>
            </a:extLst>
          </p:cNvPr>
          <p:cNvSpPr/>
          <p:nvPr/>
        </p:nvSpPr>
        <p:spPr>
          <a:xfrm>
            <a:off x="7217458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2670829-9A9A-493B-B5E6-76CAFFF7CF36}"/>
              </a:ext>
            </a:extLst>
          </p:cNvPr>
          <p:cNvSpPr/>
          <p:nvPr/>
        </p:nvSpPr>
        <p:spPr>
          <a:xfrm>
            <a:off x="763768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09642-B9B6-409E-84FD-B423C67895F5}"/>
              </a:ext>
            </a:extLst>
          </p:cNvPr>
          <p:cNvSpPr/>
          <p:nvPr/>
        </p:nvSpPr>
        <p:spPr>
          <a:xfrm>
            <a:off x="805243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A4CBFF2-B504-490A-826E-D5BCDFB7B642}"/>
              </a:ext>
            </a:extLst>
          </p:cNvPr>
          <p:cNvSpPr/>
          <p:nvPr/>
        </p:nvSpPr>
        <p:spPr>
          <a:xfrm>
            <a:off x="8472664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AA372DA-742C-4642-A76E-FB4FBEB993ED}"/>
              </a:ext>
            </a:extLst>
          </p:cNvPr>
          <p:cNvSpPr/>
          <p:nvPr/>
        </p:nvSpPr>
        <p:spPr>
          <a:xfrm>
            <a:off x="472717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246EABB-B770-484F-871B-945EEB1E56F6}"/>
              </a:ext>
            </a:extLst>
          </p:cNvPr>
          <p:cNvSpPr/>
          <p:nvPr/>
        </p:nvSpPr>
        <p:spPr>
          <a:xfrm>
            <a:off x="514739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8217085-95B7-4899-8AA0-2AFA3995C209}"/>
              </a:ext>
            </a:extLst>
          </p:cNvPr>
          <p:cNvSpPr/>
          <p:nvPr/>
        </p:nvSpPr>
        <p:spPr>
          <a:xfrm>
            <a:off x="5550963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C79FE9F-8CD2-41FA-84B5-88A19F9B8475}"/>
              </a:ext>
            </a:extLst>
          </p:cNvPr>
          <p:cNvSpPr/>
          <p:nvPr/>
        </p:nvSpPr>
        <p:spPr>
          <a:xfrm>
            <a:off x="597119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61996D1-D8D3-49A4-B7ED-CA8C05493930}"/>
              </a:ext>
            </a:extLst>
          </p:cNvPr>
          <p:cNvSpPr/>
          <p:nvPr/>
        </p:nvSpPr>
        <p:spPr>
          <a:xfrm>
            <a:off x="639366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A5C3F5F-AAB6-4DC3-A548-1A78E2CEE925}"/>
              </a:ext>
            </a:extLst>
          </p:cNvPr>
          <p:cNvSpPr/>
          <p:nvPr/>
        </p:nvSpPr>
        <p:spPr>
          <a:xfrm>
            <a:off x="6813892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2455744-5944-4755-9696-C7CB89B1E244}"/>
              </a:ext>
            </a:extLst>
          </p:cNvPr>
          <p:cNvSpPr/>
          <p:nvPr/>
        </p:nvSpPr>
        <p:spPr>
          <a:xfrm>
            <a:off x="7217458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D5245FB-0758-4684-948E-4684B022A013}"/>
              </a:ext>
            </a:extLst>
          </p:cNvPr>
          <p:cNvSpPr/>
          <p:nvPr/>
        </p:nvSpPr>
        <p:spPr>
          <a:xfrm>
            <a:off x="763768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BED8FE-81CE-482E-BD5B-FBEBC0788268}"/>
              </a:ext>
            </a:extLst>
          </p:cNvPr>
          <p:cNvSpPr/>
          <p:nvPr/>
        </p:nvSpPr>
        <p:spPr>
          <a:xfrm>
            <a:off x="805243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1833C46-E593-49B2-B036-8C33B67D0029}"/>
              </a:ext>
            </a:extLst>
          </p:cNvPr>
          <p:cNvSpPr/>
          <p:nvPr/>
        </p:nvSpPr>
        <p:spPr>
          <a:xfrm>
            <a:off x="8472664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25ECCC7-BD7F-40AB-81BE-5DFD4B7C7A7A}"/>
              </a:ext>
            </a:extLst>
          </p:cNvPr>
          <p:cNvSpPr/>
          <p:nvPr/>
        </p:nvSpPr>
        <p:spPr>
          <a:xfrm>
            <a:off x="472717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909F3B9C-0985-4CDF-B083-6401A4E88D6E}"/>
              </a:ext>
            </a:extLst>
          </p:cNvPr>
          <p:cNvSpPr/>
          <p:nvPr/>
        </p:nvSpPr>
        <p:spPr>
          <a:xfrm>
            <a:off x="514739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5BB0A8F-F4A9-465C-B063-D8624970E0E8}"/>
              </a:ext>
            </a:extLst>
          </p:cNvPr>
          <p:cNvSpPr/>
          <p:nvPr/>
        </p:nvSpPr>
        <p:spPr>
          <a:xfrm>
            <a:off x="5550963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944EA01-1B01-41C1-AC6C-FBC1A16C5F8F}"/>
              </a:ext>
            </a:extLst>
          </p:cNvPr>
          <p:cNvSpPr/>
          <p:nvPr/>
        </p:nvSpPr>
        <p:spPr>
          <a:xfrm>
            <a:off x="597119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E42A67C-DF61-4D5B-B76A-EE139D42E86B}"/>
              </a:ext>
            </a:extLst>
          </p:cNvPr>
          <p:cNvSpPr/>
          <p:nvPr/>
        </p:nvSpPr>
        <p:spPr>
          <a:xfrm>
            <a:off x="639366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D4F0FAE-E822-4911-BA42-2A22021BD042}"/>
              </a:ext>
            </a:extLst>
          </p:cNvPr>
          <p:cNvSpPr/>
          <p:nvPr/>
        </p:nvSpPr>
        <p:spPr>
          <a:xfrm>
            <a:off x="6813892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8693D7-0B92-4169-A6C7-450C3558EF84}"/>
              </a:ext>
            </a:extLst>
          </p:cNvPr>
          <p:cNvSpPr/>
          <p:nvPr/>
        </p:nvSpPr>
        <p:spPr>
          <a:xfrm>
            <a:off x="7217458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659385B-5EB3-4DCE-882D-DA39E07D5AA9}"/>
              </a:ext>
            </a:extLst>
          </p:cNvPr>
          <p:cNvSpPr/>
          <p:nvPr/>
        </p:nvSpPr>
        <p:spPr>
          <a:xfrm>
            <a:off x="763768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82DFE72-1CD6-40A4-8C10-1F26CF99B094}"/>
              </a:ext>
            </a:extLst>
          </p:cNvPr>
          <p:cNvSpPr/>
          <p:nvPr/>
        </p:nvSpPr>
        <p:spPr>
          <a:xfrm>
            <a:off x="805243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31B77C1-21C7-4F6F-A8CE-A7FC5332721D}"/>
              </a:ext>
            </a:extLst>
          </p:cNvPr>
          <p:cNvSpPr/>
          <p:nvPr/>
        </p:nvSpPr>
        <p:spPr>
          <a:xfrm>
            <a:off x="8472664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E888732-313F-48B0-B3F2-3F83E4E573A5}"/>
              </a:ext>
            </a:extLst>
          </p:cNvPr>
          <p:cNvSpPr/>
          <p:nvPr/>
        </p:nvSpPr>
        <p:spPr>
          <a:xfrm>
            <a:off x="472717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420C13D-4A1A-4830-BC82-F45B638BD145}"/>
              </a:ext>
            </a:extLst>
          </p:cNvPr>
          <p:cNvSpPr/>
          <p:nvPr/>
        </p:nvSpPr>
        <p:spPr>
          <a:xfrm>
            <a:off x="514739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FEE331B-34EA-4055-8BEA-90EAF9A222C2}"/>
              </a:ext>
            </a:extLst>
          </p:cNvPr>
          <p:cNvSpPr/>
          <p:nvPr/>
        </p:nvSpPr>
        <p:spPr>
          <a:xfrm>
            <a:off x="5550963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E6A233B-7E63-4DF3-BE0B-0D18E0C7518F}"/>
              </a:ext>
            </a:extLst>
          </p:cNvPr>
          <p:cNvSpPr/>
          <p:nvPr/>
        </p:nvSpPr>
        <p:spPr>
          <a:xfrm>
            <a:off x="597119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1BF7EF7-5331-44DE-9AAE-D0892B3737D7}"/>
              </a:ext>
            </a:extLst>
          </p:cNvPr>
          <p:cNvSpPr/>
          <p:nvPr/>
        </p:nvSpPr>
        <p:spPr>
          <a:xfrm>
            <a:off x="639366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CC2F480-729A-41DB-AA1C-C10D69B527B2}"/>
              </a:ext>
            </a:extLst>
          </p:cNvPr>
          <p:cNvSpPr/>
          <p:nvPr/>
        </p:nvSpPr>
        <p:spPr>
          <a:xfrm>
            <a:off x="6813892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3663848-F83C-4BEE-BEE4-E5D7A742AA69}"/>
              </a:ext>
            </a:extLst>
          </p:cNvPr>
          <p:cNvSpPr/>
          <p:nvPr/>
        </p:nvSpPr>
        <p:spPr>
          <a:xfrm>
            <a:off x="7217458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CF87907-ED35-48D1-B3D4-F1E2C1D5C6B0}"/>
              </a:ext>
            </a:extLst>
          </p:cNvPr>
          <p:cNvSpPr/>
          <p:nvPr/>
        </p:nvSpPr>
        <p:spPr>
          <a:xfrm>
            <a:off x="763768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2C44D0D-8A8B-49E7-909E-F2143F2129CF}"/>
              </a:ext>
            </a:extLst>
          </p:cNvPr>
          <p:cNvSpPr/>
          <p:nvPr/>
        </p:nvSpPr>
        <p:spPr>
          <a:xfrm>
            <a:off x="805243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DA627A4-2B83-4524-BC11-ECE0A17D7F94}"/>
              </a:ext>
            </a:extLst>
          </p:cNvPr>
          <p:cNvSpPr/>
          <p:nvPr/>
        </p:nvSpPr>
        <p:spPr>
          <a:xfrm>
            <a:off x="8472664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B921EE1-7F96-412C-956A-F0325B1CB0C1}"/>
              </a:ext>
            </a:extLst>
          </p:cNvPr>
          <p:cNvSpPr/>
          <p:nvPr/>
        </p:nvSpPr>
        <p:spPr>
          <a:xfrm>
            <a:off x="472717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CAF08FA-F62B-4B6C-B75C-242D4BA2CBB3}"/>
              </a:ext>
            </a:extLst>
          </p:cNvPr>
          <p:cNvSpPr/>
          <p:nvPr/>
        </p:nvSpPr>
        <p:spPr>
          <a:xfrm>
            <a:off x="514739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A8604E2-458C-4715-B487-0BFD34FEABF7}"/>
              </a:ext>
            </a:extLst>
          </p:cNvPr>
          <p:cNvSpPr/>
          <p:nvPr/>
        </p:nvSpPr>
        <p:spPr>
          <a:xfrm>
            <a:off x="5550963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700C6C3-77C9-42CC-B846-CC779CD445E6}"/>
              </a:ext>
            </a:extLst>
          </p:cNvPr>
          <p:cNvSpPr/>
          <p:nvPr/>
        </p:nvSpPr>
        <p:spPr>
          <a:xfrm>
            <a:off x="597119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ADCBF11-0B1B-4717-9695-EA54B8DC5787}"/>
              </a:ext>
            </a:extLst>
          </p:cNvPr>
          <p:cNvSpPr/>
          <p:nvPr/>
        </p:nvSpPr>
        <p:spPr>
          <a:xfrm>
            <a:off x="639366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3F81243-52B2-4785-85FD-B25383272273}"/>
              </a:ext>
            </a:extLst>
          </p:cNvPr>
          <p:cNvSpPr/>
          <p:nvPr/>
        </p:nvSpPr>
        <p:spPr>
          <a:xfrm>
            <a:off x="6813892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44</a:t>
            </a:r>
            <a:endParaRPr lang="zh-CN" altLang="en-US" sz="16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2195842-5067-4F4B-A4C1-A576459A525E}"/>
              </a:ext>
            </a:extLst>
          </p:cNvPr>
          <p:cNvSpPr/>
          <p:nvPr/>
        </p:nvSpPr>
        <p:spPr>
          <a:xfrm>
            <a:off x="7217458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2B9E511-BE62-4738-A3B0-5E7B153691BE}"/>
              </a:ext>
            </a:extLst>
          </p:cNvPr>
          <p:cNvSpPr/>
          <p:nvPr/>
        </p:nvSpPr>
        <p:spPr>
          <a:xfrm>
            <a:off x="763768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B54BA09-28FD-44F9-BF36-9A34D92804CD}"/>
              </a:ext>
            </a:extLst>
          </p:cNvPr>
          <p:cNvSpPr/>
          <p:nvPr/>
        </p:nvSpPr>
        <p:spPr>
          <a:xfrm>
            <a:off x="805243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04DB82A5-D518-4D1A-86BF-50BBB3001087}"/>
              </a:ext>
            </a:extLst>
          </p:cNvPr>
          <p:cNvSpPr/>
          <p:nvPr/>
        </p:nvSpPr>
        <p:spPr>
          <a:xfrm>
            <a:off x="8472664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4456328-9C8B-4655-8072-B9AD75A2F200}"/>
              </a:ext>
            </a:extLst>
          </p:cNvPr>
          <p:cNvSpPr/>
          <p:nvPr/>
        </p:nvSpPr>
        <p:spPr>
          <a:xfrm>
            <a:off x="4727170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9F116378-C583-47EC-BA90-1FE65D0B634F}"/>
              </a:ext>
            </a:extLst>
          </p:cNvPr>
          <p:cNvSpPr/>
          <p:nvPr/>
        </p:nvSpPr>
        <p:spPr>
          <a:xfrm>
            <a:off x="5149873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28D6768-2566-40BF-865E-20698626DEBD}"/>
              </a:ext>
            </a:extLst>
          </p:cNvPr>
          <p:cNvSpPr/>
          <p:nvPr/>
        </p:nvSpPr>
        <p:spPr>
          <a:xfrm>
            <a:off x="5553439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93F8B2D-18A3-4498-8492-15FF26272B79}"/>
              </a:ext>
            </a:extLst>
          </p:cNvPr>
          <p:cNvSpPr/>
          <p:nvPr/>
        </p:nvSpPr>
        <p:spPr>
          <a:xfrm>
            <a:off x="5973666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AC09813-1948-4DE5-8DDC-7DCE0BE0F9F6}"/>
              </a:ext>
            </a:extLst>
          </p:cNvPr>
          <p:cNvSpPr/>
          <p:nvPr/>
        </p:nvSpPr>
        <p:spPr>
          <a:xfrm>
            <a:off x="6396141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2D3EF99-C41E-4C91-A107-C8FF0FCBED8F}"/>
              </a:ext>
            </a:extLst>
          </p:cNvPr>
          <p:cNvSpPr/>
          <p:nvPr/>
        </p:nvSpPr>
        <p:spPr>
          <a:xfrm>
            <a:off x="6816368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44</a:t>
            </a:r>
            <a:endParaRPr lang="zh-CN" altLang="en-US" sz="1600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22BC8EF-3434-451C-B8AD-ED4A04D6CF1F}"/>
              </a:ext>
            </a:extLst>
          </p:cNvPr>
          <p:cNvSpPr/>
          <p:nvPr/>
        </p:nvSpPr>
        <p:spPr>
          <a:xfrm>
            <a:off x="7219934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0CBF591-2655-402A-A0BE-FC22AC9F7716}"/>
              </a:ext>
            </a:extLst>
          </p:cNvPr>
          <p:cNvSpPr/>
          <p:nvPr/>
        </p:nvSpPr>
        <p:spPr>
          <a:xfrm>
            <a:off x="7640161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5D75758-0D41-4E04-BE45-383390A0C965}"/>
              </a:ext>
            </a:extLst>
          </p:cNvPr>
          <p:cNvSpPr/>
          <p:nvPr/>
        </p:nvSpPr>
        <p:spPr>
          <a:xfrm>
            <a:off x="8054913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37</a:t>
            </a:r>
            <a:endParaRPr lang="zh-CN" altLang="en-US" sz="1600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F2C544D-E7A3-4C6F-B6B6-E6971DB32432}"/>
              </a:ext>
            </a:extLst>
          </p:cNvPr>
          <p:cNvSpPr/>
          <p:nvPr/>
        </p:nvSpPr>
        <p:spPr>
          <a:xfrm>
            <a:off x="8472664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CAB21B8-A634-4182-8742-17FB41916C2C}"/>
              </a:ext>
            </a:extLst>
          </p:cNvPr>
          <p:cNvSpPr/>
          <p:nvPr/>
        </p:nvSpPr>
        <p:spPr>
          <a:xfrm>
            <a:off x="4347413" y="4553132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6D27D38-DD47-4501-82F4-EC9B8A80034C}"/>
              </a:ext>
            </a:extLst>
          </p:cNvPr>
          <p:cNvSpPr/>
          <p:nvPr/>
        </p:nvSpPr>
        <p:spPr>
          <a:xfrm>
            <a:off x="4347413" y="4929253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B3D3262-249B-463E-B480-46F8227D5CD7}"/>
              </a:ext>
            </a:extLst>
          </p:cNvPr>
          <p:cNvSpPr/>
          <p:nvPr/>
        </p:nvSpPr>
        <p:spPr>
          <a:xfrm>
            <a:off x="4347413" y="5298585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BD033D2C-86F7-4A9A-8230-D013224BD62F}"/>
              </a:ext>
            </a:extLst>
          </p:cNvPr>
          <p:cNvSpPr/>
          <p:nvPr/>
        </p:nvSpPr>
        <p:spPr>
          <a:xfrm>
            <a:off x="4347413" y="5667917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A9B2059-56D9-4D20-BB84-FAE56FFE11E4}"/>
              </a:ext>
            </a:extLst>
          </p:cNvPr>
          <p:cNvSpPr/>
          <p:nvPr/>
        </p:nvSpPr>
        <p:spPr>
          <a:xfrm>
            <a:off x="4347413" y="6034626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21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符号表的作用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91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收集符号属性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，如各种变量名及其数据类型、数据长度、内存偏移量等；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上下文语义的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合法性检查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的依据，如变量重复定义、标号检查等；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作为目标代码生成阶段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地址分配和使用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042320"/>
            <a:ext cx="8856984" cy="285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对符号表的操作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对给定名字，查询此名是否已在表中；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往表中填入一个新的名字；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对给定名字，访问它的某些信息；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对给定名字，往表中填写或更新它的某些信息；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删除一个或一组无用的项。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哈希冲突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15B11929-2A3B-43AF-915C-62312A9B8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83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开放定址法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[H(key) + 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有三种取法：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c * 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随机探测在散列（双探测再散列）：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是一组伪随机数列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再哈希法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则使用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如果还冲突，再使用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…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链地址法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：将所有关键字为同义词的记录存储在同一线性链表中。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13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哈希冲突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A243822-83CA-4131-88D0-44B7D2A8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链地址法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：将所有关键字为同义词的记录存储在同一线性链表中。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913508-D1F1-4430-89F6-C90FA97546D4}"/>
              </a:ext>
            </a:extLst>
          </p:cNvPr>
          <p:cNvSpPr txBox="1"/>
          <p:nvPr/>
        </p:nvSpPr>
        <p:spPr>
          <a:xfrm>
            <a:off x="323528" y="1565216"/>
            <a:ext cx="5774382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Key: </a:t>
            </a:r>
            <a:r>
              <a:rPr lang="en-US" altLang="zh-CN" dirty="0"/>
              <a:t>1, 30, 34, 50, 77, 60, 44, 37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0345FB-0DD7-435F-9340-16DEDF47CA49}"/>
              </a:ext>
            </a:extLst>
          </p:cNvPr>
          <p:cNvSpPr/>
          <p:nvPr/>
        </p:nvSpPr>
        <p:spPr>
          <a:xfrm>
            <a:off x="760287" y="2242207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AB6CB-CD7B-42EB-91A5-4BCE3BFE6C7B}"/>
              </a:ext>
            </a:extLst>
          </p:cNvPr>
          <p:cNvSpPr/>
          <p:nvPr/>
        </p:nvSpPr>
        <p:spPr>
          <a:xfrm>
            <a:off x="760287" y="261832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DC660-DAAD-4A24-964A-9FEF37752FA3}"/>
              </a:ext>
            </a:extLst>
          </p:cNvPr>
          <p:cNvSpPr/>
          <p:nvPr/>
        </p:nvSpPr>
        <p:spPr>
          <a:xfrm>
            <a:off x="760287" y="298766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0D258-E3B1-47A4-9612-19DC1B562F3E}"/>
              </a:ext>
            </a:extLst>
          </p:cNvPr>
          <p:cNvSpPr/>
          <p:nvPr/>
        </p:nvSpPr>
        <p:spPr>
          <a:xfrm>
            <a:off x="760287" y="335699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8F73A9-47F8-406C-ACC7-55BE41040612}"/>
              </a:ext>
            </a:extLst>
          </p:cNvPr>
          <p:cNvSpPr/>
          <p:nvPr/>
        </p:nvSpPr>
        <p:spPr>
          <a:xfrm>
            <a:off x="760287" y="3726324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51624-912E-4F60-91A7-18719F56A773}"/>
              </a:ext>
            </a:extLst>
          </p:cNvPr>
          <p:cNvSpPr/>
          <p:nvPr/>
        </p:nvSpPr>
        <p:spPr>
          <a:xfrm>
            <a:off x="2281167" y="2611539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12AD3D-BE83-4BF5-86DB-EF219ED97806}"/>
              </a:ext>
            </a:extLst>
          </p:cNvPr>
          <p:cNvSpPr/>
          <p:nvPr/>
        </p:nvSpPr>
        <p:spPr>
          <a:xfrm>
            <a:off x="758329" y="409616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F4707E-E825-47D3-BCA0-A8541A0E7F8A}"/>
              </a:ext>
            </a:extLst>
          </p:cNvPr>
          <p:cNvSpPr/>
          <p:nvPr/>
        </p:nvSpPr>
        <p:spPr>
          <a:xfrm>
            <a:off x="758329" y="4472281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0A34EF-28CE-47F4-A531-3F5033CBEF9B}"/>
              </a:ext>
            </a:extLst>
          </p:cNvPr>
          <p:cNvSpPr/>
          <p:nvPr/>
        </p:nvSpPr>
        <p:spPr>
          <a:xfrm>
            <a:off x="758329" y="4841613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392095-13A0-4AE8-ADF8-664BE5883819}"/>
              </a:ext>
            </a:extLst>
          </p:cNvPr>
          <p:cNvSpPr/>
          <p:nvPr/>
        </p:nvSpPr>
        <p:spPr>
          <a:xfrm>
            <a:off x="758329" y="5210945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2D1236-476B-426A-8061-B5B5E9968F98}"/>
              </a:ext>
            </a:extLst>
          </p:cNvPr>
          <p:cNvSpPr/>
          <p:nvPr/>
        </p:nvSpPr>
        <p:spPr>
          <a:xfrm>
            <a:off x="758329" y="5580277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48151F-3FAE-4B1B-AC1D-9A6112B05D71}"/>
              </a:ext>
            </a:extLst>
          </p:cNvPr>
          <p:cNvSpPr/>
          <p:nvPr/>
        </p:nvSpPr>
        <p:spPr>
          <a:xfrm>
            <a:off x="2695919" y="2611539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8DBA31-ACE9-4ADB-A252-E410C0D48182}"/>
              </a:ext>
            </a:extLst>
          </p:cNvPr>
          <p:cNvSpPr/>
          <p:nvPr/>
        </p:nvSpPr>
        <p:spPr>
          <a:xfrm>
            <a:off x="1184321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ADAB56-9108-4365-B630-C1AE35FEE8C0}"/>
              </a:ext>
            </a:extLst>
          </p:cNvPr>
          <p:cNvSpPr/>
          <p:nvPr/>
        </p:nvSpPr>
        <p:spPr>
          <a:xfrm>
            <a:off x="1184321" y="2618328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6EE1D6-20F2-4018-AE72-6C5D07E76465}"/>
              </a:ext>
            </a:extLst>
          </p:cNvPr>
          <p:cNvSpPr/>
          <p:nvPr/>
        </p:nvSpPr>
        <p:spPr>
          <a:xfrm>
            <a:off x="1184321" y="2987660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CBAF83-E453-4330-98F1-369805363F10}"/>
              </a:ext>
            </a:extLst>
          </p:cNvPr>
          <p:cNvSpPr/>
          <p:nvPr/>
        </p:nvSpPr>
        <p:spPr>
          <a:xfrm>
            <a:off x="1184321" y="3356992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DA324D-21EA-44EC-A88D-F9EF8E052EB6}"/>
              </a:ext>
            </a:extLst>
          </p:cNvPr>
          <p:cNvSpPr/>
          <p:nvPr/>
        </p:nvSpPr>
        <p:spPr>
          <a:xfrm>
            <a:off x="1184321" y="3726324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26E426-1763-445F-B9CC-593793EEEC77}"/>
              </a:ext>
            </a:extLst>
          </p:cNvPr>
          <p:cNvSpPr/>
          <p:nvPr/>
        </p:nvSpPr>
        <p:spPr>
          <a:xfrm>
            <a:off x="1184321" y="4096160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16859BE-A38D-4869-B8E9-B4AE91E4947E}"/>
              </a:ext>
            </a:extLst>
          </p:cNvPr>
          <p:cNvSpPr/>
          <p:nvPr/>
        </p:nvSpPr>
        <p:spPr>
          <a:xfrm>
            <a:off x="1184321" y="4472281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4A7711-CD65-468B-AFFB-CB84E2ED4477}"/>
              </a:ext>
            </a:extLst>
          </p:cNvPr>
          <p:cNvSpPr/>
          <p:nvPr/>
        </p:nvSpPr>
        <p:spPr>
          <a:xfrm>
            <a:off x="1184321" y="4841613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FC2C8D-F2CD-4D43-82EC-4D110212E90B}"/>
              </a:ext>
            </a:extLst>
          </p:cNvPr>
          <p:cNvSpPr/>
          <p:nvPr/>
        </p:nvSpPr>
        <p:spPr>
          <a:xfrm>
            <a:off x="1184321" y="5210945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2FCE69-247E-467F-B0F3-21FD604C2113}"/>
              </a:ext>
            </a:extLst>
          </p:cNvPr>
          <p:cNvSpPr/>
          <p:nvPr/>
        </p:nvSpPr>
        <p:spPr>
          <a:xfrm>
            <a:off x="1184321" y="558027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AD09191-3FF7-456C-9CE8-B86A502D6AE4}"/>
              </a:ext>
            </a:extLst>
          </p:cNvPr>
          <p:cNvCxnSpPr>
            <a:stCxn id="23" idx="3"/>
            <a:endCxn id="15" idx="1"/>
          </p:cNvCxnSpPr>
          <p:nvPr/>
        </p:nvCxnSpPr>
        <p:spPr>
          <a:xfrm flipV="1">
            <a:off x="1599073" y="2796205"/>
            <a:ext cx="682094" cy="67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5D9BD26-2CBC-4C5C-BCD2-65493293F5C1}"/>
              </a:ext>
            </a:extLst>
          </p:cNvPr>
          <p:cNvSpPr/>
          <p:nvPr/>
        </p:nvSpPr>
        <p:spPr>
          <a:xfrm>
            <a:off x="2281167" y="224220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83698E-CA85-4B9E-A35E-392F214D5737}"/>
              </a:ext>
            </a:extLst>
          </p:cNvPr>
          <p:cNvSpPr/>
          <p:nvPr/>
        </p:nvSpPr>
        <p:spPr>
          <a:xfrm>
            <a:off x="2695919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DEDDAA-ABB4-44B2-9992-CF4B7B0EBF43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1599073" y="2426873"/>
            <a:ext cx="6820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1DE6629-2F5F-4233-B6FF-2B73E5C6E306}"/>
              </a:ext>
            </a:extLst>
          </p:cNvPr>
          <p:cNvSpPr/>
          <p:nvPr/>
        </p:nvSpPr>
        <p:spPr>
          <a:xfrm>
            <a:off x="3799474" y="224220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B9179D-0D5A-42FC-BF78-86B4EEBC8730}"/>
              </a:ext>
            </a:extLst>
          </p:cNvPr>
          <p:cNvSpPr/>
          <p:nvPr/>
        </p:nvSpPr>
        <p:spPr>
          <a:xfrm>
            <a:off x="4214226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7AB1FD6-D47F-4199-897D-F61742049CAF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3110671" y="2426873"/>
            <a:ext cx="68880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3DFD7C4-8CB0-4F05-A955-8668FBBD079C}"/>
              </a:ext>
            </a:extLst>
          </p:cNvPr>
          <p:cNvSpPr/>
          <p:nvPr/>
        </p:nvSpPr>
        <p:spPr>
          <a:xfrm>
            <a:off x="5300210" y="224220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49587F-2B47-49BE-A040-D4901BF73EA5}"/>
              </a:ext>
            </a:extLst>
          </p:cNvPr>
          <p:cNvSpPr/>
          <p:nvPr/>
        </p:nvSpPr>
        <p:spPr>
          <a:xfrm>
            <a:off x="5714962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153C700-DAF6-4C2C-9A62-2F4D2264D637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628978" y="2426873"/>
            <a:ext cx="67123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628F2A6-4912-48BF-B42E-38945F2BCA06}"/>
              </a:ext>
            </a:extLst>
          </p:cNvPr>
          <p:cNvSpPr/>
          <p:nvPr/>
        </p:nvSpPr>
        <p:spPr>
          <a:xfrm>
            <a:off x="2302336" y="372377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D9E0B0-4749-4BC7-A7F6-E56BFD128487}"/>
              </a:ext>
            </a:extLst>
          </p:cNvPr>
          <p:cNvSpPr/>
          <p:nvPr/>
        </p:nvSpPr>
        <p:spPr>
          <a:xfrm>
            <a:off x="2717088" y="3723773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340026-708E-4DFB-8552-2FAA156E816E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1599073" y="3908439"/>
            <a:ext cx="703263" cy="255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6266C0-637A-46EC-9D7C-75FA084C8E2D}"/>
              </a:ext>
            </a:extLst>
          </p:cNvPr>
          <p:cNvSpPr/>
          <p:nvPr/>
        </p:nvSpPr>
        <p:spPr>
          <a:xfrm>
            <a:off x="2278594" y="483855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58639D-7DDD-40DC-8710-159FB8B0D3A6}"/>
              </a:ext>
            </a:extLst>
          </p:cNvPr>
          <p:cNvSpPr/>
          <p:nvPr/>
        </p:nvSpPr>
        <p:spPr>
          <a:xfrm>
            <a:off x="2693346" y="4838558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5AFB45-C482-4C89-874F-94E794D89211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1599073" y="5023224"/>
            <a:ext cx="679521" cy="305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250C48C-6B6B-44F0-8727-BD1D3E9542BE}"/>
              </a:ext>
            </a:extLst>
          </p:cNvPr>
          <p:cNvSpPr/>
          <p:nvPr/>
        </p:nvSpPr>
        <p:spPr>
          <a:xfrm>
            <a:off x="3799474" y="483855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37</a:t>
            </a:r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FE38C01-ABCA-4E53-A8FB-28F4FB3A9AF1}"/>
              </a:ext>
            </a:extLst>
          </p:cNvPr>
          <p:cNvSpPr/>
          <p:nvPr/>
        </p:nvSpPr>
        <p:spPr>
          <a:xfrm>
            <a:off x="4214226" y="4838558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0175259-2C2F-4C49-A9B8-D9442D7F913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108098" y="5023224"/>
            <a:ext cx="69137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E8EB919-8BDB-4C5D-A24C-9D535117CA97}"/>
              </a:ext>
            </a:extLst>
          </p:cNvPr>
          <p:cNvSpPr/>
          <p:nvPr/>
        </p:nvSpPr>
        <p:spPr>
          <a:xfrm>
            <a:off x="3802097" y="372377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44</a:t>
            </a:r>
            <a:endParaRPr lang="zh-CN" altLang="en-US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17580F-D350-4FE0-82CE-256BC8527A17}"/>
              </a:ext>
            </a:extLst>
          </p:cNvPr>
          <p:cNvSpPr/>
          <p:nvPr/>
        </p:nvSpPr>
        <p:spPr>
          <a:xfrm>
            <a:off x="4216849" y="3723773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440AB95-5A3B-4F65-95AF-5C7B5FA21B70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3131840" y="3908439"/>
            <a:ext cx="67025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83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哈希表示例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A72B1B-4F13-4CF0-B757-F08F8BBF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56" y="1271130"/>
            <a:ext cx="6115095" cy="2524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96A98E-F5E0-46D4-B377-F187E2983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61048"/>
            <a:ext cx="6615161" cy="8810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FCCEC9-2013-463F-BFE4-0C268B48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537" y="4762485"/>
            <a:ext cx="6696124" cy="20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Vladimir Script" panose="03050402040407070305" pitchFamily="66" charset="0"/>
                <a:ea typeface="微软雅黑" panose="020B0503020204020204" pitchFamily="34" charset="-122"/>
                <a:cs typeface="Hei" charset="-122"/>
              </a:rPr>
              <a:t>The End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      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谢谢！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第五章 符号表管理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4392488" cy="48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符号表结构组织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嵌套定义过程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非嵌套过程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符号表内容组织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表记录组织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9BAE483-6501-4456-8471-7C578F2E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20" y="1340768"/>
            <a:ext cx="4392488" cy="23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符号表排序与查找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FA5BF-AD6D-4D80-97D9-66FE85584273}"/>
              </a:ext>
            </a:extLst>
          </p:cNvPr>
          <p:cNvSpPr txBox="1"/>
          <p:nvPr/>
        </p:nvSpPr>
        <p:spPr>
          <a:xfrm>
            <a:off x="35496" y="3591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符号表管理</a:t>
            </a:r>
          </a:p>
        </p:txBody>
      </p:sp>
    </p:spTree>
    <p:extLst>
      <p:ext uri="{BB962C8B-B14F-4D97-AF65-F5344CB8AC3E}">
        <p14:creationId xmlns:p14="http://schemas.microsoft.com/office/powerpoint/2010/main" val="13144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符号表内容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42296"/>
            <a:ext cx="8856984" cy="410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名字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：可以是变量、函数、过程、类的名字，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一般不允许重名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：如整型、实型、布尔型、字符型等等。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类别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：如全局变量、局部变量、临时变量、形式参数等；有时候全局变量和局部变量通过所在符号表区分，而不是使用作用域信息区分，因此可以统称为普通变量。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宽度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：指该具体数据类型占用的字节数，如整型、实型分别为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，而数组则是元素数量乘以每个元素宽度的值。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偏移量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：即相对于某个基地址的偏移地址。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789349-0940-4B81-BDA3-BB5C7B33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72257"/>
            <a:ext cx="8558275" cy="17526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6FE0CD-FC4F-4E98-B33D-63C71BFD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212976"/>
            <a:ext cx="7629581" cy="25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符号表内容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42296"/>
            <a:ext cx="8856984" cy="369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如果变量为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，应建立子表额外记录如下信息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数组维度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：指编译时确定的基准地址偏移，是由数组每个维度的下界及每个维度长度共同确定的。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每个维度的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：现在大部分语言下界是固定不变的，如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语言数组下界为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数组下界为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，因此可以省略该项。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每个维度的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上界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每个维度的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元素数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4D813D-95BF-4965-B948-702842C3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162367"/>
            <a:ext cx="5772192" cy="12858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3FCE44-CE88-4CD0-9EB5-46B80B12664B}"/>
              </a:ext>
            </a:extLst>
          </p:cNvPr>
          <p:cNvSpPr/>
          <p:nvPr/>
        </p:nvSpPr>
        <p:spPr>
          <a:xfrm>
            <a:off x="4427984" y="4797242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[2,3,4]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的内情向量表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2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符号表内容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1A1F64C-54AC-40B2-9D27-28A720F4C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42296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如果变量为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结构体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，应建立子表额外记录结构体各分量的信息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一般来说，结构体子表结构等同于变量表结构。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F5A971-A84F-4854-8061-8C628679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8" y="2118076"/>
            <a:ext cx="8610663" cy="17526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44C740-91EB-44C4-AD7F-8151A4B35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183389"/>
            <a:ext cx="7565308" cy="19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9428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l" eaLnBrk="1" hangingPunct="1">
          <a:defRPr b="0" i="1" smtClean="0"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64650</TotalTime>
  <Words>3179</Words>
  <Application>Microsoft Office PowerPoint</Application>
  <PresentationFormat>全屏显示(4:3)</PresentationFormat>
  <Paragraphs>699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Vladimir Script</vt:lpstr>
      <vt:lpstr>Wingdings</vt:lpstr>
      <vt:lpstr>自定义设计方案</vt:lpstr>
      <vt:lpstr>第五章 符号表管理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                        谢谢！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Yanwei Zheng</cp:lastModifiedBy>
  <cp:revision>4050</cp:revision>
  <dcterms:created xsi:type="dcterms:W3CDTF">2013-05-22T02:15:00Z</dcterms:created>
  <dcterms:modified xsi:type="dcterms:W3CDTF">2024-03-29T03:56:36Z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