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439" r:id="rId2"/>
    <p:sldId id="677" r:id="rId3"/>
    <p:sldId id="770" r:id="rId4"/>
    <p:sldId id="878" r:id="rId5"/>
    <p:sldId id="832" r:id="rId6"/>
    <p:sldId id="880" r:id="rId7"/>
    <p:sldId id="833" r:id="rId8"/>
    <p:sldId id="836" r:id="rId9"/>
    <p:sldId id="834" r:id="rId10"/>
    <p:sldId id="881" r:id="rId11"/>
    <p:sldId id="788" r:id="rId12"/>
    <p:sldId id="882" r:id="rId13"/>
    <p:sldId id="776" r:id="rId14"/>
    <p:sldId id="779" r:id="rId15"/>
    <p:sldId id="777" r:id="rId16"/>
    <p:sldId id="830" r:id="rId17"/>
    <p:sldId id="829" r:id="rId18"/>
    <p:sldId id="919" r:id="rId19"/>
    <p:sldId id="883" r:id="rId20"/>
    <p:sldId id="840" r:id="rId21"/>
    <p:sldId id="841" r:id="rId22"/>
    <p:sldId id="844" r:id="rId23"/>
    <p:sldId id="845" r:id="rId24"/>
    <p:sldId id="846" r:id="rId25"/>
    <p:sldId id="886" r:id="rId26"/>
    <p:sldId id="848" r:id="rId27"/>
    <p:sldId id="850" r:id="rId28"/>
    <p:sldId id="851" r:id="rId29"/>
    <p:sldId id="888" r:id="rId30"/>
    <p:sldId id="853" r:id="rId31"/>
    <p:sldId id="889" r:id="rId32"/>
    <p:sldId id="855" r:id="rId33"/>
    <p:sldId id="856" r:id="rId34"/>
    <p:sldId id="857" r:id="rId35"/>
    <p:sldId id="858" r:id="rId36"/>
    <p:sldId id="890" r:id="rId37"/>
    <p:sldId id="860" r:id="rId38"/>
    <p:sldId id="863" r:id="rId39"/>
    <p:sldId id="862" r:id="rId40"/>
    <p:sldId id="864" r:id="rId41"/>
    <p:sldId id="891" r:id="rId42"/>
    <p:sldId id="866" r:id="rId43"/>
    <p:sldId id="867" r:id="rId44"/>
    <p:sldId id="869" r:id="rId45"/>
    <p:sldId id="870" r:id="rId46"/>
    <p:sldId id="892" r:id="rId47"/>
    <p:sldId id="872" r:id="rId48"/>
    <p:sldId id="873" r:id="rId49"/>
    <p:sldId id="874" r:id="rId50"/>
    <p:sldId id="893" r:id="rId51"/>
    <p:sldId id="876" r:id="rId52"/>
    <p:sldId id="894" r:id="rId53"/>
    <p:sldId id="897" r:id="rId54"/>
    <p:sldId id="898" r:id="rId55"/>
    <p:sldId id="899" r:id="rId56"/>
    <p:sldId id="900" r:id="rId57"/>
    <p:sldId id="901" r:id="rId58"/>
    <p:sldId id="902" r:id="rId59"/>
    <p:sldId id="903" r:id="rId60"/>
    <p:sldId id="904" r:id="rId61"/>
    <p:sldId id="906" r:id="rId62"/>
    <p:sldId id="905" r:id="rId63"/>
    <p:sldId id="907" r:id="rId64"/>
    <p:sldId id="908" r:id="rId65"/>
    <p:sldId id="909" r:id="rId66"/>
    <p:sldId id="910" r:id="rId67"/>
    <p:sldId id="911" r:id="rId68"/>
    <p:sldId id="912" r:id="rId69"/>
    <p:sldId id="913" r:id="rId70"/>
    <p:sldId id="914" r:id="rId71"/>
    <p:sldId id="915" r:id="rId72"/>
    <p:sldId id="916" r:id="rId73"/>
    <p:sldId id="918" r:id="rId74"/>
    <p:sldId id="917" r:id="rId75"/>
    <p:sldId id="895" r:id="rId76"/>
    <p:sldId id="879" r:id="rId77"/>
    <p:sldId id="818" r:id="rId78"/>
    <p:sldId id="820" r:id="rId79"/>
    <p:sldId id="821" r:id="rId80"/>
    <p:sldId id="823" r:id="rId81"/>
    <p:sldId id="708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Ups1gxhKtloHTsDq4dw16Q==" hashData="R/We57EmgyLtA6rsiVnkn1Nf/wAHHsgTaiDa2dC+MbMVjQBYaGu8LWkiONG21bQKMCRSEo7pAcxDLHYf5IP7Zw=="/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1B998B"/>
    <a:srgbClr val="0070C0"/>
    <a:srgbClr val="FFFFFF"/>
    <a:srgbClr val="E84855"/>
    <a:srgbClr val="4472C4"/>
    <a:srgbClr val="0066FF"/>
    <a:srgbClr val="FFFD82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8" autoAdjust="0"/>
    <p:restoredTop sz="85970" autoAdjust="0"/>
  </p:normalViewPr>
  <p:slideViewPr>
    <p:cSldViewPr>
      <p:cViewPr varScale="1">
        <p:scale>
          <a:sx n="97" d="100"/>
          <a:sy n="97" d="100"/>
        </p:scale>
        <p:origin x="39" y="210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4/2/2024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03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9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54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78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75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22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046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892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25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51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7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750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33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89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28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592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20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68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412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53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902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654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416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809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86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367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684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696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87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40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974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064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357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02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591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4037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03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808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705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554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57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394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2085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2365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770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498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076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1715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548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9031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4310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2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2477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3245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004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8583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6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1883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505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1585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7506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05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93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244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367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707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397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877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7825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9676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2221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8337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1259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86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3262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5072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14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第六章 运行时存储空间组织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存储空间分配策略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存储空间分配策略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306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静态分配策略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：在编译时对所有数据对象分配固定的存储单元，且在运行时始终保持不变。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栈式动态分配策略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：在运行时把存储器作为一个栈进行管理，每当调用一个过程时，它所需要的存储空间就动态地分配于栈顶；一旦退出，它所占用的空间就予以释放。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堆式动态分配策略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：在运行时把存储器组织成堆结构，以方便用户关于存储空间的申请与回收；用户申请时从堆中分配一块空间，释放时退回给堆。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5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D693D-26BB-47CA-833B-C2130DFE137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1478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22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形式参数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Fortran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中称为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哑元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），即函数的自变量，其初值来源于函数的调用，函数被调用之前并不分配内存；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实在参数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，其本质是一个变量，已经占用内存空间，函数调用时实参赋值给形参。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86369A1-963E-407E-92D4-AE568D9A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56" y="3356252"/>
            <a:ext cx="8856984" cy="234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实参如何传递给形参？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传值（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by value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传地址（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by address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by reference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传名字（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by name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675A963-B5B4-4304-B09D-FE242799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56" y="5698560"/>
            <a:ext cx="8856984" cy="92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函数工作完毕返回时，如何把函数值送回？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编译器可以把函数值保留在某个寄存器中。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87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传值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调用段把实参的值计算出来，存放到一个被调用段可以拿的到的地方；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被调用段开始工作时，把这些值抄进自己的形式单元中；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使用形参时，就像使用局部变量一样使用这些形式单元。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133B4-16CC-4483-BAC3-E841775A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56992"/>
            <a:ext cx="3414737" cy="24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317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：把实在参数的地址作为值传递给相应的形式参数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在过程段中每个形参都有一个相应的单元，称为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形式单元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，用来存放相应的实参地址；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当调用一个过程时，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调用段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必须把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实参地址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传递到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被调用段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可以拿得到的地方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6325" lvl="1" indent="-38417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如果实参是一个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，则直接传递它的地址；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6325" lvl="1" indent="-38417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如果实参是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，则先计算它的值，并存放到一个临时单元，然后传递这个临时单元的地址。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675A963-B5B4-4304-B09D-FE242799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56" y="4298049"/>
            <a:ext cx="8856984" cy="187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程序控制转入被调用段后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被调用段首先把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实参地址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抄进自己相应的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形式单元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过程体对形式参数的任何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，都被处理成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对形式单元的间接访问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被调用段工作完毕返回时，形式单元所指的实参单元就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持有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了所期望的值。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：把实在参数的地址传递给相应的形式参数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以地址的方式传递参数；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传递以后，形参和实参都是同一个对象，只是它们名字不同。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E7D6F8-78F3-4CF4-B101-3358BF28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96952"/>
            <a:ext cx="7543855" cy="31718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0ADEB0-5009-4A66-A720-302A071D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753" y="2961679"/>
            <a:ext cx="3901131" cy="32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8D707AD-51A2-474D-BF70-F34A5C08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87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传结果（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by result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：与传地址类似但不完全等价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每个形参对应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两个单元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，第一个单元存放实参地址，第二个单元存放实参值；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过程体中对形式参数的任何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，都看成是对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第二个单元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的直接访问；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过程工作返回前，把第二个单元的内容存放到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第一个单元所指的实参单元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078E6C-BCE5-43C8-9586-E58B6DD7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343128"/>
            <a:ext cx="3324249" cy="27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高级程序参数传递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F031C05-91AA-4746-BEC2-D9DF2C74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42296"/>
            <a:ext cx="8856984" cy="27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传名字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Algol60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定义的一种特殊的形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实参数结合方式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过程调用段作用相当于把被调用段的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过程体抄到调用出现的地方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把其中任一出现的形参都替换成相应的实参（文字替换）；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如果在替换时发现过程体中的局部名和实参中的名字相同，则必须用不同的标识符来表示这些局部名；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为了表现实在参数的整体性，必要时在替换前先把它用括号括起来。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0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77C0B3-0020-4DF3-BE37-A95A3CBEEC5A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3253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B0D637-CF48-4A16-936D-52494B9C90B4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 call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std call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52" y="1052736"/>
            <a:ext cx="4085792" cy="12003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void sum(int x, int y)</a:t>
            </a:r>
          </a:p>
          <a:p>
            <a:r>
              <a:rPr lang="en-US" altLang="zh-CN" sz="1800" b="0" dirty="0"/>
              <a:t>{</a:t>
            </a:r>
          </a:p>
          <a:p>
            <a:r>
              <a:rPr lang="en-US" altLang="zh-CN" sz="1800" b="0" dirty="0"/>
              <a:t>	return x + y;</a:t>
            </a:r>
          </a:p>
          <a:p>
            <a:r>
              <a:rPr lang="en-US" altLang="zh-CN" sz="1800" b="0" dirty="0"/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BF63ED-5EF5-4F5E-8DBC-0136C9EC79F1}"/>
              </a:ext>
            </a:extLst>
          </p:cNvPr>
          <p:cNvGrpSpPr/>
          <p:nvPr/>
        </p:nvGrpSpPr>
        <p:grpSpPr>
          <a:xfrm>
            <a:off x="4427984" y="3756113"/>
            <a:ext cx="3944319" cy="1829891"/>
            <a:chOff x="4416797" y="3188370"/>
            <a:chExt cx="3944319" cy="18298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BD3240D-5B66-445C-A5CF-184D14CAB541}"/>
                </a:ext>
              </a:extLst>
            </p:cNvPr>
            <p:cNvSpPr/>
            <p:nvPr/>
          </p:nvSpPr>
          <p:spPr>
            <a:xfrm>
              <a:off x="7540057" y="4648929"/>
              <a:ext cx="821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原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EBP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4DCD806-90F9-4AE1-946A-D5F47BD82304}"/>
                </a:ext>
              </a:extLst>
            </p:cNvPr>
            <p:cNvSpPr/>
            <p:nvPr/>
          </p:nvSpPr>
          <p:spPr bwMode="auto">
            <a:xfrm>
              <a:off x="5508104" y="4653136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的活动记录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5A4F60D-79B1-4DD3-A1AB-EF6B05E197FC}"/>
                </a:ext>
              </a:extLst>
            </p:cNvPr>
            <p:cNvSpPr/>
            <p:nvPr/>
          </p:nvSpPr>
          <p:spPr bwMode="auto">
            <a:xfrm>
              <a:off x="5508104" y="4288011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 = 1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D130C8E-9E40-47C4-B0A8-D259DC97CC79}"/>
                </a:ext>
              </a:extLst>
            </p:cNvPr>
            <p:cNvSpPr/>
            <p:nvPr/>
          </p:nvSpPr>
          <p:spPr bwMode="auto">
            <a:xfrm>
              <a:off x="5508104" y="3922886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 = 0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005251-10A3-4744-A494-88CE2B181C93}"/>
                </a:ext>
              </a:extLst>
            </p:cNvPr>
            <p:cNvSpPr/>
            <p:nvPr/>
          </p:nvSpPr>
          <p:spPr bwMode="auto">
            <a:xfrm>
              <a:off x="5508104" y="3557761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640037-D0D1-4987-9A05-C281BDCF3141}"/>
                </a:ext>
              </a:extLst>
            </p:cNvPr>
            <p:cNvSpPr/>
            <p:nvPr/>
          </p:nvSpPr>
          <p:spPr bwMode="auto">
            <a:xfrm>
              <a:off x="5508104" y="3192636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EBP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1AB1FC-5F02-4862-A053-F862BB6116E5}"/>
                </a:ext>
              </a:extLst>
            </p:cNvPr>
            <p:cNvSpPr/>
            <p:nvPr/>
          </p:nvSpPr>
          <p:spPr>
            <a:xfrm>
              <a:off x="7540057" y="3188370"/>
              <a:ext cx="821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新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EBP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7F2E46E-FA60-4CBA-8D51-CB3C004ABCC6}"/>
                </a:ext>
              </a:extLst>
            </p:cNvPr>
            <p:cNvSpPr/>
            <p:nvPr/>
          </p:nvSpPr>
          <p:spPr>
            <a:xfrm>
              <a:off x="4416797" y="4504173"/>
              <a:ext cx="821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原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ESP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70FC5A-DF29-4D76-B1D0-8E36E1543327}"/>
                </a:ext>
              </a:extLst>
            </p:cNvPr>
            <p:cNvSpPr/>
            <p:nvPr/>
          </p:nvSpPr>
          <p:spPr>
            <a:xfrm>
              <a:off x="4674881" y="3188370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ESP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FA31F88-0BCB-428F-8436-8A832189B0F1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>
              <a:off x="5237856" y="3373036"/>
              <a:ext cx="270248" cy="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8C608F1-8C64-483A-B2EE-CBAEF9834DFC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237856" y="4688839"/>
              <a:ext cx="2702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3AA7EF6-BAAD-452B-823C-610B89724AA0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 flipH="1">
              <a:off x="7300630" y="4833595"/>
              <a:ext cx="239427" cy="2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F7CB010-D1F4-4BC4-8ECC-55C177B0AC9E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7300630" y="3373036"/>
              <a:ext cx="239427" cy="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42296"/>
            <a:ext cx="4392488" cy="17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 call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参数反序进栈；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寄存器传递返回值；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由被调用过程清理栈区。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E5540C5-CBA8-472F-83C7-60146577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52" y="2253065"/>
            <a:ext cx="4085792" cy="452431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sum proc</a:t>
            </a:r>
          </a:p>
          <a:p>
            <a:r>
              <a:rPr lang="en-US" altLang="zh-CN" sz="1800" b="0" dirty="0"/>
              <a:t>	push </a:t>
            </a:r>
            <a:r>
              <a:rPr lang="en-US" altLang="zh-CN" sz="1800" b="0" dirty="0" err="1"/>
              <a:t>ebp</a:t>
            </a:r>
            <a:endParaRPr lang="en-US" altLang="zh-CN" sz="1800" b="0" dirty="0"/>
          </a:p>
          <a:p>
            <a:r>
              <a:rPr lang="en-US" altLang="zh-CN" sz="1800" b="0" dirty="0"/>
              <a:t>	mov 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esp</a:t>
            </a:r>
            <a:r>
              <a:rPr lang="en-US" altLang="zh-CN" sz="1800" b="0" dirty="0"/>
              <a:t>          ; </a:t>
            </a:r>
            <a:r>
              <a:rPr lang="zh-CN" altLang="en-US" sz="1800" b="0" dirty="0"/>
              <a:t>堆栈帧的基址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/>
              <a:t>mov 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, [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 + 8]  ; </a:t>
            </a:r>
            <a:r>
              <a:rPr lang="zh-CN" altLang="en-US" sz="1800" b="0" dirty="0"/>
              <a:t>第一个参数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/>
              <a:t>add 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, [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 + 12] ; </a:t>
            </a:r>
            <a:r>
              <a:rPr lang="zh-CN" altLang="en-US" sz="1800" b="0" dirty="0"/>
              <a:t>第二个参数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/>
              <a:t>pop </a:t>
            </a:r>
            <a:r>
              <a:rPr lang="en-US" altLang="zh-CN" sz="1800" b="0" dirty="0" err="1"/>
              <a:t>ebp</a:t>
            </a:r>
            <a:endParaRPr lang="en-US" altLang="zh-CN" sz="1800" b="0" dirty="0"/>
          </a:p>
          <a:p>
            <a:r>
              <a:rPr lang="en-US" altLang="zh-CN" sz="1800" b="0" dirty="0"/>
              <a:t>	</a:t>
            </a:r>
            <a:r>
              <a:rPr lang="en-US" altLang="zh-CN" sz="1800" b="0" dirty="0">
                <a:solidFill>
                  <a:srgbClr val="FF0000"/>
                </a:solidFill>
              </a:rPr>
              <a:t>ret 8</a:t>
            </a:r>
            <a:r>
              <a:rPr lang="en-US" altLang="zh-CN" sz="1800" b="0" dirty="0"/>
              <a:t>               	        ; </a:t>
            </a:r>
            <a:r>
              <a:rPr lang="zh-CN" altLang="en-US" sz="1800" b="0" dirty="0"/>
              <a:t>清除栈帧</a:t>
            </a:r>
          </a:p>
          <a:p>
            <a:r>
              <a:rPr lang="en-US" altLang="zh-CN" sz="1800" b="0" dirty="0"/>
              <a:t>sum </a:t>
            </a:r>
            <a:r>
              <a:rPr lang="en-US" altLang="zh-CN" sz="1800" b="0" dirty="0" err="1"/>
              <a:t>endp</a:t>
            </a:r>
            <a:endParaRPr lang="en-US" altLang="zh-CN" sz="1800" b="0" dirty="0"/>
          </a:p>
          <a:p>
            <a:r>
              <a:rPr lang="en-US" altLang="zh-CN" sz="1800" b="0" dirty="0"/>
              <a:t>	</a:t>
            </a:r>
          </a:p>
          <a:p>
            <a:r>
              <a:rPr lang="en-US" altLang="zh-CN" sz="1800" b="0" dirty="0"/>
              <a:t>main proc</a:t>
            </a:r>
          </a:p>
          <a:p>
            <a:r>
              <a:rPr lang="en-US" altLang="zh-CN" sz="1800" b="0" dirty="0"/>
              <a:t>	push </a:t>
            </a:r>
            <a:r>
              <a:rPr lang="en-US" altLang="zh-CN" sz="1800" b="0" dirty="0" err="1"/>
              <a:t>dword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ptr</a:t>
            </a:r>
            <a:r>
              <a:rPr lang="en-US" altLang="zh-CN" sz="1800" b="0" dirty="0"/>
              <a:t> 1</a:t>
            </a:r>
          </a:p>
          <a:p>
            <a:r>
              <a:rPr lang="en-US" altLang="zh-CN" sz="1800" b="0" dirty="0"/>
              <a:t>	push </a:t>
            </a:r>
            <a:r>
              <a:rPr lang="en-US" altLang="zh-CN" sz="1800" b="0" dirty="0" err="1"/>
              <a:t>dword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ptr</a:t>
            </a:r>
            <a:r>
              <a:rPr lang="en-US" altLang="zh-CN" sz="1800" b="0" dirty="0"/>
              <a:t> 0</a:t>
            </a:r>
          </a:p>
          <a:p>
            <a:r>
              <a:rPr lang="en-US" altLang="zh-CN" sz="1800" b="0" dirty="0"/>
              <a:t>	call sum</a:t>
            </a:r>
          </a:p>
          <a:p>
            <a:r>
              <a:rPr lang="en-US" altLang="zh-CN" sz="1800" b="0" dirty="0"/>
              <a:t>	ret</a:t>
            </a:r>
          </a:p>
          <a:p>
            <a:r>
              <a:rPr lang="en-US" altLang="zh-CN" sz="1800" b="0" dirty="0"/>
              <a:t>main </a:t>
            </a:r>
            <a:r>
              <a:rPr lang="en-US" altLang="zh-CN" sz="1800" b="0" dirty="0" err="1"/>
              <a:t>endp</a:t>
            </a:r>
            <a:endParaRPr lang="en-US" altLang="zh-CN" sz="1800" b="0" dirty="0"/>
          </a:p>
          <a:p>
            <a:r>
              <a:rPr lang="en-US" altLang="zh-CN" sz="1800" b="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86414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52" y="1052736"/>
            <a:ext cx="4085792" cy="12003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void sum(int x, int y)</a:t>
            </a:r>
          </a:p>
          <a:p>
            <a:r>
              <a:rPr lang="en-US" altLang="zh-CN" sz="1800" b="0" dirty="0"/>
              <a:t>{</a:t>
            </a:r>
          </a:p>
          <a:p>
            <a:r>
              <a:rPr lang="en-US" altLang="zh-CN" sz="1800" b="0" dirty="0"/>
              <a:t>	return x + y;</a:t>
            </a:r>
          </a:p>
          <a:p>
            <a:r>
              <a:rPr lang="en-US" altLang="zh-CN" sz="1800" b="0" dirty="0"/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BF63ED-5EF5-4F5E-8DBC-0136C9EC79F1}"/>
              </a:ext>
            </a:extLst>
          </p:cNvPr>
          <p:cNvGrpSpPr/>
          <p:nvPr/>
        </p:nvGrpSpPr>
        <p:grpSpPr>
          <a:xfrm>
            <a:off x="4427984" y="3756113"/>
            <a:ext cx="3944319" cy="1829891"/>
            <a:chOff x="4416797" y="3188370"/>
            <a:chExt cx="3944319" cy="18298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BD3240D-5B66-445C-A5CF-184D14CAB541}"/>
                </a:ext>
              </a:extLst>
            </p:cNvPr>
            <p:cNvSpPr/>
            <p:nvPr/>
          </p:nvSpPr>
          <p:spPr>
            <a:xfrm>
              <a:off x="7540057" y="4648929"/>
              <a:ext cx="821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原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EBP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4DCD806-90F9-4AE1-946A-D5F47BD82304}"/>
                </a:ext>
              </a:extLst>
            </p:cNvPr>
            <p:cNvSpPr/>
            <p:nvPr/>
          </p:nvSpPr>
          <p:spPr bwMode="auto">
            <a:xfrm>
              <a:off x="5508104" y="4653136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的活动记录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5A4F60D-79B1-4DD3-A1AB-EF6B05E197FC}"/>
                </a:ext>
              </a:extLst>
            </p:cNvPr>
            <p:cNvSpPr/>
            <p:nvPr/>
          </p:nvSpPr>
          <p:spPr bwMode="auto">
            <a:xfrm>
              <a:off x="5508104" y="4288011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 = 1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D130C8E-9E40-47C4-B0A8-D259DC97CC79}"/>
                </a:ext>
              </a:extLst>
            </p:cNvPr>
            <p:cNvSpPr/>
            <p:nvPr/>
          </p:nvSpPr>
          <p:spPr bwMode="auto">
            <a:xfrm>
              <a:off x="5508104" y="3922886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 = 0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005251-10A3-4744-A494-88CE2B181C93}"/>
                </a:ext>
              </a:extLst>
            </p:cNvPr>
            <p:cNvSpPr/>
            <p:nvPr/>
          </p:nvSpPr>
          <p:spPr bwMode="auto">
            <a:xfrm>
              <a:off x="5508104" y="3557761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640037-D0D1-4987-9A05-C281BDCF3141}"/>
                </a:ext>
              </a:extLst>
            </p:cNvPr>
            <p:cNvSpPr/>
            <p:nvPr/>
          </p:nvSpPr>
          <p:spPr bwMode="auto">
            <a:xfrm>
              <a:off x="5508104" y="3192636"/>
              <a:ext cx="179252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EBP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1AB1FC-5F02-4862-A053-F862BB6116E5}"/>
                </a:ext>
              </a:extLst>
            </p:cNvPr>
            <p:cNvSpPr/>
            <p:nvPr/>
          </p:nvSpPr>
          <p:spPr>
            <a:xfrm>
              <a:off x="7540057" y="3188370"/>
              <a:ext cx="821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新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EBP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7F2E46E-FA60-4CBA-8D51-CB3C004ABCC6}"/>
                </a:ext>
              </a:extLst>
            </p:cNvPr>
            <p:cNvSpPr/>
            <p:nvPr/>
          </p:nvSpPr>
          <p:spPr>
            <a:xfrm>
              <a:off x="4416797" y="4504173"/>
              <a:ext cx="821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原</a:t>
              </a:r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ESP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70FC5A-DF29-4D76-B1D0-8E36E1543327}"/>
                </a:ext>
              </a:extLst>
            </p:cNvPr>
            <p:cNvSpPr/>
            <p:nvPr/>
          </p:nvSpPr>
          <p:spPr>
            <a:xfrm>
              <a:off x="4674881" y="3188370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ESP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FA31F88-0BCB-428F-8436-8A832189B0F1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>
              <a:off x="5237856" y="3373036"/>
              <a:ext cx="270248" cy="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8C608F1-8C64-483A-B2EE-CBAEF9834DFC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237856" y="4688839"/>
              <a:ext cx="2702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3AA7EF6-BAAD-452B-823C-610B89724AA0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 flipH="1">
              <a:off x="7300630" y="4833595"/>
              <a:ext cx="239427" cy="2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F7CB010-D1F4-4BC4-8ECC-55C177B0AC9E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7300630" y="3373036"/>
              <a:ext cx="239427" cy="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42296"/>
            <a:ext cx="4392488" cy="17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cdecl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 declaration)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参数反序进栈；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寄存器传递返回值；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由调用过程清理栈区。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E5540C5-CBA8-472F-83C7-60146577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52" y="2253065"/>
            <a:ext cx="4085792" cy="452431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sum proc</a:t>
            </a:r>
          </a:p>
          <a:p>
            <a:r>
              <a:rPr lang="en-US" altLang="zh-CN" sz="1800" b="0" dirty="0"/>
              <a:t>	push </a:t>
            </a:r>
            <a:r>
              <a:rPr lang="en-US" altLang="zh-CN" sz="1800" b="0" dirty="0" err="1"/>
              <a:t>ebp</a:t>
            </a:r>
            <a:endParaRPr lang="en-US" altLang="zh-CN" sz="1800" b="0" dirty="0"/>
          </a:p>
          <a:p>
            <a:r>
              <a:rPr lang="en-US" altLang="zh-CN" sz="1800" b="0" dirty="0"/>
              <a:t>	mov 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esp</a:t>
            </a:r>
            <a:r>
              <a:rPr lang="en-US" altLang="zh-CN" sz="1800" b="0" dirty="0"/>
              <a:t> 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/>
              <a:t>mov 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, [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 + 8] 	</a:t>
            </a:r>
          </a:p>
          <a:p>
            <a:r>
              <a:rPr lang="en-US" altLang="zh-CN" sz="1800" b="0" dirty="0"/>
              <a:t>	add 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, [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 + 12]	</a:t>
            </a:r>
          </a:p>
          <a:p>
            <a:r>
              <a:rPr lang="en-US" altLang="zh-CN" sz="1800" b="0" dirty="0"/>
              <a:t>	pop </a:t>
            </a:r>
            <a:r>
              <a:rPr lang="en-US" altLang="zh-CN" sz="1800" b="0" dirty="0" err="1"/>
              <a:t>ebp</a:t>
            </a:r>
            <a:endParaRPr lang="en-US" altLang="zh-CN" sz="1800" b="0" dirty="0"/>
          </a:p>
          <a:p>
            <a:r>
              <a:rPr lang="en-US" altLang="zh-CN" sz="1800" b="0" dirty="0"/>
              <a:t>	ret</a:t>
            </a:r>
          </a:p>
          <a:p>
            <a:r>
              <a:rPr lang="en-US" altLang="zh-CN" sz="1800" b="0" dirty="0"/>
              <a:t>sum </a:t>
            </a:r>
            <a:r>
              <a:rPr lang="en-US" altLang="zh-CN" sz="1800" b="0" dirty="0" err="1"/>
              <a:t>endp</a:t>
            </a:r>
            <a:r>
              <a:rPr lang="en-US" altLang="zh-CN" sz="1800" b="0" dirty="0"/>
              <a:t>	</a:t>
            </a:r>
          </a:p>
          <a:p>
            <a:r>
              <a:rPr lang="en-US" altLang="zh-CN" sz="1800" b="0" dirty="0"/>
              <a:t>main proc</a:t>
            </a:r>
          </a:p>
          <a:p>
            <a:r>
              <a:rPr lang="en-US" altLang="zh-CN" sz="1800" b="0" dirty="0"/>
              <a:t>	push 1</a:t>
            </a:r>
          </a:p>
          <a:p>
            <a:r>
              <a:rPr lang="en-US" altLang="zh-CN" sz="1800" b="0" dirty="0"/>
              <a:t>	push 0</a:t>
            </a:r>
          </a:p>
          <a:p>
            <a:r>
              <a:rPr lang="en-US" altLang="zh-CN" sz="1800" b="0" dirty="0"/>
              <a:t>	call sum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>
                <a:solidFill>
                  <a:srgbClr val="FF0000"/>
                </a:solidFill>
              </a:rPr>
              <a:t>add </a:t>
            </a:r>
            <a:r>
              <a:rPr lang="en-US" altLang="zh-CN" sz="1800" b="0" dirty="0" err="1">
                <a:solidFill>
                  <a:srgbClr val="FF0000"/>
                </a:solidFill>
              </a:rPr>
              <a:t>esp</a:t>
            </a:r>
            <a:r>
              <a:rPr lang="en-US" altLang="zh-CN" sz="1800" b="0" dirty="0">
                <a:solidFill>
                  <a:srgbClr val="FF0000"/>
                </a:solidFill>
              </a:rPr>
              <a:t>, 8 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	</a:t>
            </a:r>
            <a:r>
              <a:rPr lang="en-US" altLang="zh-CN" sz="1800" b="0" dirty="0"/>
              <a:t>ret</a:t>
            </a:r>
            <a:r>
              <a:rPr lang="en-US" altLang="zh-CN" sz="1800" b="0" dirty="0">
                <a:solidFill>
                  <a:srgbClr val="FF0000"/>
                </a:solidFill>
              </a:rPr>
              <a:t> </a:t>
            </a:r>
            <a:endParaRPr lang="zh-CN" altLang="en-US" sz="1800" b="0" dirty="0">
              <a:solidFill>
                <a:srgbClr val="FF0000"/>
              </a:solidFill>
            </a:endParaRPr>
          </a:p>
          <a:p>
            <a:r>
              <a:rPr lang="en-US" altLang="zh-CN" sz="1800" b="0" dirty="0"/>
              <a:t>main </a:t>
            </a:r>
            <a:r>
              <a:rPr lang="en-US" altLang="zh-CN" sz="1800" b="0" dirty="0" err="1"/>
              <a:t>endp</a:t>
            </a:r>
            <a:endParaRPr lang="en-US" altLang="zh-CN" sz="1800" b="0" dirty="0"/>
          </a:p>
          <a:p>
            <a:r>
              <a:rPr lang="en-US" altLang="zh-CN" sz="1800" b="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28704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x64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21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fast call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 call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是微软提出的一种过程调用规范，它用寄存器而不是内存传递参数，以提升参数传递速度；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但在当时寄存器数量非常少的情况下，由于过程调用要保护现和恢复现场，使得该规范并不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，被放弃。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107413C-BCED-4069-BE46-E0C39750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09364"/>
            <a:ext cx="8568952" cy="34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x64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调用规范恢复了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fast call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使用寄存器传参，被调方清理栈空间，返回值存入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MSVC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个参数依次使用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进行传递，超过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个参数通过栈帧传参；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个参数依次使用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个参数开始反序入栈；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仍然会申请参数预留空间，大部分编译器在进入被调过程后，会首先将寄存器的值写入到栈帧中，后面使用形参的值，还是通过访问栈帧获得。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5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573196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x64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35155-5980-4337-A127-F6C0DE39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20579"/>
            <a:ext cx="4672047" cy="643894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B3CACD6-BC68-4A0E-B92B-980C02F0F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157971"/>
            <a:ext cx="5057812" cy="19002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CC6AF7-69A6-4D28-8059-BADB77F9F9BA}"/>
              </a:ext>
            </a:extLst>
          </p:cNvPr>
          <p:cNvSpPr/>
          <p:nvPr/>
        </p:nvSpPr>
        <p:spPr bwMode="auto">
          <a:xfrm>
            <a:off x="4283969" y="266335"/>
            <a:ext cx="1512168" cy="360040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7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x64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调用规范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3CACD6-BC68-4A0E-B92B-980C02F0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57971"/>
            <a:ext cx="5057812" cy="19002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CC6AF7-69A6-4D28-8059-BADB77F9F9BA}"/>
              </a:ext>
            </a:extLst>
          </p:cNvPr>
          <p:cNvSpPr/>
          <p:nvPr/>
        </p:nvSpPr>
        <p:spPr bwMode="auto">
          <a:xfrm>
            <a:off x="1631505" y="3584100"/>
            <a:ext cx="1512168" cy="360040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3067A3-4BA7-47C7-8A43-AD45CFF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958799"/>
            <a:ext cx="3790978" cy="1733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1FBA34-D4A1-4CB9-98FB-FA0D937B4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85" y="1772816"/>
            <a:ext cx="5457865" cy="3171848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5750E48F-410A-4774-8F10-CE921E0DC91A}"/>
              </a:ext>
            </a:extLst>
          </p:cNvPr>
          <p:cNvSpPr/>
          <p:nvPr/>
        </p:nvSpPr>
        <p:spPr bwMode="auto">
          <a:xfrm>
            <a:off x="1043556" y="2924944"/>
            <a:ext cx="288032" cy="2019720"/>
          </a:xfrm>
          <a:prstGeom prst="down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044964F-9472-4171-9E97-3442E7A0FA1A}"/>
              </a:ext>
            </a:extLst>
          </p:cNvPr>
          <p:cNvSpPr/>
          <p:nvPr/>
        </p:nvSpPr>
        <p:spPr bwMode="auto">
          <a:xfrm rot="17719370">
            <a:off x="3012953" y="1444264"/>
            <a:ext cx="288032" cy="715934"/>
          </a:xfrm>
          <a:prstGeom prst="down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C421D3-AB50-45C5-8088-1F231AA71F37}"/>
              </a:ext>
            </a:extLst>
          </p:cNvPr>
          <p:cNvSpPr/>
          <p:nvPr/>
        </p:nvSpPr>
        <p:spPr>
          <a:xfrm>
            <a:off x="1711212" y="359883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MSVC x64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02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686502-2CD6-42C4-A7F8-6923526C9452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36907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寄存器保护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寄存器保护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34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寄存器保护约定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在前述内容中，我们一直采用被调方保护寄存器的策略；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这三个寄存器为调用方保护，而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EBX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这三个寄存器为被调方保护；</a:t>
            </a:r>
            <a:endParaRPr lang="en-US" altLang="zh-CN" sz="1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这样规定的原因，可能是跨过程转移的需要，条件转移指令需要两个寄存器，返回值需要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寄存器；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很多编译器采用了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标准，比如下一节介绍的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运行时库函数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，都由主调过程保护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1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179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过程的变量在栈帧中无法体现名字，一般通过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帧指针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加一个偏移量按地址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进行存取操作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总是指向栈顶元素，但栈顶元素可能占多个字节，实际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总是指向栈顶字位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，这个字位也是栈顶元素的起始字位。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CB8037E-9DA8-4F47-940B-9EA139B7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770811"/>
            <a:ext cx="3096344" cy="9233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push var1</a:t>
            </a:r>
          </a:p>
          <a:p>
            <a:r>
              <a:rPr lang="en-US" altLang="zh-CN" sz="1800" b="0" dirty="0"/>
              <a:t>mov </a:t>
            </a:r>
            <a:r>
              <a:rPr lang="en-US" altLang="zh-CN" sz="1800" b="0" dirty="0" err="1"/>
              <a:t>ebp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esp</a:t>
            </a:r>
            <a:endParaRPr lang="en-US" altLang="zh-CN" sz="1800" b="0" dirty="0"/>
          </a:p>
          <a:p>
            <a:r>
              <a:rPr lang="en-US" altLang="zh-CN" sz="1800" b="0" dirty="0"/>
              <a:t>push var2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DE04A34-AEEE-4B57-A5F2-1E1E7E4E81D6}"/>
              </a:ext>
            </a:extLst>
          </p:cNvPr>
          <p:cNvGrpSpPr/>
          <p:nvPr/>
        </p:nvGrpSpPr>
        <p:grpSpPr>
          <a:xfrm>
            <a:off x="5940152" y="3810402"/>
            <a:ext cx="1792526" cy="499730"/>
            <a:chOff x="9131693" y="3435555"/>
            <a:chExt cx="1792526" cy="499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1761C-5B5B-4CE6-8B82-F78088FDA374}"/>
                </a:ext>
              </a:extLst>
            </p:cNvPr>
            <p:cNvSpPr/>
            <p:nvPr/>
          </p:nvSpPr>
          <p:spPr bwMode="auto">
            <a:xfrm>
              <a:off x="9131693" y="3435555"/>
              <a:ext cx="1792526" cy="499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4732603-C569-4878-950A-F9093E84C99C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9131693" y="3685420"/>
              <a:ext cx="17925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F333957-ACFB-4A06-889F-B5438535D563}"/>
                </a:ext>
              </a:extLst>
            </p:cNvPr>
            <p:cNvCxnSpPr>
              <a:cxnSpLocks/>
            </p:cNvCxnSpPr>
            <p:nvPr/>
          </p:nvCxnSpPr>
          <p:spPr>
            <a:xfrm>
              <a:off x="9131693" y="3808836"/>
              <a:ext cx="17925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5B48E0-C1E1-4DC3-AA21-270331989A77}"/>
                </a:ext>
              </a:extLst>
            </p:cNvPr>
            <p:cNvCxnSpPr>
              <a:cxnSpLocks/>
            </p:cNvCxnSpPr>
            <p:nvPr/>
          </p:nvCxnSpPr>
          <p:spPr>
            <a:xfrm>
              <a:off x="9131693" y="3560077"/>
              <a:ext cx="17925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5DCFBDB-071E-4CD3-8A13-1711DE44CB80}"/>
              </a:ext>
            </a:extLst>
          </p:cNvPr>
          <p:cNvSpPr/>
          <p:nvPr/>
        </p:nvSpPr>
        <p:spPr>
          <a:xfrm>
            <a:off x="5106929" y="370184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ESP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21AE7-C884-4D54-8FE1-83D1EC5E2C55}"/>
              </a:ext>
            </a:extLst>
          </p:cNvPr>
          <p:cNvCxnSpPr>
            <a:stCxn id="14" idx="3"/>
          </p:cNvCxnSpPr>
          <p:nvPr/>
        </p:nvCxnSpPr>
        <p:spPr>
          <a:xfrm>
            <a:off x="5669904" y="3886511"/>
            <a:ext cx="270248" cy="2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89B69FE-8063-4612-A269-FDBD619D8171}"/>
              </a:ext>
            </a:extLst>
          </p:cNvPr>
          <p:cNvSpPr/>
          <p:nvPr/>
        </p:nvSpPr>
        <p:spPr>
          <a:xfrm>
            <a:off x="7732678" y="3849824"/>
            <a:ext cx="5950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var2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CA5F3B-1BCA-4A61-ABA0-35988A894039}"/>
              </a:ext>
            </a:extLst>
          </p:cNvPr>
          <p:cNvGrpSpPr/>
          <p:nvPr/>
        </p:nvGrpSpPr>
        <p:grpSpPr>
          <a:xfrm>
            <a:off x="5940152" y="4310132"/>
            <a:ext cx="1792526" cy="499730"/>
            <a:chOff x="9131693" y="3435555"/>
            <a:chExt cx="1792526" cy="4997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ADC7FA-9CFF-4A08-A58A-6E8CAF0DCAC0}"/>
                </a:ext>
              </a:extLst>
            </p:cNvPr>
            <p:cNvSpPr/>
            <p:nvPr/>
          </p:nvSpPr>
          <p:spPr bwMode="auto">
            <a:xfrm>
              <a:off x="9131693" y="3435555"/>
              <a:ext cx="1792526" cy="499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70DFE60-4FEE-48CA-8F24-42929DD7E049}"/>
                </a:ext>
              </a:extLst>
            </p:cNvPr>
            <p:cNvCxnSpPr>
              <a:cxnSpLocks/>
              <a:stCxn id="18" idx="1"/>
              <a:endCxn id="18" idx="3"/>
            </p:cNvCxnSpPr>
            <p:nvPr/>
          </p:nvCxnSpPr>
          <p:spPr>
            <a:xfrm>
              <a:off x="9131693" y="3685420"/>
              <a:ext cx="17925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3F53D6E-9AA7-4893-BBB8-F431C9BE8434}"/>
                </a:ext>
              </a:extLst>
            </p:cNvPr>
            <p:cNvCxnSpPr>
              <a:cxnSpLocks/>
            </p:cNvCxnSpPr>
            <p:nvPr/>
          </p:nvCxnSpPr>
          <p:spPr>
            <a:xfrm>
              <a:off x="9131693" y="3808836"/>
              <a:ext cx="17925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23F44C5-B7B3-4CE6-8388-62975105B65B}"/>
                </a:ext>
              </a:extLst>
            </p:cNvPr>
            <p:cNvCxnSpPr>
              <a:cxnSpLocks/>
            </p:cNvCxnSpPr>
            <p:nvPr/>
          </p:nvCxnSpPr>
          <p:spPr>
            <a:xfrm>
              <a:off x="9131693" y="3560077"/>
              <a:ext cx="17925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B41843CA-4056-4C90-A1C7-C830D6E717F8}"/>
              </a:ext>
            </a:extLst>
          </p:cNvPr>
          <p:cNvSpPr/>
          <p:nvPr/>
        </p:nvSpPr>
        <p:spPr>
          <a:xfrm>
            <a:off x="5079678" y="419858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EBP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066899C-0F05-48E6-8E1A-8E2EF67EA818}"/>
              </a:ext>
            </a:extLst>
          </p:cNvPr>
          <p:cNvCxnSpPr>
            <a:stCxn id="22" idx="3"/>
          </p:cNvCxnSpPr>
          <p:nvPr/>
        </p:nvCxnSpPr>
        <p:spPr>
          <a:xfrm>
            <a:off x="5669904" y="4383252"/>
            <a:ext cx="270248" cy="2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DB0C728-F94F-444B-B25E-F922AA90A196}"/>
              </a:ext>
            </a:extLst>
          </p:cNvPr>
          <p:cNvSpPr/>
          <p:nvPr/>
        </p:nvSpPr>
        <p:spPr>
          <a:xfrm>
            <a:off x="7732678" y="4375331"/>
            <a:ext cx="5950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41D49C-42F2-4B27-9424-DDF9901EADDA}"/>
              </a:ext>
            </a:extLst>
          </p:cNvPr>
          <p:cNvSpPr/>
          <p:nvPr/>
        </p:nvSpPr>
        <p:spPr>
          <a:xfrm>
            <a:off x="4267705" y="3625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211810-E09A-4F43-BB73-17F6E7C76D93}"/>
              </a:ext>
            </a:extLst>
          </p:cNvPr>
          <p:cNvSpPr/>
          <p:nvPr/>
        </p:nvSpPr>
        <p:spPr>
          <a:xfrm>
            <a:off x="4267704" y="4524152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D608F3-C66D-4447-A702-8F4C52128B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706286" y="3995068"/>
            <a:ext cx="1" cy="529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1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1F39F2C3-F7A8-4FE6-A715-136B26A15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1118413"/>
                <a:ext cx="8424936" cy="108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形参变量：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[EBP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p>
                    </m:sSub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普通变量：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[EBP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b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b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12</a:t>
                </a:r>
              </a:p>
            </p:txBody>
          </p:sp>
        </mc:Choice>
        <mc:Fallback xmlns=""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1F39F2C3-F7A8-4FE6-A715-136B26A15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118413"/>
                <a:ext cx="8424936" cy="1086451"/>
              </a:xfrm>
              <a:prstGeom prst="rect">
                <a:avLst/>
              </a:prstGeom>
              <a:blipFill>
                <a:blip r:embed="rId3"/>
                <a:stretch>
                  <a:fillRect l="-651" b="-7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C9F0C4-8B81-4582-B279-D99D779847E2}"/>
              </a:ext>
            </a:extLst>
          </p:cNvPr>
          <p:cNvGrpSpPr/>
          <p:nvPr/>
        </p:nvGrpSpPr>
        <p:grpSpPr>
          <a:xfrm>
            <a:off x="35496" y="2132856"/>
            <a:ext cx="2908743" cy="4497957"/>
            <a:chOff x="120554" y="871145"/>
            <a:chExt cx="2908743" cy="44979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691281-C384-4693-8A09-92946C992E41}"/>
                </a:ext>
              </a:extLst>
            </p:cNvPr>
            <p:cNvSpPr/>
            <p:nvPr/>
          </p:nvSpPr>
          <p:spPr bwMode="auto">
            <a:xfrm>
              <a:off x="1029208" y="3543477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形参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960B30D-9F7B-44E2-9AEB-E8DC838B3A22}"/>
                </a:ext>
              </a:extLst>
            </p:cNvPr>
            <p:cNvSpPr/>
            <p:nvPr/>
          </p:nvSpPr>
          <p:spPr bwMode="auto">
            <a:xfrm>
              <a:off x="1029208" y="3178352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269095-FACE-4057-B3D2-9CCBEB2BA63C}"/>
                </a:ext>
              </a:extLst>
            </p:cNvPr>
            <p:cNvSpPr/>
            <p:nvPr/>
          </p:nvSpPr>
          <p:spPr bwMode="auto">
            <a:xfrm>
              <a:off x="1029208" y="2813227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EBP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0D79E35-DF95-4DF9-9BAD-6BBB0DCB4217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17192" y="2856011"/>
              <a:ext cx="31201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CA5A759-9B64-40DD-92FB-47D98A877251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717192" y="1055811"/>
              <a:ext cx="31201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B4A55D-3E2F-4ECC-862C-4494F87A251B}"/>
                </a:ext>
              </a:extLst>
            </p:cNvPr>
            <p:cNvSpPr/>
            <p:nvPr/>
          </p:nvSpPr>
          <p:spPr bwMode="auto">
            <a:xfrm>
              <a:off x="1029208" y="2448102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EBX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ESI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EDI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75B12E7-6749-4830-9E96-CE1F0B315EAF}"/>
                </a:ext>
              </a:extLst>
            </p:cNvPr>
            <p:cNvSpPr/>
            <p:nvPr/>
          </p:nvSpPr>
          <p:spPr bwMode="auto">
            <a:xfrm>
              <a:off x="1029208" y="2082977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变量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674FAD5-CEDC-4D60-B98A-EE0F8431BE1A}"/>
                </a:ext>
              </a:extLst>
            </p:cNvPr>
            <p:cNvSpPr/>
            <p:nvPr/>
          </p:nvSpPr>
          <p:spPr bwMode="auto">
            <a:xfrm>
              <a:off x="1029208" y="1717852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变量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2AF519C-5641-4DF4-8D33-53F3EF62A3C2}"/>
                </a:ext>
              </a:extLst>
            </p:cNvPr>
            <p:cNvSpPr/>
            <p:nvPr/>
          </p:nvSpPr>
          <p:spPr>
            <a:xfrm>
              <a:off x="120554" y="2671345"/>
              <a:ext cx="596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EBP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041DF76-69F7-41DB-AB29-D081D8BFF720}"/>
                </a:ext>
              </a:extLst>
            </p:cNvPr>
            <p:cNvSpPr/>
            <p:nvPr/>
          </p:nvSpPr>
          <p:spPr>
            <a:xfrm>
              <a:off x="154217" y="871145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ESP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D0159A3-259C-43A1-AE25-CB4F891AEEED}"/>
                </a:ext>
              </a:extLst>
            </p:cNvPr>
            <p:cNvSpPr/>
            <p:nvPr/>
          </p:nvSpPr>
          <p:spPr bwMode="auto">
            <a:xfrm>
              <a:off x="1029208" y="987602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变量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78AF59F-047A-4266-B07E-1BB8E3E30A5D}"/>
                </a:ext>
              </a:extLst>
            </p:cNvPr>
            <p:cNvSpPr/>
            <p:nvPr/>
          </p:nvSpPr>
          <p:spPr bwMode="auto">
            <a:xfrm>
              <a:off x="1029208" y="3908602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形参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DFEAD53-BFE5-4157-97B4-B07AEE37D2C8}"/>
                </a:ext>
              </a:extLst>
            </p:cNvPr>
            <p:cNvSpPr/>
            <p:nvPr/>
          </p:nvSpPr>
          <p:spPr bwMode="auto">
            <a:xfrm>
              <a:off x="1029208" y="4273727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3379A7-2419-4D11-A86F-C3C0181B4DF9}"/>
                </a:ext>
              </a:extLst>
            </p:cNvPr>
            <p:cNvSpPr/>
            <p:nvPr/>
          </p:nvSpPr>
          <p:spPr bwMode="auto">
            <a:xfrm>
              <a:off x="1029208" y="5003977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EAX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ECX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EDX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90206B7-E394-43CD-A43F-D908F0AEC072}"/>
                </a:ext>
              </a:extLst>
            </p:cNvPr>
            <p:cNvSpPr/>
            <p:nvPr/>
          </p:nvSpPr>
          <p:spPr bwMode="auto">
            <a:xfrm>
              <a:off x="1029208" y="1352727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7817EEC-98CD-42E3-B290-E6F77921DBF1}"/>
                </a:ext>
              </a:extLst>
            </p:cNvPr>
            <p:cNvSpPr/>
            <p:nvPr/>
          </p:nvSpPr>
          <p:spPr bwMode="auto">
            <a:xfrm>
              <a:off x="1029208" y="4638852"/>
              <a:ext cx="2000089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形参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A67BAAA2-B3CC-49A2-BFD4-E9E6C5DD7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929231"/>
                  </p:ext>
                </p:extLst>
              </p:nvPr>
            </p:nvGraphicFramePr>
            <p:xfrm>
              <a:off x="3255899" y="3144027"/>
              <a:ext cx="4450950" cy="348678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90190">
                      <a:extLst>
                        <a:ext uri="{9D8B030D-6E8A-4147-A177-3AD203B41FA5}">
                          <a16:colId xmlns:a16="http://schemas.microsoft.com/office/drawing/2014/main" val="509151759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3988429828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2178555453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3606669842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3804295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名字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类别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字宽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偏移量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59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4920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05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19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1226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5824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716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040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628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A67BAAA2-B3CC-49A2-BFD4-E9E6C5DD7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929231"/>
                  </p:ext>
                </p:extLst>
              </p:nvPr>
            </p:nvGraphicFramePr>
            <p:xfrm>
              <a:off x="3255899" y="3144027"/>
              <a:ext cx="4450950" cy="348678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90190">
                      <a:extLst>
                        <a:ext uri="{9D8B030D-6E8A-4147-A177-3AD203B41FA5}">
                          <a16:colId xmlns:a16="http://schemas.microsoft.com/office/drawing/2014/main" val="509151759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3988429828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2178555453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3606669842"/>
                        </a:ext>
                      </a:extLst>
                    </a:gridCol>
                    <a:gridCol w="890190">
                      <a:extLst>
                        <a:ext uri="{9D8B030D-6E8A-4147-A177-3AD203B41FA5}">
                          <a16:colId xmlns:a16="http://schemas.microsoft.com/office/drawing/2014/main" val="3804295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名字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类别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字宽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偏移量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596187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370" t="-95714" r="-101370" b="-6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70" t="-95714" r="-1370" b="-6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920567"/>
                      </a:ext>
                    </a:extLst>
                  </a:tr>
                  <a:tr h="4239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370" t="-198551" r="-101370" b="-5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70" t="-198551" r="-1370" b="-5637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5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195357"/>
                      </a:ext>
                    </a:extLst>
                  </a:tr>
                  <a:tr h="4142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形参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370" t="-392647" r="-101370" b="-3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70" t="-392647" r="-1370" b="-3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226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370" t="-549180" r="-10137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70" t="-549180" r="-1370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824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370" t="-649180" r="-10137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70" t="-649180" r="-137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16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8040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370" t="-849180" r="-10137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70" t="-849180" r="-137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28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737E30AE-4BF1-4A8C-8429-72D1AD9FFCB1}"/>
              </a:ext>
            </a:extLst>
          </p:cNvPr>
          <p:cNvSpPr/>
          <p:nvPr/>
        </p:nvSpPr>
        <p:spPr>
          <a:xfrm>
            <a:off x="7703560" y="352725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7D07F2F-3949-49FC-9DC2-1E08B2A186FA}"/>
              </a:ext>
            </a:extLst>
          </p:cNvPr>
          <p:cNvSpPr/>
          <p:nvPr/>
        </p:nvSpPr>
        <p:spPr>
          <a:xfrm>
            <a:off x="7703560" y="516610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131646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2E40B8-284A-405D-B6A5-11EB7FF7BF2C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32275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273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运行时存储空间组织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：代码运行时刻，源代码中的各种变量、常量等用户定义的量是如何存放的，如何去访问它们？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在程序语言中，程序中使用的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存储单元都由标识符表示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，它们对应的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内存地址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由编译程序在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或由其生成的目标程序在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存储组织与管理，就是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将标识符和存储单元关联起来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，进行存储分配、访问和释放。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6.2.7 ARM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424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ARM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参数少于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个时，按从左到右的顺序依次放在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中，这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个寄存器被调方使用时，不需恢复原来的内容。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参数多于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个时，前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个放在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中，剩余的反序入栈，即从右到左入栈，第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个最后入栈。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被调方使用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之后的寄存器时，需要返回前恢复原来的值。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被调方可以使用堆栈，但一定要保证堆栈指针（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R13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）在进入时和退出时相等。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用于保存返回地址，使用前一定要备份。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位时，通过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返回；返回值为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位时，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放高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79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DE85F4-E503-4EAA-ADEA-16BB4FB8F40C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33709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运行时库输入输出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运行时库输入输出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1F39F2C3-F7A8-4FE6-A715-136B26A1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937AAC9-BB42-4A58-8608-C065240D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88840"/>
            <a:ext cx="7776864" cy="9233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 err="1"/>
              <a:t>printf</a:t>
            </a:r>
            <a:r>
              <a:rPr lang="en-US" altLang="zh-CN" sz="1800" b="0" dirty="0"/>
              <a:t>("Input a number: ");</a:t>
            </a:r>
          </a:p>
          <a:p>
            <a:r>
              <a:rPr lang="en-US" altLang="zh-CN" sz="1800" b="0" dirty="0" err="1"/>
              <a:t>scanf</a:t>
            </a:r>
            <a:r>
              <a:rPr lang="en-US" altLang="zh-CN" sz="1800" b="0" dirty="0"/>
              <a:t>("%d", &amp;</a:t>
            </a:r>
            <a:r>
              <a:rPr lang="en-US" altLang="zh-CN" sz="1800" b="0" dirty="0" err="1"/>
              <a:t>nInputValue</a:t>
            </a:r>
            <a:r>
              <a:rPr lang="en-US" altLang="zh-CN" sz="1800" b="0" dirty="0"/>
              <a:t>);</a:t>
            </a:r>
          </a:p>
          <a:p>
            <a:r>
              <a:rPr lang="en-US" altLang="zh-CN" sz="1800" b="0" dirty="0" err="1"/>
              <a:t>printf</a:t>
            </a:r>
            <a:r>
              <a:rPr lang="en-US" altLang="zh-CN" sz="1800" b="0" dirty="0"/>
              <a:t>("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 = %d, </a:t>
            </a:r>
            <a:r>
              <a:rPr lang="en-US" altLang="zh-CN" sz="1800" b="0" dirty="0" err="1"/>
              <a:t>ebx</a:t>
            </a:r>
            <a:r>
              <a:rPr lang="en-US" altLang="zh-CN" sz="1800" b="0" dirty="0"/>
              <a:t> = %d, </a:t>
            </a:r>
            <a:r>
              <a:rPr lang="en-US" altLang="zh-CN" sz="1800" b="0" dirty="0" err="1"/>
              <a:t>ecx</a:t>
            </a:r>
            <a:r>
              <a:rPr lang="en-US" altLang="zh-CN" sz="1800" b="0" dirty="0"/>
              <a:t> = %d", 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ebx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ecx</a:t>
            </a:r>
            <a:r>
              <a:rPr lang="en-US" altLang="zh-CN" sz="1800" b="0" dirty="0"/>
              <a:t>);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6D5704-CF43-46D0-A03B-E21BAC18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4" y="3460331"/>
            <a:ext cx="8143935" cy="14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71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运行时库输入输出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937AAC9-BB42-4A58-8608-C065240D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546914"/>
            <a:ext cx="7776864" cy="397031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	.386</a:t>
            </a:r>
          </a:p>
          <a:p>
            <a:r>
              <a:rPr lang="en-US" altLang="zh-CN" sz="1800" b="0" dirty="0"/>
              <a:t>	.model flat, </a:t>
            </a:r>
            <a:r>
              <a:rPr lang="en-US" altLang="zh-CN" sz="1800" b="0" dirty="0" err="1"/>
              <a:t>stdcall</a:t>
            </a:r>
            <a:endParaRPr lang="en-US" altLang="zh-CN" sz="1800" b="0" dirty="0"/>
          </a:p>
          <a:p>
            <a:r>
              <a:rPr lang="en-US" altLang="zh-CN" sz="1800" b="0" dirty="0"/>
              <a:t>	.stack 4096</a:t>
            </a:r>
          </a:p>
          <a:p>
            <a:r>
              <a:rPr lang="en-US" altLang="zh-CN" sz="1800" b="0" dirty="0"/>
              <a:t>	</a:t>
            </a:r>
          </a:p>
          <a:p>
            <a:r>
              <a:rPr lang="en-US" altLang="zh-CN" sz="1800" b="0" dirty="0"/>
              <a:t>	include msvcrt.inc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includelib</a:t>
            </a:r>
            <a:r>
              <a:rPr lang="en-US" altLang="zh-CN" sz="1800" b="0" dirty="0"/>
              <a:t> msvcrt.lib</a:t>
            </a:r>
          </a:p>
          <a:p>
            <a:r>
              <a:rPr lang="en-US" altLang="zh-CN" sz="1800" b="0" dirty="0"/>
              <a:t>	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ExitProcess</a:t>
            </a:r>
            <a:r>
              <a:rPr lang="en-US" altLang="zh-CN" sz="1800" b="0" dirty="0"/>
              <a:t> PROTO, </a:t>
            </a:r>
            <a:r>
              <a:rPr lang="en-US" altLang="zh-CN" sz="1800" b="0" dirty="0" err="1"/>
              <a:t>dwExitCode</a:t>
            </a:r>
            <a:r>
              <a:rPr lang="en-US" altLang="zh-CN" sz="1800" b="0" dirty="0"/>
              <a:t>: </a:t>
            </a:r>
            <a:r>
              <a:rPr lang="en-US" altLang="zh-CN" sz="1800" b="0" dirty="0" err="1"/>
              <a:t>dword</a:t>
            </a:r>
            <a:endParaRPr lang="en-US" altLang="zh-CN" sz="1800" b="0" dirty="0"/>
          </a:p>
          <a:p>
            <a:r>
              <a:rPr lang="en-US" altLang="zh-CN" sz="1800" b="0" dirty="0"/>
              <a:t>	</a:t>
            </a:r>
          </a:p>
          <a:p>
            <a:r>
              <a:rPr lang="en-US" altLang="zh-CN" sz="1800" b="0" dirty="0"/>
              <a:t>	.data</a:t>
            </a:r>
          </a:p>
          <a:p>
            <a:r>
              <a:rPr lang="en-US" altLang="zh-CN" sz="1800" b="0" dirty="0"/>
              <a:t>		</a:t>
            </a:r>
            <a:r>
              <a:rPr lang="en-US" altLang="zh-CN" sz="1800" b="0" dirty="0" err="1"/>
              <a:t>sPrompt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db</a:t>
            </a:r>
            <a:r>
              <a:rPr lang="en-US" altLang="zh-CN" sz="1800" b="0" dirty="0"/>
              <a:t> "Input a number: ", 0</a:t>
            </a:r>
          </a:p>
          <a:p>
            <a:r>
              <a:rPr lang="en-US" altLang="zh-CN" sz="1800" b="0" dirty="0"/>
              <a:t>		</a:t>
            </a:r>
            <a:r>
              <a:rPr lang="en-US" altLang="zh-CN" sz="1800" b="0" dirty="0" err="1"/>
              <a:t>sOutput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db</a:t>
            </a:r>
            <a:r>
              <a:rPr lang="en-US" altLang="zh-CN" sz="1800" b="0" dirty="0"/>
              <a:t> "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 = %d, </a:t>
            </a:r>
            <a:r>
              <a:rPr lang="en-US" altLang="zh-CN" sz="1800" b="0" dirty="0" err="1"/>
              <a:t>ebx</a:t>
            </a:r>
            <a:r>
              <a:rPr lang="en-US" altLang="zh-CN" sz="1800" b="0" dirty="0"/>
              <a:t> = %d, </a:t>
            </a:r>
            <a:r>
              <a:rPr lang="en-US" altLang="zh-CN" sz="1800" b="0" dirty="0" err="1"/>
              <a:t>ecx</a:t>
            </a:r>
            <a:r>
              <a:rPr lang="en-US" altLang="zh-CN" sz="1800" b="0" dirty="0"/>
              <a:t> = %d", 0dh, 0ah, 0</a:t>
            </a:r>
          </a:p>
          <a:p>
            <a:r>
              <a:rPr lang="en-US" altLang="zh-CN" sz="1800" b="0" dirty="0"/>
              <a:t>		</a:t>
            </a:r>
            <a:r>
              <a:rPr lang="en-US" altLang="zh-CN" sz="1800" b="0" dirty="0" err="1"/>
              <a:t>nInputValue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dword</a:t>
            </a:r>
            <a:r>
              <a:rPr lang="en-US" altLang="zh-CN" sz="1800" b="0" dirty="0"/>
              <a:t> ?</a:t>
            </a:r>
          </a:p>
          <a:p>
            <a:r>
              <a:rPr lang="en-US" altLang="zh-CN" sz="1800" b="0" dirty="0"/>
              <a:t>		</a:t>
            </a:r>
            <a:r>
              <a:rPr lang="en-US" altLang="zh-CN" sz="1800" b="0" dirty="0" err="1"/>
              <a:t>sInputFormat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db</a:t>
            </a:r>
            <a:r>
              <a:rPr lang="en-US" altLang="zh-CN" sz="1800" b="0" dirty="0"/>
              <a:t> '%d', 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33768D-9C0D-4B43-AB26-AE4DE237BBD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运行时库输入输出的汇编代码</a:t>
            </a:r>
          </a:p>
        </p:txBody>
      </p:sp>
    </p:spTree>
    <p:extLst>
      <p:ext uri="{BB962C8B-B14F-4D97-AF65-F5344CB8AC3E}">
        <p14:creationId xmlns:p14="http://schemas.microsoft.com/office/powerpoint/2010/main" val="71466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运行时库输入输出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937AAC9-BB42-4A58-8608-C065240D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8680"/>
            <a:ext cx="7776864" cy="618630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0" dirty="0"/>
              <a:t>	.code</a:t>
            </a:r>
          </a:p>
          <a:p>
            <a:r>
              <a:rPr lang="en-US" altLang="zh-CN" sz="1800" b="0" dirty="0"/>
              <a:t>		main proc</a:t>
            </a:r>
          </a:p>
          <a:p>
            <a:r>
              <a:rPr lang="en-US" altLang="zh-CN" sz="1800" b="0" dirty="0"/>
              <a:t>			push offset </a:t>
            </a:r>
            <a:r>
              <a:rPr lang="en-US" altLang="zh-CN" sz="1800" b="0" dirty="0" err="1"/>
              <a:t>sPrompt</a:t>
            </a:r>
            <a:endParaRPr lang="en-US" altLang="zh-CN" sz="1800" b="0" dirty="0"/>
          </a:p>
          <a:p>
            <a:r>
              <a:rPr lang="en-US" altLang="zh-CN" sz="1800" b="0" dirty="0"/>
              <a:t>			call </a:t>
            </a:r>
            <a:r>
              <a:rPr lang="en-US" altLang="zh-CN" sz="1800" b="0" dirty="0" err="1"/>
              <a:t>crt_printf</a:t>
            </a:r>
            <a:endParaRPr lang="en-US" altLang="zh-CN" sz="1800" b="0" dirty="0"/>
          </a:p>
          <a:p>
            <a:r>
              <a:rPr lang="en-US" altLang="zh-CN" sz="1800" b="0" dirty="0"/>
              <a:t>			add </a:t>
            </a:r>
            <a:r>
              <a:rPr lang="en-US" altLang="zh-CN" sz="1800" b="0" dirty="0" err="1"/>
              <a:t>esp</a:t>
            </a:r>
            <a:r>
              <a:rPr lang="en-US" altLang="zh-CN" sz="1800" b="0" dirty="0"/>
              <a:t>, 4			</a:t>
            </a:r>
          </a:p>
          <a:p>
            <a:r>
              <a:rPr lang="en-US" altLang="zh-CN" sz="1800" b="0" dirty="0"/>
              <a:t>			push offset </a:t>
            </a:r>
            <a:r>
              <a:rPr lang="en-US" altLang="zh-CN" sz="1800" b="0" dirty="0" err="1"/>
              <a:t>nInputValue</a:t>
            </a:r>
            <a:endParaRPr lang="en-US" altLang="zh-CN" sz="1800" b="0" dirty="0"/>
          </a:p>
          <a:p>
            <a:r>
              <a:rPr lang="en-US" altLang="zh-CN" sz="1800" b="0" dirty="0"/>
              <a:t>			push offset </a:t>
            </a:r>
            <a:r>
              <a:rPr lang="en-US" altLang="zh-CN" sz="1800" b="0" dirty="0" err="1"/>
              <a:t>sInputFormat</a:t>
            </a:r>
            <a:endParaRPr lang="en-US" altLang="zh-CN" sz="1800" b="0" dirty="0"/>
          </a:p>
          <a:p>
            <a:r>
              <a:rPr lang="en-US" altLang="zh-CN" sz="1800" b="0" dirty="0"/>
              <a:t>			call </a:t>
            </a:r>
            <a:r>
              <a:rPr lang="en-US" altLang="zh-CN" sz="1800" b="0" dirty="0" err="1"/>
              <a:t>crt_scanf</a:t>
            </a:r>
            <a:endParaRPr lang="en-US" altLang="zh-CN" sz="1800" b="0" dirty="0"/>
          </a:p>
          <a:p>
            <a:r>
              <a:rPr lang="en-US" altLang="zh-CN" sz="1800" b="0" dirty="0"/>
              <a:t>			add </a:t>
            </a:r>
            <a:r>
              <a:rPr lang="en-US" altLang="zh-CN" sz="1800" b="0" dirty="0" err="1"/>
              <a:t>esp</a:t>
            </a:r>
            <a:r>
              <a:rPr lang="en-US" altLang="zh-CN" sz="1800" b="0" dirty="0"/>
              <a:t>, 8			</a:t>
            </a:r>
          </a:p>
          <a:p>
            <a:r>
              <a:rPr lang="en-US" altLang="zh-CN" sz="1800" b="0" dirty="0"/>
              <a:t>			mov </a:t>
            </a:r>
            <a:r>
              <a:rPr lang="en-US" altLang="zh-CN" sz="1800" b="0" dirty="0" err="1"/>
              <a:t>eax</a:t>
            </a:r>
            <a:r>
              <a:rPr lang="en-US" altLang="zh-CN" sz="1800" b="0" dirty="0"/>
              <a:t>, 77</a:t>
            </a:r>
          </a:p>
          <a:p>
            <a:r>
              <a:rPr lang="en-US" altLang="zh-CN" sz="1800" b="0" dirty="0"/>
              <a:t>			mov </a:t>
            </a:r>
            <a:r>
              <a:rPr lang="en-US" altLang="zh-CN" sz="1800" b="0" dirty="0" err="1"/>
              <a:t>ebx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nInputValue</a:t>
            </a:r>
            <a:endParaRPr lang="en-US" altLang="zh-CN" sz="1800" b="0" dirty="0"/>
          </a:p>
          <a:p>
            <a:r>
              <a:rPr lang="en-US" altLang="zh-CN" sz="1800" b="0" dirty="0"/>
              <a:t>			push </a:t>
            </a:r>
            <a:r>
              <a:rPr lang="en-US" altLang="zh-CN" sz="1800" b="0" dirty="0" err="1"/>
              <a:t>ecx</a:t>
            </a:r>
            <a:endParaRPr lang="en-US" altLang="zh-CN" sz="1800" b="0" dirty="0"/>
          </a:p>
          <a:p>
            <a:r>
              <a:rPr lang="en-US" altLang="zh-CN" sz="1800" b="0" dirty="0"/>
              <a:t>			push </a:t>
            </a:r>
            <a:r>
              <a:rPr lang="en-US" altLang="zh-CN" sz="1800" b="0" dirty="0" err="1"/>
              <a:t>ebx</a:t>
            </a:r>
            <a:endParaRPr lang="en-US" altLang="zh-CN" sz="1800" b="0" dirty="0"/>
          </a:p>
          <a:p>
            <a:r>
              <a:rPr lang="en-US" altLang="zh-CN" sz="1800" b="0" dirty="0"/>
              <a:t>			push </a:t>
            </a:r>
            <a:r>
              <a:rPr lang="en-US" altLang="zh-CN" sz="1800" b="0" dirty="0" err="1"/>
              <a:t>eax</a:t>
            </a:r>
            <a:endParaRPr lang="en-US" altLang="zh-CN" sz="1800" b="0" dirty="0"/>
          </a:p>
          <a:p>
            <a:r>
              <a:rPr lang="en-US" altLang="zh-CN" sz="1800" b="0" dirty="0"/>
              <a:t>			push offset </a:t>
            </a:r>
            <a:r>
              <a:rPr lang="en-US" altLang="zh-CN" sz="1800" b="0" dirty="0" err="1"/>
              <a:t>sOutput</a:t>
            </a:r>
            <a:endParaRPr lang="en-US" altLang="zh-CN" sz="1800" b="0" dirty="0"/>
          </a:p>
          <a:p>
            <a:r>
              <a:rPr lang="en-US" altLang="zh-CN" sz="1800" b="0" dirty="0"/>
              <a:t>			call </a:t>
            </a:r>
            <a:r>
              <a:rPr lang="en-US" altLang="zh-CN" sz="1800" b="0" dirty="0" err="1"/>
              <a:t>crt_printf</a:t>
            </a:r>
            <a:endParaRPr lang="en-US" altLang="zh-CN" sz="1800" b="0" dirty="0"/>
          </a:p>
          <a:p>
            <a:r>
              <a:rPr lang="en-US" altLang="zh-CN" sz="1800" b="0" dirty="0"/>
              <a:t>			add </a:t>
            </a:r>
            <a:r>
              <a:rPr lang="en-US" altLang="zh-CN" sz="1800" b="0" dirty="0" err="1"/>
              <a:t>esp</a:t>
            </a:r>
            <a:r>
              <a:rPr lang="en-US" altLang="zh-CN" sz="1800" b="0" dirty="0"/>
              <a:t>, 16			</a:t>
            </a:r>
          </a:p>
          <a:p>
            <a:r>
              <a:rPr lang="en-US" altLang="zh-CN" sz="1800" b="0" dirty="0"/>
              <a:t>			push 0h</a:t>
            </a:r>
          </a:p>
          <a:p>
            <a:r>
              <a:rPr lang="en-US" altLang="zh-CN" sz="1800" b="0" dirty="0"/>
              <a:t>			call </a:t>
            </a:r>
            <a:r>
              <a:rPr lang="en-US" altLang="zh-CN" sz="1800" b="0" dirty="0" err="1"/>
              <a:t>ExitProcess</a:t>
            </a:r>
            <a:endParaRPr lang="en-US" altLang="zh-CN" sz="1800" b="0" dirty="0"/>
          </a:p>
          <a:p>
            <a:r>
              <a:rPr lang="en-US" altLang="zh-CN" sz="1800" b="0" dirty="0"/>
              <a:t>			ret</a:t>
            </a:r>
          </a:p>
          <a:p>
            <a:r>
              <a:rPr lang="en-US" altLang="zh-CN" sz="1800" b="0" dirty="0"/>
              <a:t>		main </a:t>
            </a:r>
            <a:r>
              <a:rPr lang="en-US" altLang="zh-CN" sz="1800" b="0" dirty="0" err="1"/>
              <a:t>endp</a:t>
            </a:r>
            <a:r>
              <a:rPr lang="en-US" altLang="zh-CN" sz="1800" b="0" dirty="0"/>
              <a:t>	</a:t>
            </a:r>
          </a:p>
          <a:p>
            <a:r>
              <a:rPr lang="en-US" altLang="zh-CN" sz="1800" b="0" dirty="0"/>
              <a:t>		end main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C9CE9-FC1D-47BB-BE32-6056434BCA39}"/>
              </a:ext>
            </a:extLst>
          </p:cNvPr>
          <p:cNvSpPr/>
          <p:nvPr/>
        </p:nvSpPr>
        <p:spPr bwMode="auto">
          <a:xfrm>
            <a:off x="2339753" y="1124744"/>
            <a:ext cx="3312368" cy="864096"/>
          </a:xfrm>
          <a:prstGeom prst="rect">
            <a:avLst/>
          </a:prstGeom>
          <a:solidFill>
            <a:srgbClr val="FF00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F2736D-4F53-44DC-B407-BA0AA3CB13C2}"/>
              </a:ext>
            </a:extLst>
          </p:cNvPr>
          <p:cNvSpPr/>
          <p:nvPr/>
        </p:nvSpPr>
        <p:spPr bwMode="auto">
          <a:xfrm>
            <a:off x="2339753" y="1988840"/>
            <a:ext cx="3312368" cy="1080120"/>
          </a:xfrm>
          <a:prstGeom prst="rect">
            <a:avLst/>
          </a:prstGeom>
          <a:solidFill>
            <a:srgbClr val="FFFF0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7383DC-1F7B-4D0F-9C6E-51C6F47ADA4E}"/>
              </a:ext>
            </a:extLst>
          </p:cNvPr>
          <p:cNvSpPr/>
          <p:nvPr/>
        </p:nvSpPr>
        <p:spPr bwMode="auto">
          <a:xfrm>
            <a:off x="2339753" y="3645024"/>
            <a:ext cx="3312368" cy="1656184"/>
          </a:xfrm>
          <a:prstGeom prst="rect">
            <a:avLst/>
          </a:prstGeom>
          <a:solidFill>
            <a:srgbClr val="00B050">
              <a:alpha val="3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23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默认实参提升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运行时库输入输出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66BA498-31D7-449F-98AA-DE02276A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21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变长实参特殊事项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之类的变长实参函数，可变实参列表中的每个实参都要经过称为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默认实参提升的额外转换。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如把一个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传参给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，压入栈的应该用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字节，而不是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76FFD-302C-44C4-BD2D-585A1F356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09364"/>
            <a:ext cx="8568952" cy="17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默认实参提升包括：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nullptr_t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转换到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void*(C++11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转换到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及无作用域枚举转换到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或更宽的整数类型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0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7CBC38-640B-4DBD-AF39-9929D11AA208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23590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编译器生成输入输出代码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编译器生成输入输出代码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66BA498-31D7-449F-98AA-DE02276A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2296"/>
            <a:ext cx="8568952" cy="21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编译器不可能将输入输出格式字符串放到静态数据区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输入字符串本身是常量或者局部变量，在静态代码区设置大量此类数据，会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占用大量静态空间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产生命名冲突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等，这样的设计不是一个好的设计。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格式字符串是动态计算出来的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，需要在运行时才能得到，在这种场景下编译时为其创建静态变量也是不可能的。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85B9F4F-86B2-4538-BF54-E7D860D6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61213"/>
            <a:ext cx="7776864" cy="147732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void Fun()</a:t>
            </a:r>
          </a:p>
          <a:p>
            <a:r>
              <a:rPr lang="pt-BR" altLang="zh-CN" sz="1800" b="0" dirty="0"/>
              <a:t>{</a:t>
            </a:r>
          </a:p>
          <a:p>
            <a:r>
              <a:rPr lang="pt-BR" altLang="zh-CN" sz="1800" b="0" dirty="0"/>
              <a:t>	scanf("%d+%d", &amp;a, &amp;b);</a:t>
            </a:r>
          </a:p>
          <a:p>
            <a:r>
              <a:rPr lang="pt-BR" altLang="zh-CN" sz="1800" b="0" dirty="0"/>
              <a:t>	printf("=%d\r\n", a + b);</a:t>
            </a:r>
          </a:p>
          <a:p>
            <a:r>
              <a:rPr lang="pt-BR" altLang="zh-CN" sz="1800" b="0" dirty="0"/>
              <a:t>}</a:t>
            </a:r>
            <a:endParaRPr lang="en-US" altLang="zh-CN" sz="1800" b="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2012B56-F791-4C71-A4CA-086E2832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838541"/>
            <a:ext cx="77768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Fun proc</a:t>
            </a:r>
          </a:p>
          <a:p>
            <a:r>
              <a:rPr lang="pt-BR" altLang="zh-CN" sz="1800" b="0" dirty="0"/>
              <a:t>		push ebp</a:t>
            </a:r>
          </a:p>
          <a:p>
            <a:r>
              <a:rPr lang="pt-BR" altLang="zh-CN" sz="1800" b="0" dirty="0"/>
              <a:t>		mov ebp, esp		</a:t>
            </a:r>
          </a:p>
          <a:p>
            <a:r>
              <a:rPr lang="pt-BR" altLang="zh-CN" sz="1800" b="0" dirty="0"/>
              <a:t>		push ebx</a:t>
            </a:r>
          </a:p>
          <a:p>
            <a:r>
              <a:rPr lang="pt-BR" altLang="zh-CN" sz="1800" b="0" dirty="0"/>
              <a:t>		push esi</a:t>
            </a:r>
          </a:p>
          <a:p>
            <a:r>
              <a:rPr lang="pt-BR" altLang="zh-CN" sz="1800" b="0" dirty="0"/>
              <a:t>		push edi				</a:t>
            </a:r>
          </a:p>
        </p:txBody>
      </p:sp>
    </p:spTree>
    <p:extLst>
      <p:ext uri="{BB962C8B-B14F-4D97-AF65-F5344CB8AC3E}">
        <p14:creationId xmlns:p14="http://schemas.microsoft.com/office/powerpoint/2010/main" val="23818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编译器生成输入输出代码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85B9F4F-86B2-4538-BF54-E7D860D6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0688"/>
            <a:ext cx="8568952" cy="618630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	sub esp, 8	; </a:t>
            </a:r>
            <a:r>
              <a:rPr lang="zh-CN" altLang="en-US" sz="1800" b="0" dirty="0"/>
              <a:t>局部变量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b</a:t>
            </a:r>
            <a:r>
              <a:rPr lang="zh-CN" altLang="en-US" sz="1800" b="0" dirty="0"/>
              <a:t>的空间</a:t>
            </a:r>
            <a:endParaRPr lang="pt-BR" altLang="zh-CN" sz="1800" b="0" dirty="0"/>
          </a:p>
          <a:p>
            <a:r>
              <a:rPr lang="pt-BR" altLang="zh-CN" sz="1800" b="0" dirty="0"/>
              <a:t>		sub esp, 8	; </a:t>
            </a:r>
            <a:r>
              <a:rPr lang="zh-CN" altLang="en-US" sz="1800" b="0" dirty="0"/>
              <a:t>格式字符串</a:t>
            </a:r>
            <a:r>
              <a:rPr lang="en-US" altLang="zh-CN" sz="1800" b="0" dirty="0"/>
              <a:t>“</a:t>
            </a:r>
            <a:r>
              <a:rPr lang="pt-BR" altLang="zh-CN" sz="1800" b="0" dirty="0"/>
              <a:t>%d+%d\0”</a:t>
            </a:r>
            <a:r>
              <a:rPr lang="zh-CN" altLang="en-US" sz="1800" b="0" dirty="0"/>
              <a:t>的空间，</a:t>
            </a:r>
            <a:r>
              <a:rPr lang="en-US" altLang="zh-CN" sz="1800" b="0" dirty="0"/>
              <a:t>6</a:t>
            </a:r>
            <a:r>
              <a:rPr lang="zh-CN" altLang="en-US" sz="1800" b="0" dirty="0"/>
              <a:t>字节对齐到</a:t>
            </a:r>
            <a:r>
              <a:rPr lang="en-US" altLang="zh-CN" sz="1800" b="0" dirty="0"/>
              <a:t>8</a:t>
            </a:r>
            <a:r>
              <a:rPr lang="zh-CN" altLang="en-US" sz="1800" b="0" dirty="0"/>
              <a:t>字节</a:t>
            </a:r>
            <a:endParaRPr lang="pt-BR" altLang="zh-CN" sz="1800" b="0" dirty="0"/>
          </a:p>
          <a:p>
            <a:r>
              <a:rPr lang="pt-BR" altLang="zh-CN" sz="1800" b="0" dirty="0"/>
              <a:t>		mov [ebp - 28], byte ptr 25h</a:t>
            </a:r>
          </a:p>
          <a:p>
            <a:r>
              <a:rPr lang="pt-BR" altLang="zh-CN" sz="1800" b="0" dirty="0"/>
              <a:t>		mov [ebp - 27], byte ptr 64h</a:t>
            </a:r>
          </a:p>
          <a:p>
            <a:r>
              <a:rPr lang="pt-BR" altLang="zh-CN" sz="1800" b="0" dirty="0"/>
              <a:t>		mov [ebp - 26], byte ptr 2bh</a:t>
            </a:r>
          </a:p>
          <a:p>
            <a:r>
              <a:rPr lang="pt-BR" altLang="zh-CN" sz="1800" b="0" dirty="0"/>
              <a:t>		mov [ebp - 25], byte ptr 25h</a:t>
            </a:r>
          </a:p>
          <a:p>
            <a:r>
              <a:rPr lang="pt-BR" altLang="zh-CN" sz="1800" b="0" dirty="0"/>
              <a:t>		mov [ebp - 24], byte ptr 64h</a:t>
            </a:r>
          </a:p>
          <a:p>
            <a:r>
              <a:rPr lang="pt-BR" altLang="zh-CN" sz="1800" b="0" dirty="0"/>
              <a:t>		mov [ebp - 23], byte ptr 0h	</a:t>
            </a:r>
          </a:p>
          <a:p>
            <a:r>
              <a:rPr lang="pt-BR" altLang="zh-CN" sz="1800" b="0" dirty="0"/>
              <a:t>		mov ebx, ebp</a:t>
            </a:r>
          </a:p>
          <a:p>
            <a:r>
              <a:rPr lang="pt-BR" altLang="zh-CN" sz="1800" b="0" dirty="0"/>
              <a:t>		sub ebx, 20	; b</a:t>
            </a:r>
            <a:r>
              <a:rPr lang="zh-CN" altLang="en-US" sz="1800" b="0" dirty="0"/>
              <a:t>的地址</a:t>
            </a:r>
            <a:r>
              <a:rPr lang="pt-BR" altLang="zh-CN" sz="1800" b="0" dirty="0"/>
              <a:t>	</a:t>
            </a:r>
          </a:p>
          <a:p>
            <a:r>
              <a:rPr lang="pt-BR" altLang="zh-CN" sz="1800" b="0" dirty="0"/>
              <a:t>		mov ecx, ebp</a:t>
            </a:r>
          </a:p>
          <a:p>
            <a:r>
              <a:rPr lang="pt-BR" altLang="zh-CN" sz="1800" b="0" dirty="0"/>
              <a:t>		sub ecx, 16	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的地址</a:t>
            </a:r>
            <a:endParaRPr lang="pt-BR" altLang="zh-CN" sz="1800" b="0" dirty="0"/>
          </a:p>
          <a:p>
            <a:r>
              <a:rPr lang="pt-BR" altLang="zh-CN" sz="1800" b="0" dirty="0"/>
              <a:t>		mov edx, ebp</a:t>
            </a:r>
          </a:p>
          <a:p>
            <a:r>
              <a:rPr lang="pt-BR" altLang="zh-CN" sz="1800" b="0" dirty="0"/>
              <a:t>		sub edx, 28	; </a:t>
            </a:r>
            <a:r>
              <a:rPr lang="zh-CN" altLang="en-US" sz="1800" b="0" dirty="0"/>
              <a:t>格式字符串的地址</a:t>
            </a:r>
            <a:r>
              <a:rPr lang="pt-BR" altLang="zh-CN" sz="1800" b="0" dirty="0"/>
              <a:t>		</a:t>
            </a:r>
          </a:p>
          <a:p>
            <a:r>
              <a:rPr lang="pt-BR" altLang="zh-CN" sz="1800" b="0" dirty="0"/>
              <a:t>		push eax	; </a:t>
            </a:r>
            <a:r>
              <a:rPr lang="zh-CN" altLang="en-US" sz="1800" b="0" dirty="0"/>
              <a:t>保护寄存器</a:t>
            </a:r>
            <a:r>
              <a:rPr lang="en-US" altLang="zh-CN" sz="1800" b="0" dirty="0"/>
              <a:t>EAX</a:t>
            </a:r>
            <a:endParaRPr lang="pt-BR" altLang="zh-CN" sz="1800" b="0" dirty="0"/>
          </a:p>
          <a:p>
            <a:r>
              <a:rPr lang="pt-BR" altLang="zh-CN" sz="1800" b="0" dirty="0"/>
              <a:t>		push ecx	; </a:t>
            </a:r>
            <a:r>
              <a:rPr lang="zh-CN" altLang="en-US" sz="1800" b="0" dirty="0"/>
              <a:t>保护寄存器</a:t>
            </a:r>
            <a:r>
              <a:rPr lang="en-US" altLang="zh-CN" sz="1800" b="0" dirty="0"/>
              <a:t>ECX</a:t>
            </a:r>
            <a:endParaRPr lang="pt-BR" altLang="zh-CN" sz="1800" b="0" dirty="0"/>
          </a:p>
          <a:p>
            <a:r>
              <a:rPr lang="pt-BR" altLang="zh-CN" sz="1800" b="0" dirty="0"/>
              <a:t>		push edx	; </a:t>
            </a:r>
            <a:r>
              <a:rPr lang="zh-CN" altLang="en-US" sz="1800" b="0" dirty="0"/>
              <a:t>保护寄存器</a:t>
            </a:r>
            <a:r>
              <a:rPr lang="en-US" altLang="zh-CN" sz="1800" b="0" dirty="0"/>
              <a:t>EDX</a:t>
            </a:r>
            <a:r>
              <a:rPr lang="pt-BR" altLang="zh-CN" sz="1800" b="0" dirty="0"/>
              <a:t>		</a:t>
            </a:r>
          </a:p>
          <a:p>
            <a:r>
              <a:rPr lang="pt-BR" altLang="zh-CN" sz="1800" b="0" dirty="0"/>
              <a:t>		push ebx	; </a:t>
            </a:r>
            <a:r>
              <a:rPr lang="zh-CN" altLang="en-US" sz="1800" b="0" dirty="0"/>
              <a:t>参数</a:t>
            </a:r>
            <a:r>
              <a:rPr lang="en-US" altLang="zh-CN" sz="1800" b="0" dirty="0"/>
              <a:t>b</a:t>
            </a:r>
            <a:r>
              <a:rPr lang="zh-CN" altLang="en-US" sz="1800" b="0" dirty="0"/>
              <a:t>地址</a:t>
            </a:r>
            <a:endParaRPr lang="pt-BR" altLang="zh-CN" sz="1800" b="0" dirty="0"/>
          </a:p>
          <a:p>
            <a:r>
              <a:rPr lang="pt-BR" altLang="zh-CN" sz="1800" b="0" dirty="0"/>
              <a:t>		push ecx	; </a:t>
            </a:r>
            <a:r>
              <a:rPr lang="zh-CN" altLang="en-US" sz="1800" b="0" dirty="0"/>
              <a:t>参数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地址</a:t>
            </a:r>
            <a:endParaRPr lang="pt-BR" altLang="zh-CN" sz="1800" b="0" dirty="0"/>
          </a:p>
          <a:p>
            <a:r>
              <a:rPr lang="pt-BR" altLang="zh-CN" sz="1800" b="0" dirty="0"/>
              <a:t>		push edx	; </a:t>
            </a:r>
            <a:r>
              <a:rPr lang="zh-CN" altLang="en-US" sz="1800" b="0" dirty="0"/>
              <a:t>格式字符串地址</a:t>
            </a:r>
            <a:endParaRPr lang="pt-BR" altLang="zh-CN" sz="1800" b="0" dirty="0"/>
          </a:p>
          <a:p>
            <a:r>
              <a:rPr lang="pt-BR" altLang="zh-CN" sz="1800" b="0" dirty="0"/>
              <a:t>		call crt_scanf	; </a:t>
            </a:r>
            <a:r>
              <a:rPr lang="zh-CN" altLang="en-US" sz="1800" b="0" dirty="0"/>
              <a:t>调用</a:t>
            </a:r>
            <a:r>
              <a:rPr lang="en-US" altLang="zh-CN" sz="1800" b="0" dirty="0" err="1"/>
              <a:t>scanf</a:t>
            </a:r>
            <a:endParaRPr lang="pt-BR" altLang="zh-CN" sz="1800" b="0" dirty="0"/>
          </a:p>
          <a:p>
            <a:r>
              <a:rPr lang="pt-BR" altLang="zh-CN" sz="1800" b="0" dirty="0"/>
              <a:t>		add esp, 12	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 清理形参空间</a:t>
            </a:r>
            <a:endParaRPr lang="pt-BR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04053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编译器生成输入输出代码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85B9F4F-86B2-4538-BF54-E7D860D6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55059"/>
            <a:ext cx="7776864" cy="618630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	pop edx		; </a:t>
            </a:r>
            <a:r>
              <a:rPr lang="zh-CN" altLang="en-US" sz="1800" b="0" dirty="0"/>
              <a:t>恢复寄存器</a:t>
            </a:r>
            <a:r>
              <a:rPr lang="en-US" altLang="zh-CN" sz="1800" b="0" dirty="0"/>
              <a:t>EDX</a:t>
            </a:r>
            <a:r>
              <a:rPr lang="pt-BR" altLang="zh-CN" sz="1800" b="0" dirty="0"/>
              <a:t> </a:t>
            </a:r>
          </a:p>
          <a:p>
            <a:r>
              <a:rPr lang="pt-BR" altLang="zh-CN" sz="1800" b="0" dirty="0"/>
              <a:t>		pop ecx		; </a:t>
            </a:r>
            <a:r>
              <a:rPr lang="zh-CN" altLang="en-US" sz="1800" b="0" dirty="0"/>
              <a:t>恢复寄存器</a:t>
            </a:r>
            <a:r>
              <a:rPr lang="en-US" altLang="zh-CN" sz="1800" b="0" dirty="0"/>
              <a:t>ECX</a:t>
            </a:r>
            <a:endParaRPr lang="pt-BR" altLang="zh-CN" sz="1800" b="0" dirty="0"/>
          </a:p>
          <a:p>
            <a:r>
              <a:rPr lang="pt-BR" altLang="zh-CN" sz="1800" b="0" dirty="0"/>
              <a:t>		pop eax		; </a:t>
            </a:r>
            <a:r>
              <a:rPr lang="zh-CN" altLang="en-US" sz="1800" b="0" dirty="0"/>
              <a:t>恢复寄存器</a:t>
            </a:r>
            <a:r>
              <a:rPr lang="en-US" altLang="zh-CN" sz="1800" b="0" dirty="0"/>
              <a:t>EAX</a:t>
            </a:r>
            <a:r>
              <a:rPr lang="pt-BR" altLang="zh-CN" sz="1800" b="0" dirty="0"/>
              <a:t>	</a:t>
            </a:r>
          </a:p>
          <a:p>
            <a:r>
              <a:rPr lang="pt-BR" altLang="zh-CN" sz="1800" b="0" dirty="0"/>
              <a:t>		add esp, 8	; </a:t>
            </a:r>
            <a:r>
              <a:rPr lang="zh-CN" altLang="en-US" sz="1800" b="0" dirty="0"/>
              <a:t>释放格式字符串的空间</a:t>
            </a:r>
            <a:r>
              <a:rPr lang="pt-BR" altLang="zh-CN" sz="1800" b="0" dirty="0"/>
              <a:t>	</a:t>
            </a:r>
          </a:p>
          <a:p>
            <a:r>
              <a:rPr lang="pt-BR" altLang="zh-CN" sz="1800" b="0" dirty="0"/>
              <a:t>		sub esp, 8	; </a:t>
            </a:r>
            <a:r>
              <a:rPr lang="zh-CN" altLang="en-US" sz="1800" b="0" dirty="0"/>
              <a:t>格式字符串</a:t>
            </a:r>
            <a:r>
              <a:rPr lang="pt-BR" altLang="zh-CN" sz="1800" b="0" dirty="0"/>
              <a:t>“=%d\r\n\0”</a:t>
            </a:r>
            <a:r>
              <a:rPr lang="zh-CN" altLang="en-US" sz="1800" b="0" dirty="0"/>
              <a:t>的空间</a:t>
            </a:r>
            <a:endParaRPr lang="pt-BR" altLang="zh-CN" sz="1800" b="0" dirty="0"/>
          </a:p>
          <a:p>
            <a:r>
              <a:rPr lang="pt-BR" altLang="zh-CN" sz="1800" b="0" dirty="0"/>
              <a:t>		mov [ebp - 28], byte ptr 3dh</a:t>
            </a:r>
          </a:p>
          <a:p>
            <a:r>
              <a:rPr lang="pt-BR" altLang="zh-CN" sz="1800" b="0" dirty="0"/>
              <a:t>		mov [ebp - 27], byte ptr 25h</a:t>
            </a:r>
          </a:p>
          <a:p>
            <a:r>
              <a:rPr lang="pt-BR" altLang="zh-CN" sz="1800" b="0" dirty="0"/>
              <a:t>		mov [ebp - 26], byte ptr 64h</a:t>
            </a:r>
          </a:p>
          <a:p>
            <a:r>
              <a:rPr lang="pt-BR" altLang="zh-CN" sz="1800" b="0" dirty="0"/>
              <a:t>		mov [ebp - 25], byte ptr 0dh</a:t>
            </a:r>
          </a:p>
          <a:p>
            <a:r>
              <a:rPr lang="pt-BR" altLang="zh-CN" sz="1800" b="0" dirty="0"/>
              <a:t>		mov [ebp - 24], byte ptr 0ah</a:t>
            </a:r>
          </a:p>
          <a:p>
            <a:r>
              <a:rPr lang="pt-BR" altLang="zh-CN" sz="1800" b="0" dirty="0"/>
              <a:t>		mov [ebp - 23], byte ptr 0h		</a:t>
            </a:r>
          </a:p>
          <a:p>
            <a:r>
              <a:rPr lang="pt-BR" altLang="zh-CN" sz="1800" b="0" dirty="0"/>
              <a:t>		mov esi, [ecx]	; </a:t>
            </a:r>
            <a:r>
              <a:rPr lang="en-US" altLang="zh-CN" sz="1800" b="0" dirty="0"/>
              <a:t>ECX</a:t>
            </a:r>
            <a:r>
              <a:rPr lang="zh-CN" altLang="en-US" sz="1800" b="0" dirty="0"/>
              <a:t>中存放着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的地址</a:t>
            </a:r>
            <a:endParaRPr lang="pt-BR" altLang="zh-CN" sz="1800" b="0" dirty="0"/>
          </a:p>
          <a:p>
            <a:r>
              <a:rPr lang="pt-BR" altLang="zh-CN" sz="1800" b="0" dirty="0"/>
              <a:t>		add esi, [ebx]	; EBX</a:t>
            </a:r>
            <a:r>
              <a:rPr lang="zh-CN" altLang="en-US" sz="1800" b="0" dirty="0"/>
              <a:t>中存放着</a:t>
            </a:r>
            <a:r>
              <a:rPr lang="en-US" altLang="zh-CN" sz="1800" b="0" dirty="0"/>
              <a:t>b</a:t>
            </a:r>
            <a:r>
              <a:rPr lang="zh-CN" altLang="en-US" sz="1800" b="0" dirty="0"/>
              <a:t>的地址，现在</a:t>
            </a:r>
            <a:r>
              <a:rPr lang="en-US" altLang="zh-CN" sz="1800" b="0" dirty="0"/>
              <a:t>ESI</a:t>
            </a:r>
            <a:r>
              <a:rPr lang="zh-CN" altLang="en-US" sz="1800" b="0" dirty="0"/>
              <a:t>中是</a:t>
            </a:r>
            <a:r>
              <a:rPr lang="en-US" altLang="zh-CN" sz="1800" b="0" dirty="0" err="1"/>
              <a:t>a+b</a:t>
            </a:r>
            <a:endParaRPr lang="pt-BR" altLang="zh-CN" sz="1800" b="0" dirty="0"/>
          </a:p>
          <a:p>
            <a:r>
              <a:rPr lang="pt-BR" altLang="zh-CN" sz="1800" b="0" dirty="0"/>
              <a:t>		mov edi, ebp</a:t>
            </a:r>
          </a:p>
          <a:p>
            <a:r>
              <a:rPr lang="pt-BR" altLang="zh-CN" sz="1800" b="0" dirty="0"/>
              <a:t>		sub edi, 28	; </a:t>
            </a:r>
            <a:r>
              <a:rPr lang="zh-CN" altLang="en-US" sz="1800" b="0" dirty="0"/>
              <a:t>格式字符串地址</a:t>
            </a:r>
            <a:r>
              <a:rPr lang="pt-BR" altLang="zh-CN" sz="1800" b="0" dirty="0"/>
              <a:t>		</a:t>
            </a:r>
          </a:p>
          <a:p>
            <a:r>
              <a:rPr lang="pt-BR" altLang="zh-CN" sz="1800" b="0" dirty="0"/>
              <a:t>		push eax</a:t>
            </a:r>
          </a:p>
          <a:p>
            <a:r>
              <a:rPr lang="pt-BR" altLang="zh-CN" sz="1800" b="0" dirty="0"/>
              <a:t>		push ecx</a:t>
            </a:r>
          </a:p>
          <a:p>
            <a:r>
              <a:rPr lang="pt-BR" altLang="zh-CN" sz="1800" b="0" dirty="0"/>
              <a:t>		push edx		</a:t>
            </a:r>
          </a:p>
          <a:p>
            <a:r>
              <a:rPr lang="pt-BR" altLang="zh-CN" sz="1800" b="0" dirty="0"/>
              <a:t>		push esi		; </a:t>
            </a:r>
            <a:r>
              <a:rPr lang="zh-CN" altLang="en-US" sz="1800" b="0" dirty="0"/>
              <a:t>压入</a:t>
            </a:r>
            <a:r>
              <a:rPr lang="en-US" altLang="zh-CN" sz="1800" b="0" dirty="0" err="1"/>
              <a:t>a+b</a:t>
            </a:r>
            <a:r>
              <a:rPr lang="zh-CN" altLang="en-US" sz="1800" b="0" dirty="0"/>
              <a:t>的和</a:t>
            </a:r>
            <a:endParaRPr lang="pt-BR" altLang="zh-CN" sz="1800" b="0" dirty="0"/>
          </a:p>
          <a:p>
            <a:r>
              <a:rPr lang="pt-BR" altLang="zh-CN" sz="1800" b="0" dirty="0"/>
              <a:t>		push edi		; </a:t>
            </a:r>
            <a:r>
              <a:rPr lang="zh-CN" altLang="en-US" sz="1800" b="0" dirty="0"/>
              <a:t>格式字符串地址</a:t>
            </a:r>
            <a:endParaRPr lang="pt-BR" altLang="zh-CN" sz="1800" b="0" dirty="0"/>
          </a:p>
          <a:p>
            <a:r>
              <a:rPr lang="pt-BR" altLang="zh-CN" sz="1800" b="0" dirty="0"/>
              <a:t>		call crt_printf	; </a:t>
            </a:r>
            <a:r>
              <a:rPr lang="zh-CN" altLang="en-US" sz="1800" b="0" dirty="0"/>
              <a:t>调用</a:t>
            </a:r>
            <a:r>
              <a:rPr lang="en-US" altLang="zh-CN" sz="1800" b="0" dirty="0" err="1"/>
              <a:t>printf</a:t>
            </a:r>
            <a:endParaRPr lang="pt-BR" altLang="zh-CN" sz="1800" b="0" dirty="0"/>
          </a:p>
          <a:p>
            <a:r>
              <a:rPr lang="pt-BR" altLang="zh-CN" sz="1800" b="0" dirty="0"/>
              <a:t>		add esp, 8	; </a:t>
            </a:r>
            <a:r>
              <a:rPr lang="zh-CN" altLang="en-US" sz="1800" b="0" dirty="0"/>
              <a:t>清理形参空间</a:t>
            </a:r>
            <a:endParaRPr lang="pt-BR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21360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8FBDCC-171C-4487-97FC-8479ACB44E10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17372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编译器生成输入输出代码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85B9F4F-86B2-4538-BF54-E7D860D6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92696"/>
            <a:ext cx="7776864" cy="313932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	pop edx </a:t>
            </a:r>
          </a:p>
          <a:p>
            <a:r>
              <a:rPr lang="pt-BR" altLang="zh-CN" sz="1800" b="0" dirty="0"/>
              <a:t>		pop ecx</a:t>
            </a:r>
          </a:p>
          <a:p>
            <a:r>
              <a:rPr lang="pt-BR" altLang="zh-CN" sz="1800" b="0" dirty="0"/>
              <a:t>		pop eax</a:t>
            </a:r>
          </a:p>
          <a:p>
            <a:r>
              <a:rPr lang="pt-BR" altLang="zh-CN" sz="1800" b="0" dirty="0"/>
              <a:t>		add esp, 8	; </a:t>
            </a:r>
            <a:r>
              <a:rPr lang="zh-CN" altLang="en-US" sz="1800" b="0" dirty="0"/>
              <a:t>释放格式字符串空间</a:t>
            </a:r>
            <a:endParaRPr lang="pt-BR" altLang="zh-CN" sz="1800" b="0" dirty="0"/>
          </a:p>
          <a:p>
            <a:r>
              <a:rPr lang="pt-BR" altLang="zh-CN" sz="1800" b="0" dirty="0"/>
              <a:t>		add esp, 8	; </a:t>
            </a:r>
            <a:r>
              <a:rPr lang="zh-CN" altLang="en-US" sz="1800" b="0" dirty="0"/>
              <a:t>释放局部变量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b</a:t>
            </a:r>
            <a:r>
              <a:rPr lang="zh-CN" altLang="en-US" sz="1800" b="0" dirty="0"/>
              <a:t>空间</a:t>
            </a:r>
            <a:endParaRPr lang="pt-BR" altLang="zh-CN" sz="1800" b="0" dirty="0"/>
          </a:p>
          <a:p>
            <a:r>
              <a:rPr lang="pt-BR" altLang="zh-CN" sz="1800" b="0" dirty="0"/>
              <a:t>		pop edi</a:t>
            </a:r>
          </a:p>
          <a:p>
            <a:r>
              <a:rPr lang="pt-BR" altLang="zh-CN" sz="1800" b="0" dirty="0"/>
              <a:t>		pop esi</a:t>
            </a:r>
          </a:p>
          <a:p>
            <a:r>
              <a:rPr lang="pt-BR" altLang="zh-CN" sz="1800" b="0" dirty="0"/>
              <a:t>		pop ebx</a:t>
            </a:r>
          </a:p>
          <a:p>
            <a:r>
              <a:rPr lang="pt-BR" altLang="zh-CN" sz="1800" b="0" dirty="0"/>
              <a:t>		pop ebp</a:t>
            </a:r>
          </a:p>
          <a:p>
            <a:r>
              <a:rPr lang="pt-BR" altLang="zh-CN" sz="1800" b="0" dirty="0"/>
              <a:t>		ret</a:t>
            </a:r>
          </a:p>
          <a:p>
            <a:r>
              <a:rPr lang="pt-BR" altLang="zh-CN" sz="1800" b="0" dirty="0"/>
              <a:t>	Fun endp</a:t>
            </a:r>
          </a:p>
        </p:txBody>
      </p:sp>
    </p:spTree>
    <p:extLst>
      <p:ext uri="{BB962C8B-B14F-4D97-AF65-F5344CB8AC3E}">
        <p14:creationId xmlns:p14="http://schemas.microsoft.com/office/powerpoint/2010/main" val="3201772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677A68-875C-4A27-BB2A-052A0C88F4E7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415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超越函数指令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1645F4F5-DA88-4EF6-8DEA-8E91C1E4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930850"/>
                <a:ext cx="8856984" cy="5886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超越函数指令（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Transcendental Instructions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FYL2X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：计算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(1)×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，并将其存入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，再弹出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FYL2XP1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：计算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(1)×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，并将其存入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，再弹出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F2XM1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：把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，要求运算前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必须在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[-1,1]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范围内。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FSCALE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(0)×2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𝑆𝑇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，存入 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，要求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必须是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[-32768, 32767]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范围内的整数。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FSIN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：将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，单位为弧度。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FCOS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：将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，单位为弧度。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FSINCOS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：先计算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，然后将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，再压入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，即余弦在栈顶正弦在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，单位为弧度。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FPTAN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：将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tan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，再压入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FPATAN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：将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𝑎𝑟𝑐𝑡𝑎𝑛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(1)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(0)</m:t>
                        </m:r>
                      </m:den>
                    </m:f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，再弹出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ST(0)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1645F4F5-DA88-4EF6-8DEA-8E91C1E4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930850"/>
                <a:ext cx="8856984" cy="5886227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71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幂运算原理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8066A37B-52F0-457B-B0A7-B274A475D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2296"/>
                <a:ext cx="8856984" cy="426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幂运算原理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任意底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变换为底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由于指令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F2XM1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要求参数在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[-1,1]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范围内，而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FSCALE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需要指数参数是整数，因此需要把得到的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的幂指数分成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整数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小数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两个部分。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为整数部分，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为小数部分，则有：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FIST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指令可以实现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取整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运算，从而得到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，进一步得到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再通过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F2XM1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操作，再加上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是整数，使用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FSCALE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就可以得到最终结果。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8066A37B-52F0-457B-B0A7-B274A475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2296"/>
                <a:ext cx="8856984" cy="4265720"/>
              </a:xfrm>
              <a:prstGeom prst="rect">
                <a:avLst/>
              </a:prstGeom>
              <a:blipFill>
                <a:blip r:embed="rId3"/>
                <a:stretch>
                  <a:fillRect l="-619" b="-1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05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862DEE6-E4DA-4BBA-AF0E-0E91FBB8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535881"/>
            <a:ext cx="8496944" cy="369331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PowerEE proc NEAR32</a:t>
            </a:r>
          </a:p>
          <a:p>
            <a:r>
              <a:rPr lang="pt-BR" altLang="zh-CN" sz="1800" b="0" dirty="0"/>
              <a:t>		push ebp		; </a:t>
            </a:r>
            <a:r>
              <a:rPr lang="zh-CN" altLang="en-US" sz="1800" b="0" dirty="0"/>
              <a:t>保留</a:t>
            </a:r>
            <a:r>
              <a:rPr lang="pt-BR" altLang="zh-CN" sz="1800" b="0" dirty="0"/>
              <a:t>EBP</a:t>
            </a:r>
          </a:p>
          <a:p>
            <a:r>
              <a:rPr lang="pt-BR" altLang="zh-CN" sz="1800" b="0" dirty="0"/>
              <a:t>		mov ebp, esp		; </a:t>
            </a:r>
            <a:r>
              <a:rPr lang="zh-CN" altLang="en-US" sz="1800" b="0" dirty="0"/>
              <a:t>帧指针</a:t>
            </a:r>
            <a:endParaRPr lang="pt-BR" altLang="zh-CN" sz="1800" b="0" dirty="0"/>
          </a:p>
          <a:p>
            <a:r>
              <a:rPr lang="pt-BR" altLang="zh-CN" sz="1800" b="0" dirty="0"/>
              <a:t>		push ebx	</a:t>
            </a:r>
          </a:p>
          <a:p>
            <a:r>
              <a:rPr lang="pt-BR" altLang="zh-CN" sz="1800" b="0" dirty="0"/>
              <a:t>		push esi</a:t>
            </a:r>
          </a:p>
          <a:p>
            <a:r>
              <a:rPr lang="pt-BR" altLang="zh-CN" sz="1800" b="0" dirty="0"/>
              <a:t>		push edi			</a:t>
            </a:r>
          </a:p>
          <a:p>
            <a:r>
              <a:rPr lang="pt-BR" altLang="zh-CN" sz="1800" b="0" dirty="0"/>
              <a:t>		sub esp, 4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临时变量空间</a:t>
            </a:r>
            <a:r>
              <a:rPr lang="pt-BR" altLang="zh-CN" sz="1800" b="0" dirty="0"/>
              <a:t>		</a:t>
            </a:r>
          </a:p>
          <a:p>
            <a:r>
              <a:rPr lang="pt-BR" altLang="zh-CN" sz="1800" b="0" dirty="0"/>
              <a:t>		fstcw [ebp - 16]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将控制字保存到主存的临时变量空间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mov ax, [ebp - 16]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将其备份到</a:t>
            </a:r>
            <a:r>
              <a:rPr lang="en-US" altLang="zh-CN" sz="1800" b="0" dirty="0">
                <a:solidFill>
                  <a:srgbClr val="1B998B"/>
                </a:solidFill>
              </a:rPr>
              <a:t>AX</a:t>
            </a:r>
            <a:r>
              <a:rPr lang="zh-CN" altLang="en-US" sz="1800" b="0" dirty="0">
                <a:solidFill>
                  <a:srgbClr val="1B998B"/>
                </a:solidFill>
              </a:rPr>
              <a:t>以便后续恢复原值时使用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mov bx, ax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放到</a:t>
            </a:r>
            <a:r>
              <a:rPr lang="en-US" altLang="zh-CN" sz="1800" b="0" dirty="0">
                <a:solidFill>
                  <a:srgbClr val="1B998B"/>
                </a:solidFill>
              </a:rPr>
              <a:t>BX</a:t>
            </a:r>
            <a:r>
              <a:rPr lang="zh-CN" altLang="en-US" sz="1800" b="0" dirty="0">
                <a:solidFill>
                  <a:srgbClr val="1B998B"/>
                </a:solidFill>
              </a:rPr>
              <a:t>用于计算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or bx, 110000000000b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设置为</a:t>
            </a:r>
            <a:r>
              <a:rPr lang="zh-CN" altLang="en-US" sz="1800" b="0" dirty="0">
                <a:solidFill>
                  <a:srgbClr val="0000FF"/>
                </a:solidFill>
              </a:rPr>
              <a:t>截断模式</a:t>
            </a:r>
            <a:endParaRPr lang="pt-BR" altLang="zh-CN" sz="1800" b="0" dirty="0">
              <a:solidFill>
                <a:srgbClr val="0000FF"/>
              </a:solidFill>
            </a:endParaRPr>
          </a:p>
          <a:p>
            <a:r>
              <a:rPr lang="pt-BR" altLang="zh-CN" sz="1800" b="0" dirty="0"/>
              <a:t>		mov [ebp - 16], bx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存入主存空间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fldcw [ebp - 16]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控制字取到</a:t>
            </a:r>
            <a:r>
              <a:rPr lang="en-US" altLang="zh-CN" sz="1800" b="0" dirty="0">
                <a:solidFill>
                  <a:srgbClr val="1B998B"/>
                </a:solidFill>
              </a:rPr>
              <a:t>FPU</a:t>
            </a:r>
            <a:endParaRPr lang="pt-BR" altLang="zh-CN" sz="1800" b="0" dirty="0">
              <a:solidFill>
                <a:srgbClr val="1B998B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F3672B-6969-4F2C-AE07-9B18E1038DFE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幂运算实现</a:t>
            </a:r>
          </a:p>
        </p:txBody>
      </p:sp>
    </p:spTree>
    <p:extLst>
      <p:ext uri="{BB962C8B-B14F-4D97-AF65-F5344CB8AC3E}">
        <p14:creationId xmlns:p14="http://schemas.microsoft.com/office/powerpoint/2010/main" val="3150766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862DEE6-E4DA-4BBA-AF0E-0E91FBB8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59416"/>
            <a:ext cx="7776864" cy="646330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	fld real8 ptr [ebp + 16]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指数入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fld real8 ptr [ebp + 8]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底数入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r>
              <a:rPr lang="zh-CN" altLang="en-US" sz="1800" b="0" dirty="0">
                <a:solidFill>
                  <a:srgbClr val="1B998B"/>
                </a:solidFill>
              </a:rPr>
              <a:t>，指数压入</a:t>
            </a:r>
            <a:r>
              <a:rPr lang="en-US" altLang="zh-CN" sz="1800" b="0" dirty="0">
                <a:solidFill>
                  <a:srgbClr val="1B998B"/>
                </a:solidFill>
              </a:rPr>
              <a:t>ST(1)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fyl2x	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en-US" altLang="zh-CN" sz="1800" b="0" dirty="0">
                <a:solidFill>
                  <a:srgbClr val="1B998B"/>
                </a:solidFill>
              </a:rPr>
              <a:t>ST(1) * log2[ST(0)]</a:t>
            </a:r>
            <a:r>
              <a:rPr lang="zh-CN" altLang="en-US" sz="1800" b="0" dirty="0">
                <a:solidFill>
                  <a:srgbClr val="1B998B"/>
                </a:solidFill>
              </a:rPr>
              <a:t>，存在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fist dword ptr [ebp - 16]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整数部分</a:t>
            </a:r>
            <a:r>
              <a:rPr lang="en-US" altLang="zh-CN" sz="1800" b="0" dirty="0">
                <a:solidFill>
                  <a:srgbClr val="1B998B"/>
                </a:solidFill>
              </a:rPr>
              <a:t>[</a:t>
            </a:r>
            <a:r>
              <a:rPr lang="pt-BR" altLang="zh-CN" sz="1800" b="0" dirty="0">
                <a:solidFill>
                  <a:srgbClr val="1B998B"/>
                </a:solidFill>
              </a:rPr>
              <a:t>b*log a]</a:t>
            </a:r>
            <a:r>
              <a:rPr lang="zh-CN" altLang="en-US" sz="1800" b="0" dirty="0">
                <a:solidFill>
                  <a:srgbClr val="1B998B"/>
                </a:solidFill>
              </a:rPr>
              <a:t>存入临时变量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fild dword ptr [ebp - 16]	</a:t>
            </a:r>
            <a:r>
              <a:rPr lang="pt-BR" altLang="zh-CN" sz="1800" b="0" dirty="0">
                <a:solidFill>
                  <a:srgbClr val="1B998B"/>
                </a:solidFill>
              </a:rPr>
              <a:t>; ST(0</a:t>
            </a:r>
            <a:r>
              <a:rPr lang="en-US" altLang="zh-CN" sz="1800" b="0" dirty="0">
                <a:solidFill>
                  <a:srgbClr val="1B998B"/>
                </a:solidFill>
              </a:rPr>
              <a:t>)</a:t>
            </a:r>
            <a:r>
              <a:rPr lang="zh-CN" altLang="en-US" sz="1800" b="0" dirty="0">
                <a:solidFill>
                  <a:srgbClr val="1B998B"/>
                </a:solidFill>
              </a:rPr>
              <a:t>是</a:t>
            </a:r>
            <a:r>
              <a:rPr lang="en-US" altLang="zh-CN" sz="1800" b="0" dirty="0">
                <a:solidFill>
                  <a:srgbClr val="1B998B"/>
                </a:solidFill>
              </a:rPr>
              <a:t>[</a:t>
            </a:r>
            <a:r>
              <a:rPr lang="pt-BR" altLang="zh-CN" sz="1800" b="0" dirty="0">
                <a:solidFill>
                  <a:srgbClr val="1B998B"/>
                </a:solidFill>
              </a:rPr>
              <a:t>b*log a] </a:t>
            </a:r>
            <a:r>
              <a:rPr lang="zh-CN" altLang="en-US" sz="1800" b="0" dirty="0">
                <a:solidFill>
                  <a:srgbClr val="1B998B"/>
                </a:solidFill>
              </a:rPr>
              <a:t>，</a:t>
            </a:r>
            <a:r>
              <a:rPr lang="en-US" altLang="zh-CN" sz="1800" b="0" dirty="0">
                <a:solidFill>
                  <a:srgbClr val="1B998B"/>
                </a:solidFill>
              </a:rPr>
              <a:t>ST(1)</a:t>
            </a:r>
            <a:r>
              <a:rPr lang="zh-CN" altLang="en-US" sz="1800" b="0" dirty="0">
                <a:solidFill>
                  <a:srgbClr val="1B998B"/>
                </a:solidFill>
              </a:rPr>
              <a:t>是</a:t>
            </a:r>
            <a:r>
              <a:rPr lang="pt-BR" altLang="zh-CN" sz="1800" b="0" dirty="0">
                <a:solidFill>
                  <a:srgbClr val="1B998B"/>
                </a:solidFill>
              </a:rPr>
              <a:t>b*log a</a:t>
            </a:r>
          </a:p>
          <a:p>
            <a:r>
              <a:rPr lang="pt-BR" altLang="zh-CN" sz="1800" b="0" dirty="0"/>
              <a:t>		fsub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相减并出栈，因此栈顶是小数部分</a:t>
            </a:r>
            <a:r>
              <a:rPr lang="en-US" altLang="zh-CN" sz="1800" b="0" dirty="0">
                <a:solidFill>
                  <a:srgbClr val="1B998B"/>
                </a:solidFill>
              </a:rPr>
              <a:t>b*log a </a:t>
            </a:r>
            <a:r>
              <a:rPr lang="pt-BR" altLang="zh-CN" sz="1800" b="0" dirty="0">
                <a:solidFill>
                  <a:srgbClr val="1B998B"/>
                </a:solidFill>
              </a:rPr>
              <a:t>–</a:t>
            </a:r>
            <a:r>
              <a:rPr lang="en-US" altLang="zh-CN" sz="1800" b="0" dirty="0">
                <a:solidFill>
                  <a:srgbClr val="1B998B"/>
                </a:solidFill>
              </a:rPr>
              <a:t> [b*log a]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f2xm1	</a:t>
            </a:r>
            <a:r>
              <a:rPr lang="pt-BR" altLang="zh-CN" sz="1800" b="0" dirty="0">
                <a:solidFill>
                  <a:srgbClr val="1B998B"/>
                </a:solidFill>
              </a:rPr>
              <a:t>; 2^ST(0) – 1 = 2^(</a:t>
            </a:r>
            <a:r>
              <a:rPr lang="en-US" altLang="zh-CN" sz="1800" b="0" dirty="0">
                <a:solidFill>
                  <a:srgbClr val="1B998B"/>
                </a:solidFill>
              </a:rPr>
              <a:t>b*log a - [b*log a]) </a:t>
            </a:r>
            <a:r>
              <a:rPr lang="pt-BR" altLang="zh-CN" sz="1800" b="0" dirty="0">
                <a:solidFill>
                  <a:srgbClr val="1B998B"/>
                </a:solidFill>
              </a:rPr>
              <a:t>–</a:t>
            </a:r>
            <a:r>
              <a:rPr lang="en-US" altLang="zh-CN" sz="1800" b="0" dirty="0">
                <a:solidFill>
                  <a:srgbClr val="1B998B"/>
                </a:solidFill>
              </a:rPr>
              <a:t> 1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fld1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常数</a:t>
            </a:r>
            <a:r>
              <a:rPr lang="en-US" altLang="zh-CN" sz="1800" b="0" dirty="0">
                <a:solidFill>
                  <a:srgbClr val="1B998B"/>
                </a:solidFill>
              </a:rPr>
              <a:t>1</a:t>
            </a:r>
            <a:r>
              <a:rPr lang="zh-CN" altLang="en-US" sz="1800" b="0" dirty="0">
                <a:solidFill>
                  <a:srgbClr val="1B998B"/>
                </a:solidFill>
              </a:rPr>
              <a:t>取到栈顶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fadd	</a:t>
            </a:r>
            <a:r>
              <a:rPr lang="pt-BR" altLang="zh-CN" sz="1800" b="0" dirty="0">
                <a:solidFill>
                  <a:srgbClr val="1B998B"/>
                </a:solidFill>
              </a:rPr>
              <a:t>; 2^(</a:t>
            </a:r>
            <a:r>
              <a:rPr lang="en-US" altLang="zh-CN" sz="1800" b="0" dirty="0">
                <a:solidFill>
                  <a:srgbClr val="1B998B"/>
                </a:solidFill>
              </a:rPr>
              <a:t>b*log a - [b*log a]) </a:t>
            </a:r>
            <a:r>
              <a:rPr lang="pt-BR" altLang="zh-CN" sz="1800" b="0" dirty="0">
                <a:solidFill>
                  <a:srgbClr val="1B998B"/>
                </a:solidFill>
              </a:rPr>
              <a:t>	</a:t>
            </a:r>
            <a:r>
              <a:rPr lang="pt-BR" altLang="zh-CN" sz="1800" b="0" dirty="0"/>
              <a:t>	</a:t>
            </a:r>
          </a:p>
          <a:p>
            <a:r>
              <a:rPr lang="pt-BR" altLang="zh-CN" sz="1800" b="0" dirty="0"/>
              <a:t>		fild dword ptr [ebp - 16]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整数部分取回来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fxch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r>
              <a:rPr lang="zh-CN" altLang="en-US" sz="1800" b="0" dirty="0">
                <a:solidFill>
                  <a:srgbClr val="1B998B"/>
                </a:solidFill>
              </a:rPr>
              <a:t>和</a:t>
            </a:r>
            <a:r>
              <a:rPr lang="en-US" altLang="zh-CN" sz="1800" b="0" dirty="0">
                <a:solidFill>
                  <a:srgbClr val="1B998B"/>
                </a:solidFill>
              </a:rPr>
              <a:t>ST(1)</a:t>
            </a:r>
            <a:r>
              <a:rPr lang="zh-CN" altLang="en-US" sz="1800" b="0" dirty="0">
                <a:solidFill>
                  <a:srgbClr val="1B998B"/>
                </a:solidFill>
              </a:rPr>
              <a:t>交换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fscale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计算</a:t>
            </a:r>
            <a:r>
              <a:rPr lang="pt-BR" altLang="zh-CN" sz="1800" b="0" dirty="0">
                <a:solidFill>
                  <a:srgbClr val="1B998B"/>
                </a:solidFill>
              </a:rPr>
              <a:t>ST(0) * 2^ST(1)</a:t>
            </a:r>
            <a:r>
              <a:rPr lang="zh-CN" altLang="pt-BR" sz="1800" b="0" dirty="0">
                <a:solidFill>
                  <a:srgbClr val="1B998B"/>
                </a:solidFill>
              </a:rPr>
              <a:t>，</a:t>
            </a:r>
            <a:r>
              <a:rPr lang="zh-CN" altLang="en-US" sz="1800" b="0" dirty="0">
                <a:solidFill>
                  <a:srgbClr val="1B998B"/>
                </a:solidFill>
              </a:rPr>
              <a:t>即栈顶为</a:t>
            </a:r>
            <a:r>
              <a:rPr lang="pt-BR" altLang="zh-CN" sz="1800" b="0" dirty="0">
                <a:solidFill>
                  <a:srgbClr val="1B998B"/>
                </a:solidFill>
              </a:rPr>
              <a:t>a^b</a:t>
            </a:r>
          </a:p>
          <a:p>
            <a:r>
              <a:rPr lang="pt-BR" altLang="zh-CN" sz="1800" b="0" dirty="0"/>
              <a:t>		mov ebx, [ebp + 24]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取出结果</a:t>
            </a:r>
            <a:r>
              <a:rPr lang="pt-BR" altLang="zh-CN" sz="1800" b="0" dirty="0">
                <a:solidFill>
                  <a:srgbClr val="1B998B"/>
                </a:solidFill>
              </a:rPr>
              <a:t>Result8</a:t>
            </a:r>
            <a:r>
              <a:rPr lang="zh-CN" altLang="en-US" sz="1800" b="0" dirty="0">
                <a:solidFill>
                  <a:srgbClr val="1B998B"/>
                </a:solidFill>
              </a:rPr>
              <a:t>的地址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fstp qword ptr [ebx]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结果写入这个地址</a:t>
            </a:r>
            <a:r>
              <a:rPr lang="pt-BR" altLang="zh-CN" sz="1800" b="0" dirty="0"/>
              <a:t>		</a:t>
            </a:r>
          </a:p>
          <a:p>
            <a:r>
              <a:rPr lang="pt-BR" altLang="zh-CN" sz="1800" b="0" dirty="0"/>
              <a:t>		mov [ebp - 16], ax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控制字写入临时变量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fldcw [ebp - 16]		</a:t>
            </a:r>
            <a:r>
              <a:rPr lang="en-US" altLang="zh-CN" sz="1800" b="0" dirty="0">
                <a:solidFill>
                  <a:srgbClr val="1B998B"/>
                </a:solidFill>
              </a:rPr>
              <a:t>;</a:t>
            </a:r>
            <a:r>
              <a:rPr lang="zh-CN" altLang="en-US" sz="1800" b="0" dirty="0">
                <a:solidFill>
                  <a:srgbClr val="1B998B"/>
                </a:solidFill>
              </a:rPr>
              <a:t> 控制字恢复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add esp, 4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释放临时变量空间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pop edi</a:t>
            </a:r>
          </a:p>
          <a:p>
            <a:r>
              <a:rPr lang="pt-BR" altLang="zh-CN" sz="1800" b="0" dirty="0"/>
              <a:t>		pop esi</a:t>
            </a:r>
          </a:p>
          <a:p>
            <a:r>
              <a:rPr lang="pt-BR" altLang="zh-CN" sz="1800" b="0" dirty="0"/>
              <a:t>		pop ebx</a:t>
            </a:r>
          </a:p>
          <a:p>
            <a:r>
              <a:rPr lang="pt-BR" altLang="zh-CN" sz="1800" b="0" dirty="0"/>
              <a:t>		pop ebp</a:t>
            </a:r>
          </a:p>
          <a:p>
            <a:r>
              <a:rPr lang="pt-BR" altLang="zh-CN" sz="1800" b="0" dirty="0"/>
              <a:t>		ret</a:t>
            </a:r>
          </a:p>
          <a:p>
            <a:r>
              <a:rPr lang="pt-BR" altLang="zh-CN" sz="1800" b="0" dirty="0"/>
              <a:t>	PowerEE endp</a:t>
            </a:r>
          </a:p>
        </p:txBody>
      </p:sp>
    </p:spTree>
    <p:extLst>
      <p:ext uri="{BB962C8B-B14F-4D97-AF65-F5344CB8AC3E}">
        <p14:creationId xmlns:p14="http://schemas.microsoft.com/office/powerpoint/2010/main" val="1686890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5BF38F-4ED5-4BE6-9A2E-53D0C2628D5E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7265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跨文件调用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跨文件调用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D1A027B-1621-4F0D-A549-839156FC1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69606"/>
            <a:ext cx="8856984" cy="27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跨文件调用及传递浮点数参数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PowerEE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之类的过程，可以放入一个独立文件中，如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Power.asm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，也可以改为其它后缀如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Power.inc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，然后在需要的地方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include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进去使用。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需要注意的是这个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Power.inc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文件（或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）没有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.386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.model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等信息，可以有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.data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.code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也可以没有，但最后一定不要有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另外浮点数做参数，需要把浮点数按字节存放，然后看成一个整体在栈内操作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7C51A-976A-424B-87F0-AC38CA830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18179"/>
            <a:ext cx="8856984" cy="311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以下代码仅用做调用示例，不规范之处包括：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数据在静态区分配。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没有按照规范在过程开始保护寄存器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ESI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EDI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，在过程结束前恢复寄存器。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没有在调用过程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PowerEE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前保护寄存器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，在调用完成后恢复寄存器。特别是调用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过程，本代码只是因为恰好没有使用这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个寄存器，才得以正确执行。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跨文件调用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862DEE6-E4DA-4BBA-AF0E-0E91FBB8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92696"/>
            <a:ext cx="8496944" cy="34163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.386</a:t>
            </a:r>
          </a:p>
          <a:p>
            <a:r>
              <a:rPr lang="pt-BR" altLang="zh-CN" sz="1800" b="0" dirty="0"/>
              <a:t>	.model flat, C</a:t>
            </a:r>
          </a:p>
          <a:p>
            <a:r>
              <a:rPr lang="pt-BR" altLang="zh-CN" sz="1800" b="0" dirty="0"/>
              <a:t>	.stack 4096	</a:t>
            </a:r>
          </a:p>
          <a:p>
            <a:r>
              <a:rPr lang="pt-BR" altLang="zh-CN" sz="1800" b="0" dirty="0"/>
              <a:t>	include msvcrt.inc</a:t>
            </a:r>
          </a:p>
          <a:p>
            <a:r>
              <a:rPr lang="pt-BR" altLang="zh-CN" sz="1800" b="0" dirty="0"/>
              <a:t>	includelib msvcrt.lib</a:t>
            </a:r>
          </a:p>
          <a:p>
            <a:r>
              <a:rPr lang="pt-BR" altLang="zh-CN" sz="1800" b="0" dirty="0"/>
              <a:t>	include Power.inc</a:t>
            </a:r>
          </a:p>
          <a:p>
            <a:r>
              <a:rPr lang="pt-BR" altLang="zh-CN" sz="1800" b="0" dirty="0"/>
              <a:t>	ExitProcess PROTO, dwExitCode: dword	</a:t>
            </a:r>
          </a:p>
          <a:p>
            <a:r>
              <a:rPr lang="pt-BR" altLang="zh-CN" sz="1800" b="0" dirty="0"/>
              <a:t>	.data</a:t>
            </a:r>
          </a:p>
          <a:p>
            <a:r>
              <a:rPr lang="pt-BR" altLang="zh-CN" sz="1800" b="0" dirty="0"/>
              <a:t>		nInputValue1 real8 2.5</a:t>
            </a:r>
          </a:p>
          <a:p>
            <a:r>
              <a:rPr lang="pt-BR" altLang="zh-CN" sz="1800" b="0" dirty="0"/>
              <a:t>		nInputValue2 real8 3.4</a:t>
            </a:r>
          </a:p>
          <a:p>
            <a:r>
              <a:rPr lang="pt-BR" altLang="zh-CN" sz="1800" b="0" dirty="0"/>
              <a:t>		Result8 real8 ?</a:t>
            </a:r>
          </a:p>
          <a:p>
            <a:r>
              <a:rPr lang="pt-BR" altLang="zh-CN" sz="1800" b="0" dirty="0"/>
              <a:t>		sOutput db "answer = %lf", 0dh, 0ah, 0	</a:t>
            </a:r>
          </a:p>
        </p:txBody>
      </p:sp>
    </p:spTree>
    <p:extLst>
      <p:ext uri="{BB962C8B-B14F-4D97-AF65-F5344CB8AC3E}">
        <p14:creationId xmlns:p14="http://schemas.microsoft.com/office/powerpoint/2010/main" val="3854854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跨文件调用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862DEE6-E4DA-4BBA-AF0E-0E91FBB8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92696"/>
            <a:ext cx="8496944" cy="59093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pt-BR" altLang="zh-CN" sz="1800" b="0" dirty="0"/>
              <a:t>	.code</a:t>
            </a:r>
          </a:p>
          <a:p>
            <a:r>
              <a:rPr lang="pt-BR" altLang="zh-CN" sz="1800" b="0" dirty="0"/>
              <a:t>		main proc</a:t>
            </a:r>
          </a:p>
          <a:p>
            <a:r>
              <a:rPr lang="pt-BR" altLang="zh-CN" sz="1800" b="0" dirty="0"/>
              <a:t>			push offset Result8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结果的地址入栈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fld nInputValue2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指数取到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sub esp, 8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指数存储空间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fstp qword ptr [esp]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r>
              <a:rPr lang="zh-CN" altLang="en-US" sz="1800" b="0" dirty="0">
                <a:solidFill>
                  <a:srgbClr val="1B998B"/>
                </a:solidFill>
              </a:rPr>
              <a:t>存入这个指数存储空间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fld nInputValue1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底数取到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sub esp, 8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底数存储空间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fstp qword ptr [esp]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r>
              <a:rPr lang="zh-CN" altLang="en-US" sz="1800" b="0" dirty="0">
                <a:solidFill>
                  <a:srgbClr val="1B998B"/>
                </a:solidFill>
              </a:rPr>
              <a:t>存入这个底数存储空间</a:t>
            </a:r>
            <a:r>
              <a:rPr lang="pt-BR" altLang="zh-CN" sz="1800" b="0" dirty="0"/>
              <a:t>			call PowerEE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调用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add esp, 20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清理参数空间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fld Result8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结果取到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sub esp, 8	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结果存储空间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fstp qword ptr [esp]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en-US" altLang="zh-CN" sz="1800" b="0" dirty="0">
                <a:solidFill>
                  <a:srgbClr val="1B998B"/>
                </a:solidFill>
              </a:rPr>
              <a:t>ST(0)</a:t>
            </a:r>
            <a:r>
              <a:rPr lang="zh-CN" altLang="en-US" sz="1800" b="0" dirty="0">
                <a:solidFill>
                  <a:srgbClr val="1B998B"/>
                </a:solidFill>
              </a:rPr>
              <a:t>存入这个存储空间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push offset sOutput	</a:t>
            </a:r>
            <a:r>
              <a:rPr lang="pt-BR" altLang="zh-CN" sz="1800" b="0" dirty="0">
                <a:solidFill>
                  <a:srgbClr val="1B998B"/>
                </a:solidFill>
              </a:rPr>
              <a:t>; </a:t>
            </a:r>
            <a:r>
              <a:rPr lang="zh-CN" altLang="en-US" sz="1800" b="0" dirty="0">
                <a:solidFill>
                  <a:srgbClr val="1B998B"/>
                </a:solidFill>
              </a:rPr>
              <a:t>输出格式字符串地址</a:t>
            </a:r>
            <a:endParaRPr lang="pt-BR" altLang="zh-CN" sz="1800" b="0" dirty="0">
              <a:solidFill>
                <a:srgbClr val="1B998B"/>
              </a:solidFill>
            </a:endParaRPr>
          </a:p>
          <a:p>
            <a:r>
              <a:rPr lang="pt-BR" altLang="zh-CN" sz="1800" b="0" dirty="0"/>
              <a:t>			call crt_printf		</a:t>
            </a:r>
            <a:r>
              <a:rPr lang="pt-BR" altLang="zh-CN" sz="1800" b="0" dirty="0">
                <a:solidFill>
                  <a:srgbClr val="1B998B"/>
                </a:solidFill>
              </a:rPr>
              <a:t>; printf</a:t>
            </a:r>
          </a:p>
          <a:p>
            <a:r>
              <a:rPr lang="pt-BR" altLang="zh-CN" sz="1800" b="0" dirty="0"/>
              <a:t>			add esp, 12	</a:t>
            </a:r>
          </a:p>
          <a:p>
            <a:r>
              <a:rPr lang="pt-BR" altLang="zh-CN" sz="1800" b="0" dirty="0"/>
              <a:t>			push 0h</a:t>
            </a:r>
          </a:p>
          <a:p>
            <a:r>
              <a:rPr lang="pt-BR" altLang="zh-CN" sz="1800" b="0" dirty="0"/>
              <a:t>			call ExitProcess</a:t>
            </a:r>
          </a:p>
          <a:p>
            <a:r>
              <a:rPr lang="pt-BR" altLang="zh-CN" sz="1800" b="0" dirty="0"/>
              <a:t>		main endp		</a:t>
            </a:r>
          </a:p>
          <a:p>
            <a:r>
              <a:rPr lang="pt-BR" altLang="zh-CN" sz="1800" b="0" dirty="0"/>
              <a:t>		end main</a:t>
            </a:r>
            <a:endParaRPr lang="pt-BR" altLang="zh-CN" sz="1800" b="0" dirty="0">
              <a:solidFill>
                <a:srgbClr val="1B9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4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运行时存储空间访问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运行时存储空间访问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41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不同区域的访问方式有明显区别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代码区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，一般是转移指令跳转到某个位置继续执行，可以通过建立标签（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label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），通过无条件转移指令或条件转移指令实现跳转。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静态数据区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，可以为每个数据指定一个名字（如程序员写的名字），通过“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offset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变量名” 可以得到该变量地址。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栈区动态数据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，一般通过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指令进行操作，也可以通过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ESP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加上一个偏移量访问一个数据。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堆区动态数据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，一般动态申请分配空间。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但对堆区的管理，需要知道堆区的起始地址。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5E3D27-EF6B-4D8D-AA9D-5C64F5D82928}"/>
              </a:ext>
            </a:extLst>
          </p:cNvPr>
          <p:cNvGrpSpPr/>
          <p:nvPr/>
        </p:nvGrpSpPr>
        <p:grpSpPr>
          <a:xfrm>
            <a:off x="5652120" y="4005064"/>
            <a:ext cx="2542833" cy="2663040"/>
            <a:chOff x="8241216" y="3429000"/>
            <a:chExt cx="2542833" cy="266304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E47D111-C032-4BE0-9B9E-9315A0054304}"/>
                </a:ext>
              </a:extLst>
            </p:cNvPr>
            <p:cNvSpPr/>
            <p:nvPr/>
          </p:nvSpPr>
          <p:spPr bwMode="auto">
            <a:xfrm>
              <a:off x="9199873" y="3429000"/>
              <a:ext cx="1584176" cy="2663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ECA4604-4ED9-4F2C-B549-A7D017D60770}"/>
                </a:ext>
              </a:extLst>
            </p:cNvPr>
            <p:cNvCxnSpPr>
              <a:cxnSpLocks/>
            </p:cNvCxnSpPr>
            <p:nvPr/>
          </p:nvCxnSpPr>
          <p:spPr>
            <a:xfrm>
              <a:off x="9995410" y="4934878"/>
              <a:ext cx="0" cy="2727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6E3DBCA-FF42-4941-9EE1-17505AB2F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5410" y="5338973"/>
              <a:ext cx="0" cy="2727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AE55277-F9F8-4432-B859-E7885A78792E}"/>
                </a:ext>
              </a:extLst>
            </p:cNvPr>
            <p:cNvCxnSpPr/>
            <p:nvPr/>
          </p:nvCxnSpPr>
          <p:spPr>
            <a:xfrm>
              <a:off x="9199873" y="3938712"/>
              <a:ext cx="1584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B182808-4E28-44EB-A4EE-0E47BCAE86FC}"/>
                </a:ext>
              </a:extLst>
            </p:cNvPr>
            <p:cNvCxnSpPr/>
            <p:nvPr/>
          </p:nvCxnSpPr>
          <p:spPr>
            <a:xfrm>
              <a:off x="9199873" y="4432707"/>
              <a:ext cx="1584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24901F0-6FFF-4049-BAC2-E26842B14EBA}"/>
                </a:ext>
              </a:extLst>
            </p:cNvPr>
            <p:cNvCxnSpPr/>
            <p:nvPr/>
          </p:nvCxnSpPr>
          <p:spPr>
            <a:xfrm>
              <a:off x="9199873" y="4934878"/>
              <a:ext cx="15841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F3C4CF9-F714-4CEB-ACDF-7506CBB81494}"/>
                </a:ext>
              </a:extLst>
            </p:cNvPr>
            <p:cNvCxnSpPr/>
            <p:nvPr/>
          </p:nvCxnSpPr>
          <p:spPr>
            <a:xfrm>
              <a:off x="9199873" y="5611750"/>
              <a:ext cx="15841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2ADA46-4A12-4D6C-975C-01CB0C9F5142}"/>
                </a:ext>
              </a:extLst>
            </p:cNvPr>
            <p:cNvSpPr/>
            <p:nvPr/>
          </p:nvSpPr>
          <p:spPr>
            <a:xfrm>
              <a:off x="9553379" y="349919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代码区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E2836E-6BED-4053-A1DB-D1F83082EF65}"/>
                </a:ext>
              </a:extLst>
            </p:cNvPr>
            <p:cNvSpPr/>
            <p:nvPr/>
          </p:nvSpPr>
          <p:spPr>
            <a:xfrm>
              <a:off x="9322546" y="3994389"/>
              <a:ext cx="1338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静态数据区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43050C-C5F3-4B65-86A3-AA118AA8593D}"/>
                </a:ext>
              </a:extLst>
            </p:cNvPr>
            <p:cNvSpPr/>
            <p:nvPr/>
          </p:nvSpPr>
          <p:spPr>
            <a:xfrm>
              <a:off x="9668795" y="448605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堆区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87148C1-9526-4EBC-9BC2-689CF83A0610}"/>
                </a:ext>
              </a:extLst>
            </p:cNvPr>
            <p:cNvSpPr/>
            <p:nvPr/>
          </p:nvSpPr>
          <p:spPr>
            <a:xfrm>
              <a:off x="9668794" y="569023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栈区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9350145-371F-4670-B599-3BC73745A9A5}"/>
                </a:ext>
              </a:extLst>
            </p:cNvPr>
            <p:cNvSpPr/>
            <p:nvPr/>
          </p:nvSpPr>
          <p:spPr>
            <a:xfrm>
              <a:off x="8241342" y="342900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低地址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D52887C-645B-4B57-9152-8B384F87BF10}"/>
                </a:ext>
              </a:extLst>
            </p:cNvPr>
            <p:cNvSpPr/>
            <p:nvPr/>
          </p:nvSpPr>
          <p:spPr>
            <a:xfrm>
              <a:off x="8241216" y="572215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高地址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7441F04-746F-411A-9F91-356E44D2080C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8679798" y="3798332"/>
              <a:ext cx="126" cy="1923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8430C7-8395-4B71-8B92-C2F6F2015DAF}"/>
                </a:ext>
              </a:extLst>
            </p:cNvPr>
            <p:cNvSpPr/>
            <p:nvPr/>
          </p:nvSpPr>
          <p:spPr>
            <a:xfrm>
              <a:off x="10107376" y="507482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10CBA9C-011F-4E45-B233-B6CEB7533F8F}"/>
              </a:ext>
            </a:extLst>
          </p:cNvPr>
          <p:cNvSpPr/>
          <p:nvPr/>
        </p:nvSpPr>
        <p:spPr bwMode="auto">
          <a:xfrm>
            <a:off x="5580112" y="3861048"/>
            <a:ext cx="2880320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168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5E31F-1E62-4B37-850C-9C59BDDC8F17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2790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封装库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6F711D2-0958-4725-BC04-9BA0FB7F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6"/>
            <a:ext cx="8928992" cy="571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上述调用不同文件中的过程调用，采用的是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include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整个文件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的方式，对编译器编的译用户程序，应该采用这种方式把用户编写的不同文件整合为一个整体。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但对于幂计算过程这种非用户编写的过程，是我们编译器提供给用户的功能，我们可以称之为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，这种过程应该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封装成库文件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（分动态库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dll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和静态库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.lib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），如同我们调用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运行时库的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文件只向用户暴露过程接口，这就是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库的封装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封装库时，如使用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 Studio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，可以创建一个静态库项目，然后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删掉所有的文件和文件夹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，添加一个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文件。该文件包含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.386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.model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伪指令，然后每个过程的定义写在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.code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段，并且在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.code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过程名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声明。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该文件最后有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，但是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后没有入口过程名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调用时，需要在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调用前用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声明该过程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的名字、参数等信息，然后如同调用外部库过程一样调用。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0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62FB6-0B01-4282-98DC-D473A8EF304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657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E6153FB-22DA-4BE6-A5B0-89A79682ABD8}"/>
              </a:ext>
            </a:extLst>
          </p:cNvPr>
          <p:cNvGrpSpPr/>
          <p:nvPr/>
        </p:nvGrpSpPr>
        <p:grpSpPr>
          <a:xfrm>
            <a:off x="4352092" y="1448433"/>
            <a:ext cx="3687088" cy="2972434"/>
            <a:chOff x="4352092" y="1448433"/>
            <a:chExt cx="3687088" cy="29724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18F2977-70CB-414E-8664-FF303486FB5B}"/>
                </a:ext>
              </a:extLst>
            </p:cNvPr>
            <p:cNvSpPr/>
            <p:nvPr/>
          </p:nvSpPr>
          <p:spPr bwMode="auto">
            <a:xfrm>
              <a:off x="5745965" y="1817765"/>
              <a:ext cx="2121765" cy="12759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4FF5328C-D0E5-4922-9690-67798B22D8F8}"/>
                </a:ext>
              </a:extLst>
            </p:cNvPr>
            <p:cNvSpPr/>
            <p:nvPr/>
          </p:nvSpPr>
          <p:spPr>
            <a:xfrm>
              <a:off x="5411378" y="1933802"/>
              <a:ext cx="308626" cy="23163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B85B94-C127-4185-9C89-F790B4F0A80C}"/>
                </a:ext>
              </a:extLst>
            </p:cNvPr>
            <p:cNvSpPr/>
            <p:nvPr/>
          </p:nvSpPr>
          <p:spPr bwMode="auto">
            <a:xfrm>
              <a:off x="6251900" y="2275794"/>
              <a:ext cx="1507228" cy="6974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B0438267-4FE1-426B-92A3-D7EF40BD8008}"/>
                </a:ext>
              </a:extLst>
            </p:cNvPr>
            <p:cNvSpPr/>
            <p:nvPr/>
          </p:nvSpPr>
          <p:spPr>
            <a:xfrm>
              <a:off x="6035078" y="2289287"/>
              <a:ext cx="176036" cy="68400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3E0DCA3-8AD6-4875-AD60-39E09A9915FD}"/>
                </a:ext>
              </a:extLst>
            </p:cNvPr>
            <p:cNvSpPr/>
            <p:nvPr/>
          </p:nvSpPr>
          <p:spPr bwMode="auto">
            <a:xfrm>
              <a:off x="5745965" y="3363928"/>
              <a:ext cx="2121765" cy="5415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BD09800-B585-43FE-9B7C-E17DD940430A}"/>
                </a:ext>
              </a:extLst>
            </p:cNvPr>
            <p:cNvSpPr/>
            <p:nvPr/>
          </p:nvSpPr>
          <p:spPr bwMode="auto">
            <a:xfrm>
              <a:off x="5076056" y="1484784"/>
              <a:ext cx="2963124" cy="29360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EDE76D-414B-45ED-88D3-38C3D30D04E9}"/>
                </a:ext>
              </a:extLst>
            </p:cNvPr>
            <p:cNvSpPr/>
            <p:nvPr/>
          </p:nvSpPr>
          <p:spPr>
            <a:xfrm>
              <a:off x="4352092" y="2670121"/>
              <a:ext cx="461665" cy="68865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32127E1F-D337-419C-9CC2-E706BD5BA4A3}"/>
                </a:ext>
              </a:extLst>
            </p:cNvPr>
            <p:cNvSpPr/>
            <p:nvPr/>
          </p:nvSpPr>
          <p:spPr>
            <a:xfrm>
              <a:off x="4788028" y="1593550"/>
              <a:ext cx="223751" cy="279420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1543E94-5316-4147-9A67-6E95F2DCD412}"/>
                </a:ext>
              </a:extLst>
            </p:cNvPr>
            <p:cNvSpPr/>
            <p:nvPr/>
          </p:nvSpPr>
          <p:spPr>
            <a:xfrm>
              <a:off x="5020376" y="2769928"/>
              <a:ext cx="461665" cy="68865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6678B66-8A8F-4643-AE33-B201B1F9D0BB}"/>
                </a:ext>
              </a:extLst>
            </p:cNvPr>
            <p:cNvSpPr/>
            <p:nvPr/>
          </p:nvSpPr>
          <p:spPr>
            <a:xfrm>
              <a:off x="5027168" y="1448433"/>
              <a:ext cx="808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Proc1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8F94DD-C7AA-485E-9CB5-1E615B757029}"/>
                </a:ext>
              </a:extLst>
            </p:cNvPr>
            <p:cNvSpPr/>
            <p:nvPr/>
          </p:nvSpPr>
          <p:spPr>
            <a:xfrm>
              <a:off x="5721589" y="1837774"/>
              <a:ext cx="9428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Proc11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78975F-4163-4EF0-840A-91092E4B86AA}"/>
                </a:ext>
              </a:extLst>
            </p:cNvPr>
            <p:cNvSpPr/>
            <p:nvPr/>
          </p:nvSpPr>
          <p:spPr>
            <a:xfrm>
              <a:off x="6204333" y="2270977"/>
              <a:ext cx="1077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Proc111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2FB7BB7-66C1-426C-B469-20EEF3C4D470}"/>
                </a:ext>
              </a:extLst>
            </p:cNvPr>
            <p:cNvSpPr/>
            <p:nvPr/>
          </p:nvSpPr>
          <p:spPr>
            <a:xfrm>
              <a:off x="5666708" y="2280216"/>
              <a:ext cx="461665" cy="68865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954E8D-D60B-42B9-B497-8A3087FBEC0B}"/>
                </a:ext>
              </a:extLst>
            </p:cNvPr>
            <p:cNvSpPr/>
            <p:nvPr/>
          </p:nvSpPr>
          <p:spPr>
            <a:xfrm>
              <a:off x="5763443" y="3385942"/>
              <a:ext cx="942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Proc12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F5305E-B0D1-4FAD-A9FC-5CFEBE8772DF}"/>
                </a:ext>
              </a:extLst>
            </p:cNvPr>
            <p:cNvSpPr/>
            <p:nvPr/>
          </p:nvSpPr>
          <p:spPr>
            <a:xfrm>
              <a:off x="5787025" y="4018422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0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02E815B-CCED-4A7A-923E-EA06812813EF}"/>
              </a:ext>
            </a:extLst>
          </p:cNvPr>
          <p:cNvCxnSpPr>
            <a:cxnSpLocks/>
          </p:cNvCxnSpPr>
          <p:nvPr/>
        </p:nvCxnSpPr>
        <p:spPr>
          <a:xfrm>
            <a:off x="4817032" y="528772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2A5DACF-EFD8-4FB6-AA5E-409E6A69F4D6}"/>
              </a:ext>
            </a:extLst>
          </p:cNvPr>
          <p:cNvSpPr/>
          <p:nvPr/>
        </p:nvSpPr>
        <p:spPr>
          <a:xfrm>
            <a:off x="4294096" y="511414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D7EE673-CAFC-424F-8E09-34C205967684}"/>
              </a:ext>
            </a:extLst>
          </p:cNvPr>
          <p:cNvSpPr/>
          <p:nvPr/>
        </p:nvSpPr>
        <p:spPr bwMode="auto">
          <a:xfrm>
            <a:off x="5436096" y="621056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AFEF9D-BBE1-4361-820B-436D324C2A8C}"/>
              </a:ext>
            </a:extLst>
          </p:cNvPr>
          <p:cNvSpPr/>
          <p:nvPr/>
        </p:nvSpPr>
        <p:spPr>
          <a:xfrm>
            <a:off x="4249212" y="593998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95E45F2-DADD-49B9-B0BB-FD630EA01050}"/>
              </a:ext>
            </a:extLst>
          </p:cNvPr>
          <p:cNvSpPr/>
          <p:nvPr/>
        </p:nvSpPr>
        <p:spPr bwMode="auto">
          <a:xfrm>
            <a:off x="5436096" y="593883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3201F89-3F06-4B6C-8A2C-6A6545A6E83E}"/>
              </a:ext>
            </a:extLst>
          </p:cNvPr>
          <p:cNvSpPr/>
          <p:nvPr/>
        </p:nvSpPr>
        <p:spPr bwMode="auto">
          <a:xfrm>
            <a:off x="5076096" y="621056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A2E2BD5-A48A-4E77-9B2B-D4507A4E0FEA}"/>
              </a:ext>
            </a:extLst>
          </p:cNvPr>
          <p:cNvSpPr/>
          <p:nvPr/>
        </p:nvSpPr>
        <p:spPr bwMode="auto">
          <a:xfrm>
            <a:off x="5076096" y="593883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67773A4-FD9A-4050-87AC-E0B8FC86955A}"/>
              </a:ext>
            </a:extLst>
          </p:cNvPr>
          <p:cNvSpPr/>
          <p:nvPr/>
        </p:nvSpPr>
        <p:spPr bwMode="auto">
          <a:xfrm>
            <a:off x="5436096" y="566709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074435D-8588-440D-B87F-8A63A85AEDD9}"/>
              </a:ext>
            </a:extLst>
          </p:cNvPr>
          <p:cNvSpPr/>
          <p:nvPr/>
        </p:nvSpPr>
        <p:spPr bwMode="auto">
          <a:xfrm>
            <a:off x="5076096" y="566709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6B7F52F-2924-4470-AA47-70AC55B292FF}"/>
              </a:ext>
            </a:extLst>
          </p:cNvPr>
          <p:cNvSpPr/>
          <p:nvPr/>
        </p:nvSpPr>
        <p:spPr bwMode="auto">
          <a:xfrm>
            <a:off x="5436096" y="539536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253B253-B68C-4562-AFA9-CCC8A7F04262}"/>
              </a:ext>
            </a:extLst>
          </p:cNvPr>
          <p:cNvSpPr/>
          <p:nvPr/>
        </p:nvSpPr>
        <p:spPr bwMode="auto">
          <a:xfrm>
            <a:off x="5076096" y="539536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4FE7FF-DBEF-4877-A3C2-64149CBA018C}"/>
              </a:ext>
            </a:extLst>
          </p:cNvPr>
          <p:cNvSpPr/>
          <p:nvPr/>
        </p:nvSpPr>
        <p:spPr bwMode="auto">
          <a:xfrm>
            <a:off x="5436096" y="512362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F9B5AB5-6E01-4557-9C3C-26CD430FDD0B}"/>
              </a:ext>
            </a:extLst>
          </p:cNvPr>
          <p:cNvSpPr/>
          <p:nvPr/>
        </p:nvSpPr>
        <p:spPr bwMode="auto">
          <a:xfrm>
            <a:off x="5076096" y="512362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AB2D5B5-CCF0-4776-851C-7C724526DA68}"/>
              </a:ext>
            </a:extLst>
          </p:cNvPr>
          <p:cNvCxnSpPr>
            <a:cxnSpLocks/>
          </p:cNvCxnSpPr>
          <p:nvPr/>
        </p:nvCxnSpPr>
        <p:spPr>
          <a:xfrm>
            <a:off x="4817032" y="60932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8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DCC0CF82-DCAF-467E-A2BE-55A4D976E5DB}"/>
              </a:ext>
            </a:extLst>
          </p:cNvPr>
          <p:cNvSpPr/>
          <p:nvPr/>
        </p:nvSpPr>
        <p:spPr bwMode="auto">
          <a:xfrm>
            <a:off x="5562053" y="6125888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6F3082A-1D71-4272-8B82-434127977FA1}"/>
              </a:ext>
            </a:extLst>
          </p:cNvPr>
          <p:cNvSpPr/>
          <p:nvPr/>
        </p:nvSpPr>
        <p:spPr bwMode="auto">
          <a:xfrm>
            <a:off x="5562053" y="5854152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1CCC29-DD86-4312-98A9-5A5F34A8B0DD}"/>
              </a:ext>
            </a:extLst>
          </p:cNvPr>
          <p:cNvSpPr/>
          <p:nvPr/>
        </p:nvSpPr>
        <p:spPr bwMode="auto">
          <a:xfrm>
            <a:off x="5562053" y="5582416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4ECC4F-AF03-4B7F-8065-250EEA1A0E35}"/>
              </a:ext>
            </a:extLst>
          </p:cNvPr>
          <p:cNvSpPr/>
          <p:nvPr/>
        </p:nvSpPr>
        <p:spPr bwMode="auto">
          <a:xfrm>
            <a:off x="5562053" y="5310680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1DFEB75-78DD-4CB5-9B1A-1735F38D7C59}"/>
              </a:ext>
            </a:extLst>
          </p:cNvPr>
          <p:cNvSpPr/>
          <p:nvPr/>
        </p:nvSpPr>
        <p:spPr bwMode="auto">
          <a:xfrm>
            <a:off x="5562053" y="6397624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09D672-417E-4451-BA97-782D982974D7}"/>
              </a:ext>
            </a:extLst>
          </p:cNvPr>
          <p:cNvSpPr/>
          <p:nvPr/>
        </p:nvSpPr>
        <p:spPr bwMode="auto">
          <a:xfrm>
            <a:off x="5197256" y="63973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F01938-A31B-4E14-8486-16CB959DBFC8}"/>
              </a:ext>
            </a:extLst>
          </p:cNvPr>
          <p:cNvSpPr/>
          <p:nvPr/>
        </p:nvSpPr>
        <p:spPr bwMode="auto">
          <a:xfrm>
            <a:off x="5197256" y="61256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FD3703-B055-4D08-8C46-9CE96B6D576A}"/>
              </a:ext>
            </a:extLst>
          </p:cNvPr>
          <p:cNvSpPr/>
          <p:nvPr/>
        </p:nvSpPr>
        <p:spPr bwMode="auto">
          <a:xfrm>
            <a:off x="5197256" y="58538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AF59846-8316-453E-A36E-E0252BF6D0D6}"/>
              </a:ext>
            </a:extLst>
          </p:cNvPr>
          <p:cNvSpPr/>
          <p:nvPr/>
        </p:nvSpPr>
        <p:spPr bwMode="auto">
          <a:xfrm>
            <a:off x="5197256" y="55821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C2D93B3-B19A-43DD-B069-8723CA38545F}"/>
              </a:ext>
            </a:extLst>
          </p:cNvPr>
          <p:cNvSpPr/>
          <p:nvPr/>
        </p:nvSpPr>
        <p:spPr bwMode="auto">
          <a:xfrm>
            <a:off x="5197256" y="53104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9291165-A653-4B82-9CC0-F34AB3CE2DE8}"/>
              </a:ext>
            </a:extLst>
          </p:cNvPr>
          <p:cNvSpPr/>
          <p:nvPr/>
        </p:nvSpPr>
        <p:spPr bwMode="auto">
          <a:xfrm>
            <a:off x="5562053" y="4495472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AAF8A87-157C-4239-8DDE-05C448C88C86}"/>
              </a:ext>
            </a:extLst>
          </p:cNvPr>
          <p:cNvSpPr/>
          <p:nvPr/>
        </p:nvSpPr>
        <p:spPr bwMode="auto">
          <a:xfrm>
            <a:off x="5562053" y="4223736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FEE8FDD-8F33-49DA-8DA2-027A9D289CFD}"/>
              </a:ext>
            </a:extLst>
          </p:cNvPr>
          <p:cNvSpPr/>
          <p:nvPr/>
        </p:nvSpPr>
        <p:spPr bwMode="auto">
          <a:xfrm>
            <a:off x="5562053" y="4767208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AB29930-233A-45ED-949F-9B0098128EA3}"/>
              </a:ext>
            </a:extLst>
          </p:cNvPr>
          <p:cNvCxnSpPr>
            <a:cxnSpLocks/>
          </p:cNvCxnSpPr>
          <p:nvPr/>
        </p:nvCxnSpPr>
        <p:spPr>
          <a:xfrm>
            <a:off x="4970242" y="436642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EA51D12-F908-4B56-8029-594C80F921B7}"/>
              </a:ext>
            </a:extLst>
          </p:cNvPr>
          <p:cNvCxnSpPr>
            <a:cxnSpLocks/>
          </p:cNvCxnSpPr>
          <p:nvPr/>
        </p:nvCxnSpPr>
        <p:spPr>
          <a:xfrm>
            <a:off x="4953616" y="357467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D825032-64CE-4A0C-B235-B8D935F6A03D}"/>
              </a:ext>
            </a:extLst>
          </p:cNvPr>
          <p:cNvSpPr/>
          <p:nvPr/>
        </p:nvSpPr>
        <p:spPr bwMode="auto">
          <a:xfrm>
            <a:off x="5562053" y="3952000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6EAA74A-1BFA-4F30-A725-CCCD945AB2FB}"/>
              </a:ext>
            </a:extLst>
          </p:cNvPr>
          <p:cNvSpPr/>
          <p:nvPr/>
        </p:nvSpPr>
        <p:spPr bwMode="auto">
          <a:xfrm>
            <a:off x="5562053" y="3680264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68DC2B-AA7D-4309-99ED-7ABDBAC72114}"/>
              </a:ext>
            </a:extLst>
          </p:cNvPr>
          <p:cNvSpPr/>
          <p:nvPr/>
        </p:nvSpPr>
        <p:spPr bwMode="auto">
          <a:xfrm>
            <a:off x="5562053" y="3408528"/>
            <a:ext cx="1589535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DE8DE-47E5-45E3-9023-A47C92F195AA}"/>
              </a:ext>
            </a:extLst>
          </p:cNvPr>
          <p:cNvSpPr/>
          <p:nvPr/>
        </p:nvSpPr>
        <p:spPr>
          <a:xfrm>
            <a:off x="4435674" y="421574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265B9B9-85B2-47C7-8136-CFA917D51E0F}"/>
              </a:ext>
            </a:extLst>
          </p:cNvPr>
          <p:cNvSpPr/>
          <p:nvPr/>
        </p:nvSpPr>
        <p:spPr>
          <a:xfrm>
            <a:off x="4463932" y="339715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CD43301-640E-484E-A156-85E46B7961DB}"/>
              </a:ext>
            </a:extLst>
          </p:cNvPr>
          <p:cNvSpPr/>
          <p:nvPr/>
        </p:nvSpPr>
        <p:spPr bwMode="auto">
          <a:xfrm>
            <a:off x="5197256" y="503867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A43AFB4-226B-4CC9-ACAF-B16425A835D8}"/>
              </a:ext>
            </a:extLst>
          </p:cNvPr>
          <p:cNvSpPr/>
          <p:nvPr/>
        </p:nvSpPr>
        <p:spPr bwMode="auto">
          <a:xfrm>
            <a:off x="5197256" y="476693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B83A4AA-112E-439B-A6A6-876AAA951FFC}"/>
              </a:ext>
            </a:extLst>
          </p:cNvPr>
          <p:cNvSpPr/>
          <p:nvPr/>
        </p:nvSpPr>
        <p:spPr bwMode="auto">
          <a:xfrm>
            <a:off x="5197256" y="449520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75B0C63-C48A-4C69-9FF7-C4F427796745}"/>
              </a:ext>
            </a:extLst>
          </p:cNvPr>
          <p:cNvSpPr/>
          <p:nvPr/>
        </p:nvSpPr>
        <p:spPr bwMode="auto">
          <a:xfrm>
            <a:off x="5197256" y="422346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1CA340B-0941-4A75-925E-3D465AD647FA}"/>
              </a:ext>
            </a:extLst>
          </p:cNvPr>
          <p:cNvSpPr/>
          <p:nvPr/>
        </p:nvSpPr>
        <p:spPr bwMode="auto">
          <a:xfrm>
            <a:off x="5197256" y="395173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B7AAC8A-DDE6-412F-9026-3E469E896351}"/>
              </a:ext>
            </a:extLst>
          </p:cNvPr>
          <p:cNvSpPr/>
          <p:nvPr/>
        </p:nvSpPr>
        <p:spPr bwMode="auto">
          <a:xfrm>
            <a:off x="5197256" y="367999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45EBF3B6-D90E-4575-B5BE-DD06C61534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7256" y="4416487"/>
            <a:ext cx="12700" cy="190215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40CC8F20-51AC-495E-80EF-C5933E5900EB}"/>
              </a:ext>
            </a:extLst>
          </p:cNvPr>
          <p:cNvCxnSpPr>
            <a:cxnSpLocks/>
            <a:stCxn id="76" idx="3"/>
            <a:endCxn id="50" idx="3"/>
          </p:cNvCxnSpPr>
          <p:nvPr/>
        </p:nvCxnSpPr>
        <p:spPr>
          <a:xfrm>
            <a:off x="7151588" y="4903076"/>
            <a:ext cx="12700" cy="135868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EEAC77F6-916C-46C7-9049-ECDF15CAE961}"/>
              </a:ext>
            </a:extLst>
          </p:cNvPr>
          <p:cNvSpPr/>
          <p:nvPr/>
        </p:nvSpPr>
        <p:spPr bwMode="auto">
          <a:xfrm>
            <a:off x="5562054" y="5038944"/>
            <a:ext cx="1589262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36A4CC9-02D9-4DD6-BC05-3270690B4055}"/>
              </a:ext>
            </a:extLst>
          </p:cNvPr>
          <p:cNvSpPr/>
          <p:nvPr/>
        </p:nvSpPr>
        <p:spPr bwMode="auto">
          <a:xfrm>
            <a:off x="5197256" y="340825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Proc12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615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B6178B-B9A9-4E4D-898A-C6CB8A538E40}"/>
              </a:ext>
            </a:extLst>
          </p:cNvPr>
          <p:cNvSpPr/>
          <p:nvPr/>
        </p:nvSpPr>
        <p:spPr bwMode="auto">
          <a:xfrm>
            <a:off x="5266332" y="612588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0CA092-37F5-4B89-8D7C-511B600FA9C6}"/>
              </a:ext>
            </a:extLst>
          </p:cNvPr>
          <p:cNvSpPr/>
          <p:nvPr/>
        </p:nvSpPr>
        <p:spPr bwMode="auto">
          <a:xfrm>
            <a:off x="5266332" y="585415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D0736B-A212-4AD9-A413-309C3E98E6D8}"/>
              </a:ext>
            </a:extLst>
          </p:cNvPr>
          <p:cNvSpPr/>
          <p:nvPr/>
        </p:nvSpPr>
        <p:spPr bwMode="auto">
          <a:xfrm>
            <a:off x="5266332" y="558241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E96002-5B7D-4CEF-83D2-08595E52124F}"/>
              </a:ext>
            </a:extLst>
          </p:cNvPr>
          <p:cNvSpPr/>
          <p:nvPr/>
        </p:nvSpPr>
        <p:spPr bwMode="auto">
          <a:xfrm>
            <a:off x="5266332" y="531068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196E19-8C07-44BC-951B-8ED46B36622C}"/>
              </a:ext>
            </a:extLst>
          </p:cNvPr>
          <p:cNvSpPr/>
          <p:nvPr/>
        </p:nvSpPr>
        <p:spPr bwMode="auto">
          <a:xfrm>
            <a:off x="5266332" y="639762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EFE21-5337-4368-B964-7F0604E9A1C7}"/>
              </a:ext>
            </a:extLst>
          </p:cNvPr>
          <p:cNvSpPr/>
          <p:nvPr/>
        </p:nvSpPr>
        <p:spPr bwMode="auto">
          <a:xfrm>
            <a:off x="4901534" y="63973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BAE359-39A3-4B26-8A2A-F000E63131DF}"/>
              </a:ext>
            </a:extLst>
          </p:cNvPr>
          <p:cNvSpPr/>
          <p:nvPr/>
        </p:nvSpPr>
        <p:spPr bwMode="auto">
          <a:xfrm>
            <a:off x="4901534" y="61256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6239A2F-9917-4147-B681-D6CEA1797B46}"/>
              </a:ext>
            </a:extLst>
          </p:cNvPr>
          <p:cNvSpPr/>
          <p:nvPr/>
        </p:nvSpPr>
        <p:spPr bwMode="auto">
          <a:xfrm>
            <a:off x="4901534" y="58538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BCED01-9B1A-47AB-BF08-724931AB6592}"/>
              </a:ext>
            </a:extLst>
          </p:cNvPr>
          <p:cNvSpPr/>
          <p:nvPr/>
        </p:nvSpPr>
        <p:spPr bwMode="auto">
          <a:xfrm>
            <a:off x="4901534" y="55821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58AEE2-FF40-41B1-9103-7AE1DDE5F9ED}"/>
              </a:ext>
            </a:extLst>
          </p:cNvPr>
          <p:cNvSpPr/>
          <p:nvPr/>
        </p:nvSpPr>
        <p:spPr bwMode="auto">
          <a:xfrm>
            <a:off x="4901534" y="53104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840D4D-8DE1-4056-8D00-1D6FF47822BA}"/>
              </a:ext>
            </a:extLst>
          </p:cNvPr>
          <p:cNvSpPr/>
          <p:nvPr/>
        </p:nvSpPr>
        <p:spPr bwMode="auto">
          <a:xfrm>
            <a:off x="5266332" y="449547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4F34B5-97F2-458E-B410-B01554722980}"/>
              </a:ext>
            </a:extLst>
          </p:cNvPr>
          <p:cNvSpPr/>
          <p:nvPr/>
        </p:nvSpPr>
        <p:spPr bwMode="auto">
          <a:xfrm>
            <a:off x="5266332" y="422373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EAAD55C-3242-4A45-A278-DEB9FB89DFEB}"/>
              </a:ext>
            </a:extLst>
          </p:cNvPr>
          <p:cNvSpPr/>
          <p:nvPr/>
        </p:nvSpPr>
        <p:spPr bwMode="auto">
          <a:xfrm>
            <a:off x="5266332" y="476720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2DCCE19-9A69-4555-9899-4B523EFF0136}"/>
              </a:ext>
            </a:extLst>
          </p:cNvPr>
          <p:cNvCxnSpPr>
            <a:cxnSpLocks/>
          </p:cNvCxnSpPr>
          <p:nvPr/>
        </p:nvCxnSpPr>
        <p:spPr>
          <a:xfrm>
            <a:off x="4674520" y="2251859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42C3374-B859-4A53-8BFC-DBA32AECE020}"/>
              </a:ext>
            </a:extLst>
          </p:cNvPr>
          <p:cNvCxnSpPr>
            <a:cxnSpLocks/>
          </p:cNvCxnSpPr>
          <p:nvPr/>
        </p:nvCxnSpPr>
        <p:spPr>
          <a:xfrm>
            <a:off x="4657894" y="1660137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8F5EACB-1F0A-4132-A701-2F8DA1C4FF76}"/>
              </a:ext>
            </a:extLst>
          </p:cNvPr>
          <p:cNvSpPr/>
          <p:nvPr/>
        </p:nvSpPr>
        <p:spPr bwMode="auto">
          <a:xfrm>
            <a:off x="5266332" y="395200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C23840-F153-46FA-932C-98CDEEAE7D7F}"/>
              </a:ext>
            </a:extLst>
          </p:cNvPr>
          <p:cNvSpPr/>
          <p:nvPr/>
        </p:nvSpPr>
        <p:spPr bwMode="auto">
          <a:xfrm>
            <a:off x="5266332" y="368026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7EB612-A87D-4FD4-875E-43FD5EFFB221}"/>
              </a:ext>
            </a:extLst>
          </p:cNvPr>
          <p:cNvSpPr/>
          <p:nvPr/>
        </p:nvSpPr>
        <p:spPr bwMode="auto">
          <a:xfrm>
            <a:off x="5266332" y="340852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5AACA77-B52E-4C6F-B513-EBE93A5FFC7C}"/>
              </a:ext>
            </a:extLst>
          </p:cNvPr>
          <p:cNvSpPr/>
          <p:nvPr/>
        </p:nvSpPr>
        <p:spPr>
          <a:xfrm>
            <a:off x="4139952" y="210118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8CD92C5-7FDE-48DD-9C8A-FF5E6BDD4E44}"/>
              </a:ext>
            </a:extLst>
          </p:cNvPr>
          <p:cNvSpPr/>
          <p:nvPr/>
        </p:nvSpPr>
        <p:spPr>
          <a:xfrm>
            <a:off x="4168210" y="148261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6D43F9-8389-41E1-AF49-BFF78C4E4CFC}"/>
              </a:ext>
            </a:extLst>
          </p:cNvPr>
          <p:cNvSpPr/>
          <p:nvPr/>
        </p:nvSpPr>
        <p:spPr bwMode="auto">
          <a:xfrm>
            <a:off x="4901534" y="503867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48B603-A486-43EE-9B6D-DF622CEDD515}"/>
              </a:ext>
            </a:extLst>
          </p:cNvPr>
          <p:cNvSpPr/>
          <p:nvPr/>
        </p:nvSpPr>
        <p:spPr bwMode="auto">
          <a:xfrm>
            <a:off x="4901534" y="476693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20337C-7268-4041-9644-150919C8FD23}"/>
              </a:ext>
            </a:extLst>
          </p:cNvPr>
          <p:cNvSpPr/>
          <p:nvPr/>
        </p:nvSpPr>
        <p:spPr bwMode="auto">
          <a:xfrm>
            <a:off x="4901534" y="449520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867EED6-E515-4937-AB08-A4E33D3031ED}"/>
              </a:ext>
            </a:extLst>
          </p:cNvPr>
          <p:cNvSpPr/>
          <p:nvPr/>
        </p:nvSpPr>
        <p:spPr bwMode="auto">
          <a:xfrm>
            <a:off x="4901534" y="422346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074863E-A575-49BD-B051-EC50519552BE}"/>
              </a:ext>
            </a:extLst>
          </p:cNvPr>
          <p:cNvSpPr/>
          <p:nvPr/>
        </p:nvSpPr>
        <p:spPr bwMode="auto">
          <a:xfrm>
            <a:off x="4901534" y="395173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57E0662-422C-4D40-81D9-FC93E9836F35}"/>
              </a:ext>
            </a:extLst>
          </p:cNvPr>
          <p:cNvSpPr/>
          <p:nvPr/>
        </p:nvSpPr>
        <p:spPr bwMode="auto">
          <a:xfrm>
            <a:off x="4901534" y="367999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168A2C8-A458-46A2-82B9-67C90C0B3A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1534" y="4416487"/>
            <a:ext cx="12700" cy="190215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0D122C83-0679-46F7-9F49-233F6CA9AEB5}"/>
              </a:ext>
            </a:extLst>
          </p:cNvPr>
          <p:cNvCxnSpPr>
            <a:cxnSpLocks/>
          </p:cNvCxnSpPr>
          <p:nvPr/>
        </p:nvCxnSpPr>
        <p:spPr>
          <a:xfrm>
            <a:off x="6862786" y="4845924"/>
            <a:ext cx="12700" cy="135868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A8ED3894-3064-44DC-A1EC-F8503F3741EA}"/>
              </a:ext>
            </a:extLst>
          </p:cNvPr>
          <p:cNvSpPr/>
          <p:nvPr/>
        </p:nvSpPr>
        <p:spPr bwMode="auto">
          <a:xfrm>
            <a:off x="5266332" y="286505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609DEA5-D8BC-48A7-8F48-3E2BBD767ECA}"/>
              </a:ext>
            </a:extLst>
          </p:cNvPr>
          <p:cNvSpPr/>
          <p:nvPr/>
        </p:nvSpPr>
        <p:spPr bwMode="auto">
          <a:xfrm>
            <a:off x="5266332" y="232158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427E582-5B00-4685-BC61-C593B3C0B1E0}"/>
              </a:ext>
            </a:extLst>
          </p:cNvPr>
          <p:cNvSpPr/>
          <p:nvPr/>
        </p:nvSpPr>
        <p:spPr bwMode="auto">
          <a:xfrm>
            <a:off x="5266332" y="204984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ED44A64-5550-419B-99F8-2A8DF6F3FA2D}"/>
              </a:ext>
            </a:extLst>
          </p:cNvPr>
          <p:cNvSpPr/>
          <p:nvPr/>
        </p:nvSpPr>
        <p:spPr bwMode="auto">
          <a:xfrm>
            <a:off x="5266332" y="259332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D2C9E35-42C6-450C-B751-3B0ECA3C045E}"/>
              </a:ext>
            </a:extLst>
          </p:cNvPr>
          <p:cNvSpPr/>
          <p:nvPr/>
        </p:nvSpPr>
        <p:spPr bwMode="auto">
          <a:xfrm>
            <a:off x="5266332" y="177811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F8DC7D1-055C-4629-921A-07FD74BA303E}"/>
              </a:ext>
            </a:extLst>
          </p:cNvPr>
          <p:cNvSpPr/>
          <p:nvPr/>
        </p:nvSpPr>
        <p:spPr bwMode="auto">
          <a:xfrm>
            <a:off x="5266332" y="150637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9E91559-FC3C-4C6A-8965-DEBF11EBA3B2}"/>
              </a:ext>
            </a:extLst>
          </p:cNvPr>
          <p:cNvSpPr/>
          <p:nvPr/>
        </p:nvSpPr>
        <p:spPr bwMode="auto">
          <a:xfrm>
            <a:off x="5266332" y="313679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16E30E0-EFD2-40B4-A98B-D59EA350AB20}"/>
              </a:ext>
            </a:extLst>
          </p:cNvPr>
          <p:cNvSpPr/>
          <p:nvPr/>
        </p:nvSpPr>
        <p:spPr bwMode="auto">
          <a:xfrm>
            <a:off x="4901534" y="340825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8E87A9B-B274-4433-ADCF-8C74C1D1DF6E}"/>
              </a:ext>
            </a:extLst>
          </p:cNvPr>
          <p:cNvSpPr/>
          <p:nvPr/>
        </p:nvSpPr>
        <p:spPr bwMode="auto">
          <a:xfrm>
            <a:off x="5266332" y="503894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A53D5EC-0E88-402E-B34B-433FD92D5461}"/>
              </a:ext>
            </a:extLst>
          </p:cNvPr>
          <p:cNvSpPr/>
          <p:nvPr/>
        </p:nvSpPr>
        <p:spPr bwMode="auto">
          <a:xfrm>
            <a:off x="4901534" y="31365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F7EACD-17EF-4D40-BB96-0080BE10389C}"/>
              </a:ext>
            </a:extLst>
          </p:cNvPr>
          <p:cNvSpPr/>
          <p:nvPr/>
        </p:nvSpPr>
        <p:spPr bwMode="auto">
          <a:xfrm>
            <a:off x="4901534" y="28647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F42EE1C-4644-44BE-A3E1-4718432FA9C1}"/>
              </a:ext>
            </a:extLst>
          </p:cNvPr>
          <p:cNvSpPr/>
          <p:nvPr/>
        </p:nvSpPr>
        <p:spPr bwMode="auto">
          <a:xfrm>
            <a:off x="4901534" y="25930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6C8C176-4A93-4346-B02B-982106F19412}"/>
              </a:ext>
            </a:extLst>
          </p:cNvPr>
          <p:cNvSpPr/>
          <p:nvPr/>
        </p:nvSpPr>
        <p:spPr bwMode="auto">
          <a:xfrm>
            <a:off x="4901534" y="23213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DB82425-0C14-4BA3-A9AA-23F660429F5F}"/>
              </a:ext>
            </a:extLst>
          </p:cNvPr>
          <p:cNvSpPr/>
          <p:nvPr/>
        </p:nvSpPr>
        <p:spPr bwMode="auto">
          <a:xfrm>
            <a:off x="4901534" y="20495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15E9F46-22FB-4ED8-A632-B526B37B7C1C}"/>
              </a:ext>
            </a:extLst>
          </p:cNvPr>
          <p:cNvSpPr/>
          <p:nvPr/>
        </p:nvSpPr>
        <p:spPr bwMode="auto">
          <a:xfrm>
            <a:off x="4901534" y="17778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614EBDA-00FA-4A2B-B1B2-ADEA09236138}"/>
              </a:ext>
            </a:extLst>
          </p:cNvPr>
          <p:cNvSpPr/>
          <p:nvPr/>
        </p:nvSpPr>
        <p:spPr bwMode="auto">
          <a:xfrm>
            <a:off x="4901534" y="15061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F30EC481-8597-4C0D-AC7F-994DDF4640F7}"/>
              </a:ext>
            </a:extLst>
          </p:cNvPr>
          <p:cNvCxnSpPr>
            <a:cxnSpLocks/>
            <a:stCxn id="108" idx="1"/>
            <a:endCxn id="62" idx="1"/>
          </p:cNvCxnSpPr>
          <p:nvPr/>
        </p:nvCxnSpPr>
        <p:spPr>
          <a:xfrm rot="10800000" flipV="1">
            <a:off x="4901534" y="2185447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428E965E-913E-4789-B636-86F9965E6253}"/>
              </a:ext>
            </a:extLst>
          </p:cNvPr>
          <p:cNvCxnSpPr>
            <a:cxnSpLocks/>
            <a:stCxn id="98" idx="3"/>
            <a:endCxn id="36" idx="3"/>
          </p:cNvCxnSpPr>
          <p:nvPr/>
        </p:nvCxnSpPr>
        <p:spPr>
          <a:xfrm>
            <a:off x="6857532" y="2729188"/>
            <a:ext cx="12700" cy="3532568"/>
          </a:xfrm>
          <a:prstGeom prst="bentConnector3">
            <a:avLst>
              <a:gd name="adj1" fmla="val 24184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37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Proc111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6A5E399-3C9D-45E8-BC99-3309768E3F74}"/>
              </a:ext>
            </a:extLst>
          </p:cNvPr>
          <p:cNvSpPr/>
          <p:nvPr/>
        </p:nvSpPr>
        <p:spPr bwMode="auto">
          <a:xfrm>
            <a:off x="7445058" y="596028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29457D1-A0AB-4ED8-9AC9-89E9EFEF6332}"/>
              </a:ext>
            </a:extLst>
          </p:cNvPr>
          <p:cNvSpPr/>
          <p:nvPr/>
        </p:nvSpPr>
        <p:spPr bwMode="auto">
          <a:xfrm>
            <a:off x="7091188" y="596028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14E66B4-380B-406B-8A6B-04FAFEC66049}"/>
              </a:ext>
            </a:extLst>
          </p:cNvPr>
          <p:cNvSpPr/>
          <p:nvPr/>
        </p:nvSpPr>
        <p:spPr bwMode="auto">
          <a:xfrm>
            <a:off x="7445058" y="568854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2820CA-3C2C-4169-B428-B63DC823BE32}"/>
              </a:ext>
            </a:extLst>
          </p:cNvPr>
          <p:cNvSpPr/>
          <p:nvPr/>
        </p:nvSpPr>
        <p:spPr bwMode="auto">
          <a:xfrm>
            <a:off x="7445058" y="514507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B3A59D8-6E8E-4C05-8521-7656EF03D3E9}"/>
              </a:ext>
            </a:extLst>
          </p:cNvPr>
          <p:cNvSpPr/>
          <p:nvPr/>
        </p:nvSpPr>
        <p:spPr bwMode="auto">
          <a:xfrm>
            <a:off x="7445058" y="487333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136C3E0-9118-4FEF-A90B-87BBABF96B9B}"/>
              </a:ext>
            </a:extLst>
          </p:cNvPr>
          <p:cNvSpPr/>
          <p:nvPr/>
        </p:nvSpPr>
        <p:spPr bwMode="auto">
          <a:xfrm>
            <a:off x="7445058" y="541680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E5B8713-E404-4051-B8CC-F2B1A2B72AD5}"/>
              </a:ext>
            </a:extLst>
          </p:cNvPr>
          <p:cNvCxnSpPr>
            <a:cxnSpLocks/>
          </p:cNvCxnSpPr>
          <p:nvPr/>
        </p:nvCxnSpPr>
        <p:spPr>
          <a:xfrm>
            <a:off x="6843068" y="507526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2F54F30-8921-462E-A44C-A68606252E33}"/>
              </a:ext>
            </a:extLst>
          </p:cNvPr>
          <p:cNvSpPr/>
          <p:nvPr/>
        </p:nvSpPr>
        <p:spPr bwMode="auto">
          <a:xfrm>
            <a:off x="7445058" y="460160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A22D1B6-7E2B-4397-B906-35F43E3CBBE3}"/>
              </a:ext>
            </a:extLst>
          </p:cNvPr>
          <p:cNvSpPr/>
          <p:nvPr/>
        </p:nvSpPr>
        <p:spPr bwMode="auto">
          <a:xfrm>
            <a:off x="7445058" y="432986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477D5B7-67D6-407C-AA8C-A59E0C8F1A83}"/>
              </a:ext>
            </a:extLst>
          </p:cNvPr>
          <p:cNvSpPr/>
          <p:nvPr/>
        </p:nvSpPr>
        <p:spPr>
          <a:xfrm>
            <a:off x="6462013" y="500337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CEB5CE7-85CC-4140-A69F-61D0A99D3BF1}"/>
              </a:ext>
            </a:extLst>
          </p:cNvPr>
          <p:cNvSpPr/>
          <p:nvPr/>
        </p:nvSpPr>
        <p:spPr bwMode="auto">
          <a:xfrm>
            <a:off x="7091188" y="541680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6585DB4-7DAB-4DCA-B0F2-AF9439C66ED0}"/>
              </a:ext>
            </a:extLst>
          </p:cNvPr>
          <p:cNvSpPr/>
          <p:nvPr/>
        </p:nvSpPr>
        <p:spPr bwMode="auto">
          <a:xfrm>
            <a:off x="7091188" y="514507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F3CD215-264E-4CC3-AF72-05C16CC6BD45}"/>
              </a:ext>
            </a:extLst>
          </p:cNvPr>
          <p:cNvSpPr/>
          <p:nvPr/>
        </p:nvSpPr>
        <p:spPr bwMode="auto">
          <a:xfrm>
            <a:off x="7091188" y="487333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82AB449-D40A-49D6-9C65-78A16A37461F}"/>
              </a:ext>
            </a:extLst>
          </p:cNvPr>
          <p:cNvSpPr/>
          <p:nvPr/>
        </p:nvSpPr>
        <p:spPr bwMode="auto">
          <a:xfrm>
            <a:off x="7091188" y="460160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36A3005-64D6-42E4-9E23-FB728798F4F6}"/>
              </a:ext>
            </a:extLst>
          </p:cNvPr>
          <p:cNvSpPr/>
          <p:nvPr/>
        </p:nvSpPr>
        <p:spPr bwMode="auto">
          <a:xfrm>
            <a:off x="7091188" y="432986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7D7CE2F-FF92-4FD4-9C3A-D513AF19081E}"/>
              </a:ext>
            </a:extLst>
          </p:cNvPr>
          <p:cNvSpPr/>
          <p:nvPr/>
        </p:nvSpPr>
        <p:spPr bwMode="auto">
          <a:xfrm>
            <a:off x="7091188" y="568854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E73E8BF-98CE-4E15-879A-84D50BB6BEB4}"/>
              </a:ext>
            </a:extLst>
          </p:cNvPr>
          <p:cNvCxnSpPr>
            <a:cxnSpLocks/>
          </p:cNvCxnSpPr>
          <p:nvPr/>
        </p:nvCxnSpPr>
        <p:spPr>
          <a:xfrm>
            <a:off x="6843068" y="42219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58AB5DD-F37A-4A46-A1E2-61F4A3F5FD34}"/>
              </a:ext>
            </a:extLst>
          </p:cNvPr>
          <p:cNvSpPr/>
          <p:nvPr/>
        </p:nvSpPr>
        <p:spPr bwMode="auto">
          <a:xfrm>
            <a:off x="7445058" y="405812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FE4A7DF-D9CC-41C5-AEAE-DBD1B44DBDB2}"/>
              </a:ext>
            </a:extLst>
          </p:cNvPr>
          <p:cNvSpPr/>
          <p:nvPr/>
        </p:nvSpPr>
        <p:spPr>
          <a:xfrm>
            <a:off x="6475841" y="3908996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F0C61D0-59B8-4BA5-AC49-2B26DBC2A931}"/>
              </a:ext>
            </a:extLst>
          </p:cNvPr>
          <p:cNvSpPr/>
          <p:nvPr/>
        </p:nvSpPr>
        <p:spPr bwMode="auto">
          <a:xfrm>
            <a:off x="7091188" y="405812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7AB56B3-5140-48AA-836C-A60820B53B82}"/>
              </a:ext>
            </a:extLst>
          </p:cNvPr>
          <p:cNvCxnSpPr>
            <a:cxnSpLocks/>
          </p:cNvCxnSpPr>
          <p:nvPr/>
        </p:nvCxnSpPr>
        <p:spPr>
          <a:xfrm rot="10800000">
            <a:off x="6179876" y="2048428"/>
            <a:ext cx="911312" cy="3532299"/>
          </a:xfrm>
          <a:prstGeom prst="bentConnector3">
            <a:avLst>
              <a:gd name="adj1" fmla="val 727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E44595CF-BFC3-49E7-9588-001FF2076D5B}"/>
              </a:ext>
            </a:extLst>
          </p:cNvPr>
          <p:cNvCxnSpPr>
            <a:cxnSpLocks/>
          </p:cNvCxnSpPr>
          <p:nvPr/>
        </p:nvCxnSpPr>
        <p:spPr>
          <a:xfrm rot="10800000">
            <a:off x="6179876" y="1992328"/>
            <a:ext cx="911312" cy="2988827"/>
          </a:xfrm>
          <a:prstGeom prst="bentConnector3">
            <a:avLst>
              <a:gd name="adj1" fmla="val 660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44893C40-F2C0-4786-AEFA-FD55FF8AB8B2}"/>
              </a:ext>
            </a:extLst>
          </p:cNvPr>
          <p:cNvSpPr/>
          <p:nvPr/>
        </p:nvSpPr>
        <p:spPr bwMode="auto">
          <a:xfrm>
            <a:off x="4588676" y="596054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7B52F66-95CF-4D64-A4E8-EF74B2827781}"/>
              </a:ext>
            </a:extLst>
          </p:cNvPr>
          <p:cNvSpPr/>
          <p:nvPr/>
        </p:nvSpPr>
        <p:spPr bwMode="auto">
          <a:xfrm>
            <a:off x="4588676" y="568881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AA9D902-734F-4399-A1B2-D5E16F5A64C0}"/>
              </a:ext>
            </a:extLst>
          </p:cNvPr>
          <p:cNvSpPr/>
          <p:nvPr/>
        </p:nvSpPr>
        <p:spPr bwMode="auto">
          <a:xfrm>
            <a:off x="4588676" y="541707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5F6330C-71D2-4130-9D36-F6A17E6DA481}"/>
              </a:ext>
            </a:extLst>
          </p:cNvPr>
          <p:cNvSpPr/>
          <p:nvPr/>
        </p:nvSpPr>
        <p:spPr bwMode="auto">
          <a:xfrm>
            <a:off x="4588676" y="514534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4C3B87-A53B-4932-9B52-64FC573B88DF}"/>
              </a:ext>
            </a:extLst>
          </p:cNvPr>
          <p:cNvSpPr/>
          <p:nvPr/>
        </p:nvSpPr>
        <p:spPr bwMode="auto">
          <a:xfrm>
            <a:off x="4588676" y="623228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D62CEC0-A9DC-42AF-9A06-D069A6118134}"/>
              </a:ext>
            </a:extLst>
          </p:cNvPr>
          <p:cNvSpPr/>
          <p:nvPr/>
        </p:nvSpPr>
        <p:spPr bwMode="auto">
          <a:xfrm>
            <a:off x="4223878" y="623201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A15136D-5211-4297-809F-A6E7178FC932}"/>
              </a:ext>
            </a:extLst>
          </p:cNvPr>
          <p:cNvSpPr/>
          <p:nvPr/>
        </p:nvSpPr>
        <p:spPr bwMode="auto">
          <a:xfrm>
            <a:off x="4223878" y="596028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274EF8C-C078-4F24-AE71-AA4FEACFE23E}"/>
              </a:ext>
            </a:extLst>
          </p:cNvPr>
          <p:cNvSpPr/>
          <p:nvPr/>
        </p:nvSpPr>
        <p:spPr bwMode="auto">
          <a:xfrm>
            <a:off x="4223878" y="568854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7A48B3F-8E0F-4FC5-A6D9-D08E56F50332}"/>
              </a:ext>
            </a:extLst>
          </p:cNvPr>
          <p:cNvSpPr/>
          <p:nvPr/>
        </p:nvSpPr>
        <p:spPr bwMode="auto">
          <a:xfrm>
            <a:off x="4223878" y="541680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D8A5770-4D71-47C9-81F6-1F162248485F}"/>
              </a:ext>
            </a:extLst>
          </p:cNvPr>
          <p:cNvSpPr/>
          <p:nvPr/>
        </p:nvSpPr>
        <p:spPr bwMode="auto">
          <a:xfrm>
            <a:off x="4223878" y="514507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C93E21C-FB8B-46D8-A486-F0F6F62E60C4}"/>
              </a:ext>
            </a:extLst>
          </p:cNvPr>
          <p:cNvSpPr/>
          <p:nvPr/>
        </p:nvSpPr>
        <p:spPr bwMode="auto">
          <a:xfrm>
            <a:off x="4588676" y="433013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437D517-9D90-4350-A64C-6C77C22C42C6}"/>
              </a:ext>
            </a:extLst>
          </p:cNvPr>
          <p:cNvSpPr/>
          <p:nvPr/>
        </p:nvSpPr>
        <p:spPr bwMode="auto">
          <a:xfrm>
            <a:off x="4588676" y="405839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7265CE4-6CB3-4DF7-B4BC-AE70AC11A57B}"/>
              </a:ext>
            </a:extLst>
          </p:cNvPr>
          <p:cNvSpPr/>
          <p:nvPr/>
        </p:nvSpPr>
        <p:spPr bwMode="auto">
          <a:xfrm>
            <a:off x="4588676" y="460186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A578BB0-C70E-47CF-87CA-DFA68977DA13}"/>
              </a:ext>
            </a:extLst>
          </p:cNvPr>
          <p:cNvSpPr/>
          <p:nvPr/>
        </p:nvSpPr>
        <p:spPr bwMode="auto">
          <a:xfrm>
            <a:off x="4588676" y="378666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0A181BE-9289-4127-BFB7-2742B009F040}"/>
              </a:ext>
            </a:extLst>
          </p:cNvPr>
          <p:cNvSpPr/>
          <p:nvPr/>
        </p:nvSpPr>
        <p:spPr bwMode="auto">
          <a:xfrm>
            <a:off x="4588676" y="351492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753EB55-BC0F-4495-A729-C5E26E19F345}"/>
              </a:ext>
            </a:extLst>
          </p:cNvPr>
          <p:cNvSpPr/>
          <p:nvPr/>
        </p:nvSpPr>
        <p:spPr bwMode="auto">
          <a:xfrm>
            <a:off x="4588676" y="324318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461467E-BF2E-43B6-B102-C58915EE95D1}"/>
              </a:ext>
            </a:extLst>
          </p:cNvPr>
          <p:cNvSpPr/>
          <p:nvPr/>
        </p:nvSpPr>
        <p:spPr bwMode="auto">
          <a:xfrm>
            <a:off x="4223878" y="487333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DC30CE8-833D-40AE-ABB3-B60175876E29}"/>
              </a:ext>
            </a:extLst>
          </p:cNvPr>
          <p:cNvSpPr/>
          <p:nvPr/>
        </p:nvSpPr>
        <p:spPr bwMode="auto">
          <a:xfrm>
            <a:off x="4223878" y="460160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D77B22D-D230-4263-84A8-E79DE2C98C6A}"/>
              </a:ext>
            </a:extLst>
          </p:cNvPr>
          <p:cNvSpPr/>
          <p:nvPr/>
        </p:nvSpPr>
        <p:spPr bwMode="auto">
          <a:xfrm>
            <a:off x="4223878" y="432986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2D598E4-5381-4469-BE31-BC810B6A99DC}"/>
              </a:ext>
            </a:extLst>
          </p:cNvPr>
          <p:cNvSpPr/>
          <p:nvPr/>
        </p:nvSpPr>
        <p:spPr bwMode="auto">
          <a:xfrm>
            <a:off x="4223878" y="405812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195F3F5-8DD6-419B-903F-000335E80662}"/>
              </a:ext>
            </a:extLst>
          </p:cNvPr>
          <p:cNvSpPr/>
          <p:nvPr/>
        </p:nvSpPr>
        <p:spPr bwMode="auto">
          <a:xfrm>
            <a:off x="4223878" y="378639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3A0E5A5-F391-4A2A-B5E6-25F75A1C6DC0}"/>
              </a:ext>
            </a:extLst>
          </p:cNvPr>
          <p:cNvSpPr/>
          <p:nvPr/>
        </p:nvSpPr>
        <p:spPr bwMode="auto">
          <a:xfrm>
            <a:off x="4223878" y="351465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053723C4-4E20-4360-9EB5-6E482D047D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23878" y="4251148"/>
            <a:ext cx="12700" cy="190215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A78A17ED-5BC8-47A1-A4C5-7D37DE6363C2}"/>
              </a:ext>
            </a:extLst>
          </p:cNvPr>
          <p:cNvCxnSpPr>
            <a:cxnSpLocks/>
          </p:cNvCxnSpPr>
          <p:nvPr/>
        </p:nvCxnSpPr>
        <p:spPr>
          <a:xfrm>
            <a:off x="6179876" y="4692857"/>
            <a:ext cx="12700" cy="1358680"/>
          </a:xfrm>
          <a:prstGeom prst="bentConnector3">
            <a:avLst>
              <a:gd name="adj1" fmla="val 7840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CA92B675-A9E2-4107-95A6-0CE127F0D67D}"/>
              </a:ext>
            </a:extLst>
          </p:cNvPr>
          <p:cNvSpPr/>
          <p:nvPr/>
        </p:nvSpPr>
        <p:spPr bwMode="auto">
          <a:xfrm>
            <a:off x="4588676" y="269971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19308AB-3882-4217-A2BF-D2864563AA93}"/>
              </a:ext>
            </a:extLst>
          </p:cNvPr>
          <p:cNvSpPr/>
          <p:nvPr/>
        </p:nvSpPr>
        <p:spPr bwMode="auto">
          <a:xfrm>
            <a:off x="4588676" y="215624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D465AB8-D25E-4E43-AA13-CE3EA7C97C11}"/>
              </a:ext>
            </a:extLst>
          </p:cNvPr>
          <p:cNvSpPr/>
          <p:nvPr/>
        </p:nvSpPr>
        <p:spPr bwMode="auto">
          <a:xfrm>
            <a:off x="4588676" y="188450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015C878-CAA9-4344-88EF-E19E2454A8BE}"/>
              </a:ext>
            </a:extLst>
          </p:cNvPr>
          <p:cNvSpPr/>
          <p:nvPr/>
        </p:nvSpPr>
        <p:spPr bwMode="auto">
          <a:xfrm>
            <a:off x="4588676" y="242798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5FDC309-DA96-4A6F-88C4-2B7B8766F32A}"/>
              </a:ext>
            </a:extLst>
          </p:cNvPr>
          <p:cNvSpPr/>
          <p:nvPr/>
        </p:nvSpPr>
        <p:spPr bwMode="auto">
          <a:xfrm>
            <a:off x="4588676" y="161277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F3F6E44-EE21-45B6-AA93-853683CD5692}"/>
              </a:ext>
            </a:extLst>
          </p:cNvPr>
          <p:cNvSpPr/>
          <p:nvPr/>
        </p:nvSpPr>
        <p:spPr bwMode="auto">
          <a:xfrm>
            <a:off x="4588676" y="134103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1C71BB0-E539-40AF-8AF5-7EA466DE9D98}"/>
              </a:ext>
            </a:extLst>
          </p:cNvPr>
          <p:cNvSpPr/>
          <p:nvPr/>
        </p:nvSpPr>
        <p:spPr bwMode="auto">
          <a:xfrm>
            <a:off x="4588676" y="297145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44AE6C6-B737-43D6-A271-C2D7541B3BA0}"/>
              </a:ext>
            </a:extLst>
          </p:cNvPr>
          <p:cNvSpPr/>
          <p:nvPr/>
        </p:nvSpPr>
        <p:spPr bwMode="auto">
          <a:xfrm>
            <a:off x="4223878" y="324292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6C2B20D-6305-4247-AC21-CEFF53C09DAC}"/>
              </a:ext>
            </a:extLst>
          </p:cNvPr>
          <p:cNvSpPr/>
          <p:nvPr/>
        </p:nvSpPr>
        <p:spPr bwMode="auto">
          <a:xfrm>
            <a:off x="4588676" y="487360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FCE4766-4816-4575-BB6D-385FD2C4B624}"/>
              </a:ext>
            </a:extLst>
          </p:cNvPr>
          <p:cNvSpPr/>
          <p:nvPr/>
        </p:nvSpPr>
        <p:spPr bwMode="auto">
          <a:xfrm>
            <a:off x="4223878" y="297118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9501150-67D2-4701-9D16-F0DC5553FAAC}"/>
              </a:ext>
            </a:extLst>
          </p:cNvPr>
          <p:cNvSpPr/>
          <p:nvPr/>
        </p:nvSpPr>
        <p:spPr bwMode="auto">
          <a:xfrm>
            <a:off x="4223878" y="269944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D6A903A-B3AC-484A-900B-4CD6D0FC9B41}"/>
              </a:ext>
            </a:extLst>
          </p:cNvPr>
          <p:cNvSpPr/>
          <p:nvPr/>
        </p:nvSpPr>
        <p:spPr bwMode="auto">
          <a:xfrm>
            <a:off x="4223878" y="242771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737ACD6-3963-4C11-848A-FFFEEFAD7BEA}"/>
              </a:ext>
            </a:extLst>
          </p:cNvPr>
          <p:cNvSpPr/>
          <p:nvPr/>
        </p:nvSpPr>
        <p:spPr bwMode="auto">
          <a:xfrm>
            <a:off x="4223878" y="215597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29A57E8-0462-4FEB-BEE4-E202FFF5B3FC}"/>
              </a:ext>
            </a:extLst>
          </p:cNvPr>
          <p:cNvSpPr/>
          <p:nvPr/>
        </p:nvSpPr>
        <p:spPr bwMode="auto">
          <a:xfrm>
            <a:off x="4223878" y="188424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7A1D624-79D2-470C-A11A-FCA6D2F65178}"/>
              </a:ext>
            </a:extLst>
          </p:cNvPr>
          <p:cNvSpPr/>
          <p:nvPr/>
        </p:nvSpPr>
        <p:spPr bwMode="auto">
          <a:xfrm>
            <a:off x="4223878" y="161250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E998849-9742-468C-A840-5F9D33BA596C}"/>
              </a:ext>
            </a:extLst>
          </p:cNvPr>
          <p:cNvSpPr/>
          <p:nvPr/>
        </p:nvSpPr>
        <p:spPr bwMode="auto">
          <a:xfrm>
            <a:off x="4223878" y="134076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0916F779-20F6-4D3F-9FE6-37B22CCA0A9D}"/>
              </a:ext>
            </a:extLst>
          </p:cNvPr>
          <p:cNvCxnSpPr>
            <a:cxnSpLocks/>
            <a:stCxn id="144" idx="1"/>
            <a:endCxn id="126" idx="1"/>
          </p:cNvCxnSpPr>
          <p:nvPr/>
        </p:nvCxnSpPr>
        <p:spPr>
          <a:xfrm rot="10800000" flipV="1">
            <a:off x="4223878" y="2020108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D35CBDB-1CB7-4578-890E-24BDD4AC3A31}"/>
              </a:ext>
            </a:extLst>
          </p:cNvPr>
          <p:cNvCxnSpPr>
            <a:cxnSpLocks/>
          </p:cNvCxnSpPr>
          <p:nvPr/>
        </p:nvCxnSpPr>
        <p:spPr>
          <a:xfrm>
            <a:off x="6179876" y="2591899"/>
            <a:ext cx="12700" cy="3532568"/>
          </a:xfrm>
          <a:prstGeom prst="bentConnector3">
            <a:avLst>
              <a:gd name="adj1" fmla="val 14024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DEAAE6B4-8641-4957-BAA7-620797DE2713}"/>
              </a:ext>
            </a:extLst>
          </p:cNvPr>
          <p:cNvSpPr/>
          <p:nvPr/>
        </p:nvSpPr>
        <p:spPr bwMode="auto">
          <a:xfrm>
            <a:off x="7445296" y="623201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0371AC-0966-44BE-B6FD-E39B9B5F0FAF}"/>
              </a:ext>
            </a:extLst>
          </p:cNvPr>
          <p:cNvSpPr/>
          <p:nvPr/>
        </p:nvSpPr>
        <p:spPr bwMode="auto">
          <a:xfrm>
            <a:off x="7091188" y="623201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2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Proc111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3282C68-D6C2-4F02-A3D6-73E2B8B1E292}"/>
              </a:ext>
            </a:extLst>
          </p:cNvPr>
          <p:cNvSpPr/>
          <p:nvPr/>
        </p:nvSpPr>
        <p:spPr bwMode="auto">
          <a:xfrm>
            <a:off x="7433131" y="583758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0032F0-DD8D-4680-A9E4-CCA29EDBB062}"/>
              </a:ext>
            </a:extLst>
          </p:cNvPr>
          <p:cNvSpPr/>
          <p:nvPr/>
        </p:nvSpPr>
        <p:spPr bwMode="auto">
          <a:xfrm>
            <a:off x="7079261" y="58375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FAB7B8B-2E9B-4885-988A-B828F6E24134}"/>
              </a:ext>
            </a:extLst>
          </p:cNvPr>
          <p:cNvSpPr/>
          <p:nvPr/>
        </p:nvSpPr>
        <p:spPr bwMode="auto">
          <a:xfrm>
            <a:off x="7433131" y="556585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D08A282-221D-46CC-9E96-820A08D571FB}"/>
              </a:ext>
            </a:extLst>
          </p:cNvPr>
          <p:cNvSpPr/>
          <p:nvPr/>
        </p:nvSpPr>
        <p:spPr bwMode="auto">
          <a:xfrm>
            <a:off x="7433131" y="502237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B883EE-AAD0-4414-BB74-79AFE41D1891}"/>
              </a:ext>
            </a:extLst>
          </p:cNvPr>
          <p:cNvSpPr/>
          <p:nvPr/>
        </p:nvSpPr>
        <p:spPr bwMode="auto">
          <a:xfrm>
            <a:off x="7433131" y="475064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2DE2F85-5EC6-47DA-A80E-DE0DFCBFA8B5}"/>
              </a:ext>
            </a:extLst>
          </p:cNvPr>
          <p:cNvSpPr/>
          <p:nvPr/>
        </p:nvSpPr>
        <p:spPr bwMode="auto">
          <a:xfrm>
            <a:off x="7433131" y="529411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2E83786-14FF-4883-B3EE-AFE23ECC0294}"/>
              </a:ext>
            </a:extLst>
          </p:cNvPr>
          <p:cNvCxnSpPr>
            <a:cxnSpLocks/>
          </p:cNvCxnSpPr>
          <p:nvPr/>
        </p:nvCxnSpPr>
        <p:spPr>
          <a:xfrm>
            <a:off x="6831141" y="247165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2B0C3D4-9F5D-4EFA-A316-297C5EBC8774}"/>
              </a:ext>
            </a:extLst>
          </p:cNvPr>
          <p:cNvSpPr/>
          <p:nvPr/>
        </p:nvSpPr>
        <p:spPr bwMode="auto">
          <a:xfrm>
            <a:off x="7433131" y="447890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522390F-7DD4-481B-9EFF-43A26405A528}"/>
              </a:ext>
            </a:extLst>
          </p:cNvPr>
          <p:cNvSpPr/>
          <p:nvPr/>
        </p:nvSpPr>
        <p:spPr bwMode="auto">
          <a:xfrm>
            <a:off x="7433131" y="420717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6724395-9CA4-46E9-916D-0D62B195AF8B}"/>
              </a:ext>
            </a:extLst>
          </p:cNvPr>
          <p:cNvSpPr/>
          <p:nvPr/>
        </p:nvSpPr>
        <p:spPr>
          <a:xfrm>
            <a:off x="6616773" y="206233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AAA8B94-6C51-4ACC-913D-F002B5249644}"/>
              </a:ext>
            </a:extLst>
          </p:cNvPr>
          <p:cNvSpPr/>
          <p:nvPr/>
        </p:nvSpPr>
        <p:spPr bwMode="auto">
          <a:xfrm>
            <a:off x="7079261" y="52941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57BA18B-CE53-4870-B065-1519243AC2A7}"/>
              </a:ext>
            </a:extLst>
          </p:cNvPr>
          <p:cNvSpPr/>
          <p:nvPr/>
        </p:nvSpPr>
        <p:spPr bwMode="auto">
          <a:xfrm>
            <a:off x="7079261" y="50223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85EEB61-AB3D-48A9-8207-4C59AE579CE7}"/>
              </a:ext>
            </a:extLst>
          </p:cNvPr>
          <p:cNvSpPr/>
          <p:nvPr/>
        </p:nvSpPr>
        <p:spPr bwMode="auto">
          <a:xfrm>
            <a:off x="7079261" y="47506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255680-1CC5-44D4-9430-166C645D6CD8}"/>
              </a:ext>
            </a:extLst>
          </p:cNvPr>
          <p:cNvSpPr/>
          <p:nvPr/>
        </p:nvSpPr>
        <p:spPr bwMode="auto">
          <a:xfrm>
            <a:off x="7079261" y="44789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AFF77A5-E999-4971-B5C6-5949236EBBCA}"/>
              </a:ext>
            </a:extLst>
          </p:cNvPr>
          <p:cNvSpPr/>
          <p:nvPr/>
        </p:nvSpPr>
        <p:spPr bwMode="auto">
          <a:xfrm>
            <a:off x="7079261" y="42071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B908E97-3B16-45E9-A0D7-0F3C95278A19}"/>
              </a:ext>
            </a:extLst>
          </p:cNvPr>
          <p:cNvSpPr/>
          <p:nvPr/>
        </p:nvSpPr>
        <p:spPr bwMode="auto">
          <a:xfrm>
            <a:off x="7079261" y="55658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9D8736E-3246-4C25-8A1F-8E8E0E8420BF}"/>
              </a:ext>
            </a:extLst>
          </p:cNvPr>
          <p:cNvCxnSpPr>
            <a:cxnSpLocks/>
          </p:cNvCxnSpPr>
          <p:nvPr/>
        </p:nvCxnSpPr>
        <p:spPr>
          <a:xfrm>
            <a:off x="6831141" y="166326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2356898-B0A9-4D19-9B95-EDBA2D9D9C0E}"/>
              </a:ext>
            </a:extLst>
          </p:cNvPr>
          <p:cNvSpPr/>
          <p:nvPr/>
        </p:nvSpPr>
        <p:spPr bwMode="auto">
          <a:xfrm>
            <a:off x="7433131" y="393543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7F6F07C-D9BD-43D3-962D-5DF0DDE15D7B}"/>
              </a:ext>
            </a:extLst>
          </p:cNvPr>
          <p:cNvSpPr/>
          <p:nvPr/>
        </p:nvSpPr>
        <p:spPr>
          <a:xfrm>
            <a:off x="6352752" y="145354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B5C438C-97D8-422C-A931-7DAC277ED278}"/>
              </a:ext>
            </a:extLst>
          </p:cNvPr>
          <p:cNvSpPr/>
          <p:nvPr/>
        </p:nvSpPr>
        <p:spPr bwMode="auto">
          <a:xfrm>
            <a:off x="7079261" y="39354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92EA034-A00F-458E-9852-9BDF562A4DEE}"/>
              </a:ext>
            </a:extLst>
          </p:cNvPr>
          <p:cNvCxnSpPr>
            <a:cxnSpLocks/>
            <a:stCxn id="107" idx="1"/>
            <a:endCxn id="181" idx="3"/>
          </p:cNvCxnSpPr>
          <p:nvPr/>
        </p:nvCxnSpPr>
        <p:spPr>
          <a:xfrm rot="10800000">
            <a:off x="6167959" y="1897685"/>
            <a:ext cx="911302" cy="2988827"/>
          </a:xfrm>
          <a:prstGeom prst="bentConnector3">
            <a:avLst>
              <a:gd name="adj1" fmla="val 518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1DD52AB9-E2CF-4773-B791-9F7448A9872C}"/>
              </a:ext>
            </a:extLst>
          </p:cNvPr>
          <p:cNvCxnSpPr>
            <a:cxnSpLocks/>
          </p:cNvCxnSpPr>
          <p:nvPr/>
        </p:nvCxnSpPr>
        <p:spPr>
          <a:xfrm rot="10800000">
            <a:off x="6167959" y="1936955"/>
            <a:ext cx="911302" cy="3532299"/>
          </a:xfrm>
          <a:prstGeom prst="bentConnector3">
            <a:avLst>
              <a:gd name="adj1" fmla="val 6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861F3807-C4DD-413F-93CE-8FB09C9B2AF1}"/>
              </a:ext>
            </a:extLst>
          </p:cNvPr>
          <p:cNvSpPr/>
          <p:nvPr/>
        </p:nvSpPr>
        <p:spPr bwMode="auto">
          <a:xfrm>
            <a:off x="4576759" y="583785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77093DC-03F3-4A92-B33F-321C285A87B4}"/>
              </a:ext>
            </a:extLst>
          </p:cNvPr>
          <p:cNvSpPr/>
          <p:nvPr/>
        </p:nvSpPr>
        <p:spPr bwMode="auto">
          <a:xfrm>
            <a:off x="4576759" y="556612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CBD9999-9100-4168-A65B-C57C8AFBC1F1}"/>
              </a:ext>
            </a:extLst>
          </p:cNvPr>
          <p:cNvSpPr/>
          <p:nvPr/>
        </p:nvSpPr>
        <p:spPr bwMode="auto">
          <a:xfrm>
            <a:off x="4576759" y="529438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CCDC600-B348-48BF-BF42-CD2D7D53D2AE}"/>
              </a:ext>
            </a:extLst>
          </p:cNvPr>
          <p:cNvSpPr/>
          <p:nvPr/>
        </p:nvSpPr>
        <p:spPr bwMode="auto">
          <a:xfrm>
            <a:off x="4576759" y="502264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CCB8064-ED40-46CC-9ABB-C6AD03092349}"/>
              </a:ext>
            </a:extLst>
          </p:cNvPr>
          <p:cNvSpPr/>
          <p:nvPr/>
        </p:nvSpPr>
        <p:spPr bwMode="auto">
          <a:xfrm>
            <a:off x="4576759" y="610959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341FE4E-EF95-4E74-94DE-39E5E82BC679}"/>
              </a:ext>
            </a:extLst>
          </p:cNvPr>
          <p:cNvSpPr/>
          <p:nvPr/>
        </p:nvSpPr>
        <p:spPr bwMode="auto">
          <a:xfrm>
            <a:off x="4211961" y="61093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29881A2-87AB-4978-9FF0-20D2D3727F76}"/>
              </a:ext>
            </a:extLst>
          </p:cNvPr>
          <p:cNvSpPr/>
          <p:nvPr/>
        </p:nvSpPr>
        <p:spPr bwMode="auto">
          <a:xfrm>
            <a:off x="4211961" y="58375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9C531-7B16-45C2-85CF-730FD3587D6D}"/>
              </a:ext>
            </a:extLst>
          </p:cNvPr>
          <p:cNvSpPr/>
          <p:nvPr/>
        </p:nvSpPr>
        <p:spPr bwMode="auto">
          <a:xfrm>
            <a:off x="4211961" y="55658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9F477D2-33B4-4AD4-A186-D40FAA374A5D}"/>
              </a:ext>
            </a:extLst>
          </p:cNvPr>
          <p:cNvSpPr/>
          <p:nvPr/>
        </p:nvSpPr>
        <p:spPr bwMode="auto">
          <a:xfrm>
            <a:off x="4211961" y="52941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6FC4BD4-2BB2-48B6-8583-1040D8FF6E66}"/>
              </a:ext>
            </a:extLst>
          </p:cNvPr>
          <p:cNvSpPr/>
          <p:nvPr/>
        </p:nvSpPr>
        <p:spPr bwMode="auto">
          <a:xfrm>
            <a:off x="4211961" y="50223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F5B69DA-6773-44D0-9E48-AF50306775BE}"/>
              </a:ext>
            </a:extLst>
          </p:cNvPr>
          <p:cNvSpPr/>
          <p:nvPr/>
        </p:nvSpPr>
        <p:spPr bwMode="auto">
          <a:xfrm>
            <a:off x="4576759" y="420744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66ECE5E-EC8A-4E01-BA2D-DB4EDB962169}"/>
              </a:ext>
            </a:extLst>
          </p:cNvPr>
          <p:cNvSpPr/>
          <p:nvPr/>
        </p:nvSpPr>
        <p:spPr bwMode="auto">
          <a:xfrm>
            <a:off x="4576759" y="393570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551958C-4EA0-4F2E-887F-339F713E2576}"/>
              </a:ext>
            </a:extLst>
          </p:cNvPr>
          <p:cNvSpPr/>
          <p:nvPr/>
        </p:nvSpPr>
        <p:spPr bwMode="auto">
          <a:xfrm>
            <a:off x="4576759" y="447917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89C90-17C2-43A0-9002-3E9DE02F6101}"/>
              </a:ext>
            </a:extLst>
          </p:cNvPr>
          <p:cNvSpPr/>
          <p:nvPr/>
        </p:nvSpPr>
        <p:spPr bwMode="auto">
          <a:xfrm>
            <a:off x="4576759" y="366396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28A10A7-133E-4CFE-A37F-EA4DC267230E}"/>
              </a:ext>
            </a:extLst>
          </p:cNvPr>
          <p:cNvSpPr/>
          <p:nvPr/>
        </p:nvSpPr>
        <p:spPr bwMode="auto">
          <a:xfrm>
            <a:off x="4576759" y="339223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3CEF9BC-1298-41E3-835F-658AA4EF046B}"/>
              </a:ext>
            </a:extLst>
          </p:cNvPr>
          <p:cNvSpPr/>
          <p:nvPr/>
        </p:nvSpPr>
        <p:spPr bwMode="auto">
          <a:xfrm>
            <a:off x="4576759" y="312049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D97742D-7736-4DB7-B8EB-856B241DC649}"/>
              </a:ext>
            </a:extLst>
          </p:cNvPr>
          <p:cNvSpPr/>
          <p:nvPr/>
        </p:nvSpPr>
        <p:spPr bwMode="auto">
          <a:xfrm>
            <a:off x="4211961" y="47506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6F334FC-214A-4C1E-998F-24BD140A3472}"/>
              </a:ext>
            </a:extLst>
          </p:cNvPr>
          <p:cNvSpPr/>
          <p:nvPr/>
        </p:nvSpPr>
        <p:spPr bwMode="auto">
          <a:xfrm>
            <a:off x="4211961" y="44789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13FD72E-34EF-4A9A-B379-194CB13A5FDE}"/>
              </a:ext>
            </a:extLst>
          </p:cNvPr>
          <p:cNvSpPr/>
          <p:nvPr/>
        </p:nvSpPr>
        <p:spPr bwMode="auto">
          <a:xfrm>
            <a:off x="4211961" y="42071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2625464-1B59-45CD-94FD-AEE3FDE716BD}"/>
              </a:ext>
            </a:extLst>
          </p:cNvPr>
          <p:cNvSpPr/>
          <p:nvPr/>
        </p:nvSpPr>
        <p:spPr bwMode="auto">
          <a:xfrm>
            <a:off x="4211961" y="39354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C792EC3-D12E-498D-8E89-CA7B4D8CE275}"/>
              </a:ext>
            </a:extLst>
          </p:cNvPr>
          <p:cNvSpPr/>
          <p:nvPr/>
        </p:nvSpPr>
        <p:spPr bwMode="auto">
          <a:xfrm>
            <a:off x="4211961" y="366369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5734BC9-BCD4-4C32-ABF0-A035AB68CA4D}"/>
              </a:ext>
            </a:extLst>
          </p:cNvPr>
          <p:cNvSpPr/>
          <p:nvPr/>
        </p:nvSpPr>
        <p:spPr bwMode="auto">
          <a:xfrm>
            <a:off x="4211961" y="339196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2D8F7FA5-B5E8-4E91-A605-36F3B0866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1961" y="4128455"/>
            <a:ext cx="12700" cy="190215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437CDA62-EB3D-48A1-8428-73AB1977E670}"/>
              </a:ext>
            </a:extLst>
          </p:cNvPr>
          <p:cNvCxnSpPr>
            <a:cxnSpLocks/>
          </p:cNvCxnSpPr>
          <p:nvPr/>
        </p:nvCxnSpPr>
        <p:spPr>
          <a:xfrm>
            <a:off x="6173213" y="4557892"/>
            <a:ext cx="12700" cy="135868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5F7D75D8-493C-4855-92B2-E9A13D013349}"/>
              </a:ext>
            </a:extLst>
          </p:cNvPr>
          <p:cNvSpPr/>
          <p:nvPr/>
        </p:nvSpPr>
        <p:spPr bwMode="auto">
          <a:xfrm>
            <a:off x="4576759" y="257702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2D5D7037-5C3D-4A66-BE6F-792EF8B0397B}"/>
              </a:ext>
            </a:extLst>
          </p:cNvPr>
          <p:cNvSpPr/>
          <p:nvPr/>
        </p:nvSpPr>
        <p:spPr bwMode="auto">
          <a:xfrm>
            <a:off x="4576759" y="203355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559242F-8F80-48E0-9E71-F82684FD434A}"/>
              </a:ext>
            </a:extLst>
          </p:cNvPr>
          <p:cNvSpPr/>
          <p:nvPr/>
        </p:nvSpPr>
        <p:spPr bwMode="auto">
          <a:xfrm>
            <a:off x="4576759" y="176181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5113991-823C-4C19-81C9-E37458C4EA22}"/>
              </a:ext>
            </a:extLst>
          </p:cNvPr>
          <p:cNvSpPr/>
          <p:nvPr/>
        </p:nvSpPr>
        <p:spPr bwMode="auto">
          <a:xfrm>
            <a:off x="4576759" y="230528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21CB0E17-D042-42E1-B1ED-D06FCD269AD9}"/>
              </a:ext>
            </a:extLst>
          </p:cNvPr>
          <p:cNvSpPr/>
          <p:nvPr/>
        </p:nvSpPr>
        <p:spPr bwMode="auto">
          <a:xfrm>
            <a:off x="4576759" y="149008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1C78A5A-0E20-47F3-8C3C-BC618343E820}"/>
              </a:ext>
            </a:extLst>
          </p:cNvPr>
          <p:cNvSpPr/>
          <p:nvPr/>
        </p:nvSpPr>
        <p:spPr bwMode="auto">
          <a:xfrm>
            <a:off x="4576759" y="121834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97B9CA8-DD01-484C-B595-E3761A40F4F8}"/>
              </a:ext>
            </a:extLst>
          </p:cNvPr>
          <p:cNvSpPr/>
          <p:nvPr/>
        </p:nvSpPr>
        <p:spPr bwMode="auto">
          <a:xfrm>
            <a:off x="4576759" y="284876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0B1D749-7E7E-4770-B09C-7FBEC2A5F39B}"/>
              </a:ext>
            </a:extLst>
          </p:cNvPr>
          <p:cNvSpPr/>
          <p:nvPr/>
        </p:nvSpPr>
        <p:spPr bwMode="auto">
          <a:xfrm>
            <a:off x="4211961" y="312022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B5D5C0E-F6A0-4B39-A864-EDE06013E537}"/>
              </a:ext>
            </a:extLst>
          </p:cNvPr>
          <p:cNvSpPr/>
          <p:nvPr/>
        </p:nvSpPr>
        <p:spPr bwMode="auto">
          <a:xfrm>
            <a:off x="4576759" y="475091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5CB74705-C4FF-4636-84B7-9A0B74ABA66E}"/>
              </a:ext>
            </a:extLst>
          </p:cNvPr>
          <p:cNvSpPr/>
          <p:nvPr/>
        </p:nvSpPr>
        <p:spPr bwMode="auto">
          <a:xfrm>
            <a:off x="4211961" y="284849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9CF0AE5-8640-488D-AECE-2B5BB7917AEF}"/>
              </a:ext>
            </a:extLst>
          </p:cNvPr>
          <p:cNvSpPr/>
          <p:nvPr/>
        </p:nvSpPr>
        <p:spPr bwMode="auto">
          <a:xfrm>
            <a:off x="4211961" y="25767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9EF7798-46E1-4B62-85F2-593026A829A2}"/>
              </a:ext>
            </a:extLst>
          </p:cNvPr>
          <p:cNvSpPr/>
          <p:nvPr/>
        </p:nvSpPr>
        <p:spPr bwMode="auto">
          <a:xfrm>
            <a:off x="4211961" y="23050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5DFBE8A-5199-4773-A167-46A39FDE3C07}"/>
              </a:ext>
            </a:extLst>
          </p:cNvPr>
          <p:cNvSpPr/>
          <p:nvPr/>
        </p:nvSpPr>
        <p:spPr bwMode="auto">
          <a:xfrm>
            <a:off x="4211961" y="20332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1C8F902-CA07-4850-818B-474321C4176C}"/>
              </a:ext>
            </a:extLst>
          </p:cNvPr>
          <p:cNvSpPr/>
          <p:nvPr/>
        </p:nvSpPr>
        <p:spPr bwMode="auto">
          <a:xfrm>
            <a:off x="4211961" y="17615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E50EBDD-54F4-4815-B692-F5FE999F014E}"/>
              </a:ext>
            </a:extLst>
          </p:cNvPr>
          <p:cNvSpPr/>
          <p:nvPr/>
        </p:nvSpPr>
        <p:spPr bwMode="auto">
          <a:xfrm>
            <a:off x="4211961" y="14898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1C942A0-F357-45D4-9FE4-9B0DC7D51B56}"/>
              </a:ext>
            </a:extLst>
          </p:cNvPr>
          <p:cNvSpPr/>
          <p:nvPr/>
        </p:nvSpPr>
        <p:spPr bwMode="auto">
          <a:xfrm>
            <a:off x="4211961" y="121807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E71A9A82-ACBA-447A-BAF7-F0C94C5A36E7}"/>
              </a:ext>
            </a:extLst>
          </p:cNvPr>
          <p:cNvCxnSpPr>
            <a:cxnSpLocks/>
            <a:stCxn id="192" idx="1"/>
            <a:endCxn id="174" idx="1"/>
          </p:cNvCxnSpPr>
          <p:nvPr/>
        </p:nvCxnSpPr>
        <p:spPr>
          <a:xfrm rot="10800000" flipV="1">
            <a:off x="4211961" y="1897415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E89FE4F8-E34E-43E2-85F9-42019B0DEDDF}"/>
              </a:ext>
            </a:extLst>
          </p:cNvPr>
          <p:cNvCxnSpPr>
            <a:cxnSpLocks/>
            <a:stCxn id="182" idx="3"/>
            <a:endCxn id="155" idx="3"/>
          </p:cNvCxnSpPr>
          <p:nvPr/>
        </p:nvCxnSpPr>
        <p:spPr>
          <a:xfrm>
            <a:off x="6167959" y="2441156"/>
            <a:ext cx="12700" cy="3532568"/>
          </a:xfrm>
          <a:prstGeom prst="bentConnector3">
            <a:avLst>
              <a:gd name="adj1" fmla="val 23300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5C16A8BA-0D33-48FB-8BB0-269374328F8A}"/>
              </a:ext>
            </a:extLst>
          </p:cNvPr>
          <p:cNvSpPr/>
          <p:nvPr/>
        </p:nvSpPr>
        <p:spPr bwMode="auto">
          <a:xfrm>
            <a:off x="7433369" y="610932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D3725B6-4396-4EFE-9D57-90464D6A16CB}"/>
              </a:ext>
            </a:extLst>
          </p:cNvPr>
          <p:cNvSpPr/>
          <p:nvPr/>
        </p:nvSpPr>
        <p:spPr bwMode="auto">
          <a:xfrm>
            <a:off x="7079261" y="61093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B8ABC33-B7C8-47AE-BB88-CC58626E938C}"/>
              </a:ext>
            </a:extLst>
          </p:cNvPr>
          <p:cNvSpPr/>
          <p:nvPr/>
        </p:nvSpPr>
        <p:spPr bwMode="auto">
          <a:xfrm>
            <a:off x="7433131" y="366369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87A2D80-CCDC-4506-AA13-5ED917D039F5}"/>
              </a:ext>
            </a:extLst>
          </p:cNvPr>
          <p:cNvSpPr/>
          <p:nvPr/>
        </p:nvSpPr>
        <p:spPr bwMode="auto">
          <a:xfrm>
            <a:off x="7433131" y="339196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9430680-32B1-4086-9D7E-350D42510144}"/>
              </a:ext>
            </a:extLst>
          </p:cNvPr>
          <p:cNvSpPr/>
          <p:nvPr/>
        </p:nvSpPr>
        <p:spPr bwMode="auto">
          <a:xfrm>
            <a:off x="7433131" y="312022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35333EE-6395-411F-8E58-FAF4D6AF5570}"/>
              </a:ext>
            </a:extLst>
          </p:cNvPr>
          <p:cNvSpPr/>
          <p:nvPr/>
        </p:nvSpPr>
        <p:spPr bwMode="auto">
          <a:xfrm>
            <a:off x="7433131" y="257675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84ECE30-3E54-4530-A111-B94CB992FC55}"/>
              </a:ext>
            </a:extLst>
          </p:cNvPr>
          <p:cNvSpPr/>
          <p:nvPr/>
        </p:nvSpPr>
        <p:spPr bwMode="auto">
          <a:xfrm>
            <a:off x="7433131" y="230501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379389C-EEC6-4E14-9D73-61BE5FD6100A}"/>
              </a:ext>
            </a:extLst>
          </p:cNvPr>
          <p:cNvSpPr/>
          <p:nvPr/>
        </p:nvSpPr>
        <p:spPr bwMode="auto">
          <a:xfrm>
            <a:off x="7433131" y="284849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18598C9-27B5-45D6-88E5-87BE4ABC50CA}"/>
              </a:ext>
            </a:extLst>
          </p:cNvPr>
          <p:cNvSpPr/>
          <p:nvPr/>
        </p:nvSpPr>
        <p:spPr bwMode="auto">
          <a:xfrm>
            <a:off x="7433131" y="203328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D09E8D3-DD11-4A01-A259-5E551E37E3E0}"/>
              </a:ext>
            </a:extLst>
          </p:cNvPr>
          <p:cNvSpPr/>
          <p:nvPr/>
        </p:nvSpPr>
        <p:spPr bwMode="auto">
          <a:xfrm>
            <a:off x="7433131" y="176154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1903D23E-6CE1-4054-BD29-32CE3E04D784}"/>
              </a:ext>
            </a:extLst>
          </p:cNvPr>
          <p:cNvSpPr/>
          <p:nvPr/>
        </p:nvSpPr>
        <p:spPr bwMode="auto">
          <a:xfrm>
            <a:off x="7433131" y="148981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78DD820-E1E3-4D61-A44E-0FF4F0AB87D2}"/>
              </a:ext>
            </a:extLst>
          </p:cNvPr>
          <p:cNvSpPr/>
          <p:nvPr/>
        </p:nvSpPr>
        <p:spPr bwMode="auto">
          <a:xfrm>
            <a:off x="7079261" y="366369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CF47A11-5457-4A87-8324-5673673450E6}"/>
              </a:ext>
            </a:extLst>
          </p:cNvPr>
          <p:cNvSpPr/>
          <p:nvPr/>
        </p:nvSpPr>
        <p:spPr bwMode="auto">
          <a:xfrm>
            <a:off x="7079261" y="339196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C206BD08-54E3-4E48-865E-29372E728548}"/>
              </a:ext>
            </a:extLst>
          </p:cNvPr>
          <p:cNvSpPr/>
          <p:nvPr/>
        </p:nvSpPr>
        <p:spPr bwMode="auto">
          <a:xfrm>
            <a:off x="7079261" y="312022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4FB8EF97-514A-4844-9F07-5C48B0873448}"/>
              </a:ext>
            </a:extLst>
          </p:cNvPr>
          <p:cNvSpPr/>
          <p:nvPr/>
        </p:nvSpPr>
        <p:spPr bwMode="auto">
          <a:xfrm>
            <a:off x="7079261" y="284849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523A9C9-EDCD-4788-BF57-829B8CBC9ECA}"/>
              </a:ext>
            </a:extLst>
          </p:cNvPr>
          <p:cNvSpPr/>
          <p:nvPr/>
        </p:nvSpPr>
        <p:spPr bwMode="auto">
          <a:xfrm>
            <a:off x="7079261" y="25767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14EA8A8-4A19-4A1B-9506-367B8FC8404A}"/>
              </a:ext>
            </a:extLst>
          </p:cNvPr>
          <p:cNvSpPr/>
          <p:nvPr/>
        </p:nvSpPr>
        <p:spPr bwMode="auto">
          <a:xfrm>
            <a:off x="7079261" y="23050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278F414E-BF2D-440D-8E69-34AFDE330E45}"/>
              </a:ext>
            </a:extLst>
          </p:cNvPr>
          <p:cNvSpPr/>
          <p:nvPr/>
        </p:nvSpPr>
        <p:spPr bwMode="auto">
          <a:xfrm>
            <a:off x="7079261" y="20332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252D20A-362A-48CC-898B-10E31BAB1EA3}"/>
              </a:ext>
            </a:extLst>
          </p:cNvPr>
          <p:cNvSpPr/>
          <p:nvPr/>
        </p:nvSpPr>
        <p:spPr bwMode="auto">
          <a:xfrm>
            <a:off x="7079261" y="17615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7BE84CE-EE60-4DED-9342-220D20857661}"/>
              </a:ext>
            </a:extLst>
          </p:cNvPr>
          <p:cNvSpPr/>
          <p:nvPr/>
        </p:nvSpPr>
        <p:spPr bwMode="auto">
          <a:xfrm>
            <a:off x="7079261" y="14898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343353A2-9FD6-411D-8512-52AD9CFBA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9261" y="2401617"/>
            <a:ext cx="12700" cy="24456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152401A0-7FBB-4AC4-854E-ACF66D1EA848}"/>
              </a:ext>
            </a:extLst>
          </p:cNvPr>
          <p:cNvCxnSpPr>
            <a:cxnSpLocks/>
          </p:cNvCxnSpPr>
          <p:nvPr/>
        </p:nvCxnSpPr>
        <p:spPr>
          <a:xfrm rot="10800000">
            <a:off x="6167959" y="1852805"/>
            <a:ext cx="911302" cy="1086675"/>
          </a:xfrm>
          <a:prstGeom prst="bentConnector3">
            <a:avLst>
              <a:gd name="adj1" fmla="val 450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2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62FB6-0B01-4282-98DC-D473A8EF304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24858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127224-B051-4B45-AAED-18552D7D04E2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24255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静态链构建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静态链构建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6F711D2-0958-4725-BC04-9BA0FB7F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2296"/>
            <a:ext cx="8928992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调用过程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要么被调过程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是主调过程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子过程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要么被调过程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是和主调过程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的过程。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7F4907-7C27-412C-9BE7-4A0A84566CAB}"/>
              </a:ext>
            </a:extLst>
          </p:cNvPr>
          <p:cNvGrpSpPr/>
          <p:nvPr/>
        </p:nvGrpSpPr>
        <p:grpSpPr>
          <a:xfrm>
            <a:off x="1691680" y="2588974"/>
            <a:ext cx="1332554" cy="1687216"/>
            <a:chOff x="1691680" y="2887300"/>
            <a:chExt cx="1332554" cy="168721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30645F1-AC25-4854-8129-AB6510C5C730}"/>
                </a:ext>
              </a:extLst>
            </p:cNvPr>
            <p:cNvSpPr/>
            <p:nvPr/>
          </p:nvSpPr>
          <p:spPr>
            <a:xfrm>
              <a:off x="2555305" y="2887300"/>
              <a:ext cx="468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AE1EF0D-B29C-4062-9DFB-6B46EF493820}"/>
                </a:ext>
              </a:extLst>
            </p:cNvPr>
            <p:cNvGrpSpPr/>
            <p:nvPr/>
          </p:nvGrpSpPr>
          <p:grpSpPr>
            <a:xfrm>
              <a:off x="1691680" y="3102929"/>
              <a:ext cx="894229" cy="1471587"/>
              <a:chOff x="1098877" y="564895"/>
              <a:chExt cx="894229" cy="1471587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0316482-5F75-447A-A2AD-48A957EE5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877" y="564895"/>
                <a:ext cx="0" cy="14715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65AF623-C167-4EE3-AF5A-56F795791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877" y="564895"/>
                <a:ext cx="8942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ADE9B29-FDE0-4BD1-AEE4-C7CC865B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877" y="2023398"/>
                <a:ext cx="8942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AC44CB1-F79C-4EDF-AFE9-D2684F2E9BCB}"/>
                </a:ext>
              </a:extLst>
            </p:cNvPr>
            <p:cNvGrpSpPr/>
            <p:nvPr/>
          </p:nvGrpSpPr>
          <p:grpSpPr>
            <a:xfrm>
              <a:off x="2013425" y="3417092"/>
              <a:ext cx="567898" cy="516008"/>
              <a:chOff x="1425208" y="877023"/>
              <a:chExt cx="567898" cy="516008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37F9AA1-6DDC-4119-BC79-EBBD84ABB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887542"/>
                <a:ext cx="5678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CBF5252-8EAE-4F4C-98F4-AF594351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877023"/>
                <a:ext cx="0" cy="5160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E882E30-9039-46BD-B537-9672794C8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1393031"/>
                <a:ext cx="5678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3B6D69-70D5-411E-94E9-4F5776021FC4}"/>
                </a:ext>
              </a:extLst>
            </p:cNvPr>
            <p:cNvSpPr/>
            <p:nvPr/>
          </p:nvSpPr>
          <p:spPr>
            <a:xfrm>
              <a:off x="2555305" y="3266671"/>
              <a:ext cx="468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D72B1DC-75C3-4935-AC28-4C72B93B797C}"/>
              </a:ext>
            </a:extLst>
          </p:cNvPr>
          <p:cNvGrpSpPr/>
          <p:nvPr/>
        </p:nvGrpSpPr>
        <p:grpSpPr>
          <a:xfrm>
            <a:off x="5652120" y="2588974"/>
            <a:ext cx="1332554" cy="1687216"/>
            <a:chOff x="5594325" y="2887300"/>
            <a:chExt cx="1332554" cy="16872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5BCE1A-1241-49F5-877D-5A81A624BAC5}"/>
                </a:ext>
              </a:extLst>
            </p:cNvPr>
            <p:cNvSpPr/>
            <p:nvPr/>
          </p:nvSpPr>
          <p:spPr>
            <a:xfrm>
              <a:off x="6457950" y="2887300"/>
              <a:ext cx="468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7F0E1CA-A059-4E94-AA77-70B4E428D880}"/>
                </a:ext>
              </a:extLst>
            </p:cNvPr>
            <p:cNvGrpSpPr/>
            <p:nvPr/>
          </p:nvGrpSpPr>
          <p:grpSpPr>
            <a:xfrm>
              <a:off x="5594325" y="3102929"/>
              <a:ext cx="894229" cy="1471587"/>
              <a:chOff x="1098877" y="564895"/>
              <a:chExt cx="894229" cy="1471587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4BBA80F-A706-47AB-B22D-F206A42F7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877" y="564895"/>
                <a:ext cx="0" cy="14715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EE00DB3-1E08-410D-A02D-6E3822E3A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877" y="564895"/>
                <a:ext cx="8942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F4DE12E-C6B4-495A-9CBF-8B168F8F3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877" y="2023398"/>
                <a:ext cx="8942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EECCE4D-C84B-4FEE-B736-E277438B6C87}"/>
                </a:ext>
              </a:extLst>
            </p:cNvPr>
            <p:cNvGrpSpPr/>
            <p:nvPr/>
          </p:nvGrpSpPr>
          <p:grpSpPr>
            <a:xfrm>
              <a:off x="5916070" y="3306602"/>
              <a:ext cx="567898" cy="516008"/>
              <a:chOff x="1425208" y="877023"/>
              <a:chExt cx="567898" cy="516008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ED49247-46F9-4979-8313-E322725E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890876"/>
                <a:ext cx="5678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8079346-27BF-4F43-9358-5A85889AE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877023"/>
                <a:ext cx="0" cy="5160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9E32CBA-DCD9-4D64-9583-F66F1F9E1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1393031"/>
                <a:ext cx="5678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7CE9B4-4E36-414A-AC01-F6C91487A049}"/>
                </a:ext>
              </a:extLst>
            </p:cNvPr>
            <p:cNvSpPr/>
            <p:nvPr/>
          </p:nvSpPr>
          <p:spPr>
            <a:xfrm>
              <a:off x="6457950" y="3156181"/>
              <a:ext cx="468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574568E-338D-4E7D-B887-3226317E3EDE}"/>
                </a:ext>
              </a:extLst>
            </p:cNvPr>
            <p:cNvGrpSpPr/>
            <p:nvPr/>
          </p:nvGrpSpPr>
          <p:grpSpPr>
            <a:xfrm>
              <a:off x="5916070" y="3887361"/>
              <a:ext cx="567898" cy="516008"/>
              <a:chOff x="1425208" y="877023"/>
              <a:chExt cx="567898" cy="51600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D6C7182-221B-40AC-9527-35EE851A3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890876"/>
                <a:ext cx="5678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1901E5C-D885-49F4-8FAA-A43DAA87A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877023"/>
                <a:ext cx="0" cy="5160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19FD928-D790-4CDD-A424-3DCD78050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208" y="1393031"/>
                <a:ext cx="5678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D4BEC99-1B93-4294-80EC-35D89C9F98C3}"/>
                </a:ext>
              </a:extLst>
            </p:cNvPr>
            <p:cNvSpPr/>
            <p:nvPr/>
          </p:nvSpPr>
          <p:spPr>
            <a:xfrm>
              <a:off x="6457950" y="3736940"/>
              <a:ext cx="468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421A7F0-EB57-4844-A581-1CE553E0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72" y="4447169"/>
            <a:ext cx="2562244" cy="226696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AA14E71-42E3-43AC-B8B1-4CF4CC7FE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052" y="4340013"/>
            <a:ext cx="3462363" cy="2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62FB6-0B01-4282-98DC-D473A8EF304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4468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C2D708-4B0C-4E22-AE66-8CB43825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9" y="3431789"/>
            <a:ext cx="3938616" cy="2162191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外层变量访问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5496" y="557521"/>
            <a:ext cx="910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外层变量访问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3282C68-D6C2-4F02-A3D6-73E2B8B1E292}"/>
              </a:ext>
            </a:extLst>
          </p:cNvPr>
          <p:cNvSpPr/>
          <p:nvPr/>
        </p:nvSpPr>
        <p:spPr bwMode="auto">
          <a:xfrm>
            <a:off x="7433131" y="583758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0032F0-DD8D-4680-A9E4-CCA29EDBB062}"/>
              </a:ext>
            </a:extLst>
          </p:cNvPr>
          <p:cNvSpPr/>
          <p:nvPr/>
        </p:nvSpPr>
        <p:spPr bwMode="auto">
          <a:xfrm>
            <a:off x="7079261" y="58375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FAB7B8B-2E9B-4885-988A-B828F6E24134}"/>
              </a:ext>
            </a:extLst>
          </p:cNvPr>
          <p:cNvSpPr/>
          <p:nvPr/>
        </p:nvSpPr>
        <p:spPr bwMode="auto">
          <a:xfrm>
            <a:off x="7433131" y="556585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D08A282-221D-46CC-9E96-820A08D571FB}"/>
              </a:ext>
            </a:extLst>
          </p:cNvPr>
          <p:cNvSpPr/>
          <p:nvPr/>
        </p:nvSpPr>
        <p:spPr bwMode="auto">
          <a:xfrm>
            <a:off x="7433131" y="502237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B883EE-AAD0-4414-BB74-79AFE41D1891}"/>
              </a:ext>
            </a:extLst>
          </p:cNvPr>
          <p:cNvSpPr/>
          <p:nvPr/>
        </p:nvSpPr>
        <p:spPr bwMode="auto">
          <a:xfrm>
            <a:off x="7433131" y="475064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2DE2F85-5EC6-47DA-A80E-DE0DFCBFA8B5}"/>
              </a:ext>
            </a:extLst>
          </p:cNvPr>
          <p:cNvSpPr/>
          <p:nvPr/>
        </p:nvSpPr>
        <p:spPr bwMode="auto">
          <a:xfrm>
            <a:off x="7433131" y="529411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2E83786-14FF-4883-B3EE-AFE23ECC0294}"/>
              </a:ext>
            </a:extLst>
          </p:cNvPr>
          <p:cNvCxnSpPr>
            <a:cxnSpLocks/>
          </p:cNvCxnSpPr>
          <p:nvPr/>
        </p:nvCxnSpPr>
        <p:spPr>
          <a:xfrm>
            <a:off x="6831141" y="247165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2B0C3D4-9F5D-4EFA-A316-297C5EBC8774}"/>
              </a:ext>
            </a:extLst>
          </p:cNvPr>
          <p:cNvSpPr/>
          <p:nvPr/>
        </p:nvSpPr>
        <p:spPr bwMode="auto">
          <a:xfrm>
            <a:off x="7433131" y="447890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522390F-7DD4-481B-9EFF-43A26405A528}"/>
              </a:ext>
            </a:extLst>
          </p:cNvPr>
          <p:cNvSpPr/>
          <p:nvPr/>
        </p:nvSpPr>
        <p:spPr bwMode="auto">
          <a:xfrm>
            <a:off x="7433131" y="420717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6724395-9CA4-46E9-916D-0D62B195AF8B}"/>
              </a:ext>
            </a:extLst>
          </p:cNvPr>
          <p:cNvSpPr/>
          <p:nvPr/>
        </p:nvSpPr>
        <p:spPr>
          <a:xfrm>
            <a:off x="6616773" y="206233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AAA8B94-6C51-4ACC-913D-F002B5249644}"/>
              </a:ext>
            </a:extLst>
          </p:cNvPr>
          <p:cNvSpPr/>
          <p:nvPr/>
        </p:nvSpPr>
        <p:spPr bwMode="auto">
          <a:xfrm>
            <a:off x="7079261" y="52941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57BA18B-CE53-4870-B065-1519243AC2A7}"/>
              </a:ext>
            </a:extLst>
          </p:cNvPr>
          <p:cNvSpPr/>
          <p:nvPr/>
        </p:nvSpPr>
        <p:spPr bwMode="auto">
          <a:xfrm>
            <a:off x="7079261" y="50223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85EEB61-AB3D-48A9-8207-4C59AE579CE7}"/>
              </a:ext>
            </a:extLst>
          </p:cNvPr>
          <p:cNvSpPr/>
          <p:nvPr/>
        </p:nvSpPr>
        <p:spPr bwMode="auto">
          <a:xfrm>
            <a:off x="7079261" y="47506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255680-1CC5-44D4-9430-166C645D6CD8}"/>
              </a:ext>
            </a:extLst>
          </p:cNvPr>
          <p:cNvSpPr/>
          <p:nvPr/>
        </p:nvSpPr>
        <p:spPr bwMode="auto">
          <a:xfrm>
            <a:off x="7079261" y="44789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AFF77A5-E999-4971-B5C6-5949236EBBCA}"/>
              </a:ext>
            </a:extLst>
          </p:cNvPr>
          <p:cNvSpPr/>
          <p:nvPr/>
        </p:nvSpPr>
        <p:spPr bwMode="auto">
          <a:xfrm>
            <a:off x="7079261" y="42071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B908E97-3B16-45E9-A0D7-0F3C95278A19}"/>
              </a:ext>
            </a:extLst>
          </p:cNvPr>
          <p:cNvSpPr/>
          <p:nvPr/>
        </p:nvSpPr>
        <p:spPr bwMode="auto">
          <a:xfrm>
            <a:off x="7079261" y="55658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9D8736E-3246-4C25-8A1F-8E8E0E8420BF}"/>
              </a:ext>
            </a:extLst>
          </p:cNvPr>
          <p:cNvCxnSpPr>
            <a:cxnSpLocks/>
          </p:cNvCxnSpPr>
          <p:nvPr/>
        </p:nvCxnSpPr>
        <p:spPr>
          <a:xfrm>
            <a:off x="6831141" y="166326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2356898-B0A9-4D19-9B95-EDBA2D9D9C0E}"/>
              </a:ext>
            </a:extLst>
          </p:cNvPr>
          <p:cNvSpPr/>
          <p:nvPr/>
        </p:nvSpPr>
        <p:spPr bwMode="auto">
          <a:xfrm>
            <a:off x="7433131" y="393543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7F6F07C-D9BD-43D3-962D-5DF0DDE15D7B}"/>
              </a:ext>
            </a:extLst>
          </p:cNvPr>
          <p:cNvSpPr/>
          <p:nvPr/>
        </p:nvSpPr>
        <p:spPr>
          <a:xfrm>
            <a:off x="6352752" y="145354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B5C438C-97D8-422C-A931-7DAC277ED278}"/>
              </a:ext>
            </a:extLst>
          </p:cNvPr>
          <p:cNvSpPr/>
          <p:nvPr/>
        </p:nvSpPr>
        <p:spPr bwMode="auto">
          <a:xfrm>
            <a:off x="7079261" y="39354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92EA034-A00F-458E-9852-9BDF562A4DEE}"/>
              </a:ext>
            </a:extLst>
          </p:cNvPr>
          <p:cNvCxnSpPr>
            <a:cxnSpLocks/>
            <a:stCxn id="107" idx="1"/>
            <a:endCxn id="181" idx="3"/>
          </p:cNvCxnSpPr>
          <p:nvPr/>
        </p:nvCxnSpPr>
        <p:spPr>
          <a:xfrm rot="10800000">
            <a:off x="6167959" y="1897685"/>
            <a:ext cx="911302" cy="2988827"/>
          </a:xfrm>
          <a:prstGeom prst="bentConnector3">
            <a:avLst>
              <a:gd name="adj1" fmla="val 518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1DD52AB9-E2CF-4773-B791-9F7448A9872C}"/>
              </a:ext>
            </a:extLst>
          </p:cNvPr>
          <p:cNvCxnSpPr>
            <a:cxnSpLocks/>
          </p:cNvCxnSpPr>
          <p:nvPr/>
        </p:nvCxnSpPr>
        <p:spPr>
          <a:xfrm rot="10800000">
            <a:off x="6167959" y="1936955"/>
            <a:ext cx="911302" cy="3532299"/>
          </a:xfrm>
          <a:prstGeom prst="bentConnector3">
            <a:avLst>
              <a:gd name="adj1" fmla="val 6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861F3807-C4DD-413F-93CE-8FB09C9B2AF1}"/>
              </a:ext>
            </a:extLst>
          </p:cNvPr>
          <p:cNvSpPr/>
          <p:nvPr/>
        </p:nvSpPr>
        <p:spPr bwMode="auto">
          <a:xfrm>
            <a:off x="4576759" y="583785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77093DC-03F3-4A92-B33F-321C285A87B4}"/>
              </a:ext>
            </a:extLst>
          </p:cNvPr>
          <p:cNvSpPr/>
          <p:nvPr/>
        </p:nvSpPr>
        <p:spPr bwMode="auto">
          <a:xfrm>
            <a:off x="4576759" y="556612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CBD9999-9100-4168-A65B-C57C8AFBC1F1}"/>
              </a:ext>
            </a:extLst>
          </p:cNvPr>
          <p:cNvSpPr/>
          <p:nvPr/>
        </p:nvSpPr>
        <p:spPr bwMode="auto">
          <a:xfrm>
            <a:off x="4576759" y="529438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CCDC600-B348-48BF-BF42-CD2D7D53D2AE}"/>
              </a:ext>
            </a:extLst>
          </p:cNvPr>
          <p:cNvSpPr/>
          <p:nvPr/>
        </p:nvSpPr>
        <p:spPr bwMode="auto">
          <a:xfrm>
            <a:off x="4576759" y="502264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CCB8064-ED40-46CC-9ABB-C6AD03092349}"/>
              </a:ext>
            </a:extLst>
          </p:cNvPr>
          <p:cNvSpPr/>
          <p:nvPr/>
        </p:nvSpPr>
        <p:spPr bwMode="auto">
          <a:xfrm>
            <a:off x="4576759" y="610959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341FE4E-EF95-4E74-94DE-39E5E82BC679}"/>
              </a:ext>
            </a:extLst>
          </p:cNvPr>
          <p:cNvSpPr/>
          <p:nvPr/>
        </p:nvSpPr>
        <p:spPr bwMode="auto">
          <a:xfrm>
            <a:off x="4211961" y="61093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29881A2-87AB-4978-9FF0-20D2D3727F76}"/>
              </a:ext>
            </a:extLst>
          </p:cNvPr>
          <p:cNvSpPr/>
          <p:nvPr/>
        </p:nvSpPr>
        <p:spPr bwMode="auto">
          <a:xfrm>
            <a:off x="4211961" y="58375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9C531-7B16-45C2-85CF-730FD3587D6D}"/>
              </a:ext>
            </a:extLst>
          </p:cNvPr>
          <p:cNvSpPr/>
          <p:nvPr/>
        </p:nvSpPr>
        <p:spPr bwMode="auto">
          <a:xfrm>
            <a:off x="4211961" y="55658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9F477D2-33B4-4AD4-A186-D40FAA374A5D}"/>
              </a:ext>
            </a:extLst>
          </p:cNvPr>
          <p:cNvSpPr/>
          <p:nvPr/>
        </p:nvSpPr>
        <p:spPr bwMode="auto">
          <a:xfrm>
            <a:off x="4211961" y="52941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6FC4BD4-2BB2-48B6-8583-1040D8FF6E66}"/>
              </a:ext>
            </a:extLst>
          </p:cNvPr>
          <p:cNvSpPr/>
          <p:nvPr/>
        </p:nvSpPr>
        <p:spPr bwMode="auto">
          <a:xfrm>
            <a:off x="4211961" y="50223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F5B69DA-6773-44D0-9E48-AF50306775BE}"/>
              </a:ext>
            </a:extLst>
          </p:cNvPr>
          <p:cNvSpPr/>
          <p:nvPr/>
        </p:nvSpPr>
        <p:spPr bwMode="auto">
          <a:xfrm>
            <a:off x="4576759" y="420744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66ECE5E-EC8A-4E01-BA2D-DB4EDB962169}"/>
              </a:ext>
            </a:extLst>
          </p:cNvPr>
          <p:cNvSpPr/>
          <p:nvPr/>
        </p:nvSpPr>
        <p:spPr bwMode="auto">
          <a:xfrm>
            <a:off x="4576759" y="393570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551958C-4EA0-4F2E-887F-339F713E2576}"/>
              </a:ext>
            </a:extLst>
          </p:cNvPr>
          <p:cNvSpPr/>
          <p:nvPr/>
        </p:nvSpPr>
        <p:spPr bwMode="auto">
          <a:xfrm>
            <a:off x="4576759" y="447917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89C90-17C2-43A0-9002-3E9DE02F6101}"/>
              </a:ext>
            </a:extLst>
          </p:cNvPr>
          <p:cNvSpPr/>
          <p:nvPr/>
        </p:nvSpPr>
        <p:spPr bwMode="auto">
          <a:xfrm>
            <a:off x="4576759" y="366396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28A10A7-133E-4CFE-A37F-EA4DC267230E}"/>
              </a:ext>
            </a:extLst>
          </p:cNvPr>
          <p:cNvSpPr/>
          <p:nvPr/>
        </p:nvSpPr>
        <p:spPr bwMode="auto">
          <a:xfrm>
            <a:off x="4576759" y="339223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3CEF9BC-1298-41E3-835F-658AA4EF046B}"/>
              </a:ext>
            </a:extLst>
          </p:cNvPr>
          <p:cNvSpPr/>
          <p:nvPr/>
        </p:nvSpPr>
        <p:spPr bwMode="auto">
          <a:xfrm>
            <a:off x="4576759" y="312049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D97742D-7736-4DB7-B8EB-856B241DC649}"/>
              </a:ext>
            </a:extLst>
          </p:cNvPr>
          <p:cNvSpPr/>
          <p:nvPr/>
        </p:nvSpPr>
        <p:spPr bwMode="auto">
          <a:xfrm>
            <a:off x="4211961" y="47506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6F334FC-214A-4C1E-998F-24BD140A3472}"/>
              </a:ext>
            </a:extLst>
          </p:cNvPr>
          <p:cNvSpPr/>
          <p:nvPr/>
        </p:nvSpPr>
        <p:spPr bwMode="auto">
          <a:xfrm>
            <a:off x="4211961" y="44789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13FD72E-34EF-4A9A-B379-194CB13A5FDE}"/>
              </a:ext>
            </a:extLst>
          </p:cNvPr>
          <p:cNvSpPr/>
          <p:nvPr/>
        </p:nvSpPr>
        <p:spPr bwMode="auto">
          <a:xfrm>
            <a:off x="4211961" y="42071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2625464-1B59-45CD-94FD-AEE3FDE716BD}"/>
              </a:ext>
            </a:extLst>
          </p:cNvPr>
          <p:cNvSpPr/>
          <p:nvPr/>
        </p:nvSpPr>
        <p:spPr bwMode="auto">
          <a:xfrm>
            <a:off x="4211961" y="39354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C792EC3-D12E-498D-8E89-CA7B4D8CE275}"/>
              </a:ext>
            </a:extLst>
          </p:cNvPr>
          <p:cNvSpPr/>
          <p:nvPr/>
        </p:nvSpPr>
        <p:spPr bwMode="auto">
          <a:xfrm>
            <a:off x="4211961" y="366369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5734BC9-BCD4-4C32-ABF0-A035AB68CA4D}"/>
              </a:ext>
            </a:extLst>
          </p:cNvPr>
          <p:cNvSpPr/>
          <p:nvPr/>
        </p:nvSpPr>
        <p:spPr bwMode="auto">
          <a:xfrm>
            <a:off x="4211961" y="339196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2D8F7FA5-B5E8-4E91-A605-36F3B0866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1961" y="4128455"/>
            <a:ext cx="12700" cy="190215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437CDA62-EB3D-48A1-8428-73AB1977E670}"/>
              </a:ext>
            </a:extLst>
          </p:cNvPr>
          <p:cNvCxnSpPr>
            <a:cxnSpLocks/>
          </p:cNvCxnSpPr>
          <p:nvPr/>
        </p:nvCxnSpPr>
        <p:spPr>
          <a:xfrm>
            <a:off x="6173213" y="4557892"/>
            <a:ext cx="12700" cy="135868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5F7D75D8-493C-4855-92B2-E9A13D013349}"/>
              </a:ext>
            </a:extLst>
          </p:cNvPr>
          <p:cNvSpPr/>
          <p:nvPr/>
        </p:nvSpPr>
        <p:spPr bwMode="auto">
          <a:xfrm>
            <a:off x="4576759" y="257702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2D5D7037-5C3D-4A66-BE6F-792EF8B0397B}"/>
              </a:ext>
            </a:extLst>
          </p:cNvPr>
          <p:cNvSpPr/>
          <p:nvPr/>
        </p:nvSpPr>
        <p:spPr bwMode="auto">
          <a:xfrm>
            <a:off x="4576759" y="203355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559242F-8F80-48E0-9E71-F82684FD434A}"/>
              </a:ext>
            </a:extLst>
          </p:cNvPr>
          <p:cNvSpPr/>
          <p:nvPr/>
        </p:nvSpPr>
        <p:spPr bwMode="auto">
          <a:xfrm>
            <a:off x="4576759" y="176181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5113991-823C-4C19-81C9-E37458C4EA22}"/>
              </a:ext>
            </a:extLst>
          </p:cNvPr>
          <p:cNvSpPr/>
          <p:nvPr/>
        </p:nvSpPr>
        <p:spPr bwMode="auto">
          <a:xfrm>
            <a:off x="4576759" y="230528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21CB0E17-D042-42E1-B1ED-D06FCD269AD9}"/>
              </a:ext>
            </a:extLst>
          </p:cNvPr>
          <p:cNvSpPr/>
          <p:nvPr/>
        </p:nvSpPr>
        <p:spPr bwMode="auto">
          <a:xfrm>
            <a:off x="4576759" y="149008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1C78A5A-0E20-47F3-8C3C-BC618343E820}"/>
              </a:ext>
            </a:extLst>
          </p:cNvPr>
          <p:cNvSpPr/>
          <p:nvPr/>
        </p:nvSpPr>
        <p:spPr bwMode="auto">
          <a:xfrm>
            <a:off x="4576759" y="121834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97B9CA8-DD01-484C-B595-E3761A40F4F8}"/>
              </a:ext>
            </a:extLst>
          </p:cNvPr>
          <p:cNvSpPr/>
          <p:nvPr/>
        </p:nvSpPr>
        <p:spPr bwMode="auto">
          <a:xfrm>
            <a:off x="4576759" y="284876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0B1D749-7E7E-4770-B09C-7FBEC2A5F39B}"/>
              </a:ext>
            </a:extLst>
          </p:cNvPr>
          <p:cNvSpPr/>
          <p:nvPr/>
        </p:nvSpPr>
        <p:spPr bwMode="auto">
          <a:xfrm>
            <a:off x="4211961" y="312022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B5D5C0E-F6A0-4B39-A864-EDE06013E537}"/>
              </a:ext>
            </a:extLst>
          </p:cNvPr>
          <p:cNvSpPr/>
          <p:nvPr/>
        </p:nvSpPr>
        <p:spPr bwMode="auto">
          <a:xfrm>
            <a:off x="4576759" y="475091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5CB74705-C4FF-4636-84B7-9A0B74ABA66E}"/>
              </a:ext>
            </a:extLst>
          </p:cNvPr>
          <p:cNvSpPr/>
          <p:nvPr/>
        </p:nvSpPr>
        <p:spPr bwMode="auto">
          <a:xfrm>
            <a:off x="4211961" y="284849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9CF0AE5-8640-488D-AECE-2B5BB7917AEF}"/>
              </a:ext>
            </a:extLst>
          </p:cNvPr>
          <p:cNvSpPr/>
          <p:nvPr/>
        </p:nvSpPr>
        <p:spPr bwMode="auto">
          <a:xfrm>
            <a:off x="4211961" y="25767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9EF7798-46E1-4B62-85F2-593026A829A2}"/>
              </a:ext>
            </a:extLst>
          </p:cNvPr>
          <p:cNvSpPr/>
          <p:nvPr/>
        </p:nvSpPr>
        <p:spPr bwMode="auto">
          <a:xfrm>
            <a:off x="4211961" y="23050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5DFBE8A-5199-4773-A167-46A39FDE3C07}"/>
              </a:ext>
            </a:extLst>
          </p:cNvPr>
          <p:cNvSpPr/>
          <p:nvPr/>
        </p:nvSpPr>
        <p:spPr bwMode="auto">
          <a:xfrm>
            <a:off x="4211961" y="20332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1C8F902-CA07-4850-818B-474321C4176C}"/>
              </a:ext>
            </a:extLst>
          </p:cNvPr>
          <p:cNvSpPr/>
          <p:nvPr/>
        </p:nvSpPr>
        <p:spPr bwMode="auto">
          <a:xfrm>
            <a:off x="4211961" y="17615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E50EBDD-54F4-4815-B692-F5FE999F014E}"/>
              </a:ext>
            </a:extLst>
          </p:cNvPr>
          <p:cNvSpPr/>
          <p:nvPr/>
        </p:nvSpPr>
        <p:spPr bwMode="auto">
          <a:xfrm>
            <a:off x="4211961" y="14898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1C942A0-F357-45D4-9FE4-9B0DC7D51B56}"/>
              </a:ext>
            </a:extLst>
          </p:cNvPr>
          <p:cNvSpPr/>
          <p:nvPr/>
        </p:nvSpPr>
        <p:spPr bwMode="auto">
          <a:xfrm>
            <a:off x="4211961" y="121807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E71A9A82-ACBA-447A-BAF7-F0C94C5A36E7}"/>
              </a:ext>
            </a:extLst>
          </p:cNvPr>
          <p:cNvCxnSpPr>
            <a:cxnSpLocks/>
            <a:stCxn id="192" idx="1"/>
            <a:endCxn id="174" idx="1"/>
          </p:cNvCxnSpPr>
          <p:nvPr/>
        </p:nvCxnSpPr>
        <p:spPr>
          <a:xfrm rot="10800000" flipV="1">
            <a:off x="4211961" y="1897415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E89FE4F8-E34E-43E2-85F9-42019B0DEDDF}"/>
              </a:ext>
            </a:extLst>
          </p:cNvPr>
          <p:cNvCxnSpPr>
            <a:cxnSpLocks/>
            <a:stCxn id="182" idx="3"/>
            <a:endCxn id="155" idx="3"/>
          </p:cNvCxnSpPr>
          <p:nvPr/>
        </p:nvCxnSpPr>
        <p:spPr>
          <a:xfrm>
            <a:off x="6167959" y="2441156"/>
            <a:ext cx="12700" cy="3532568"/>
          </a:xfrm>
          <a:prstGeom prst="bentConnector3">
            <a:avLst>
              <a:gd name="adj1" fmla="val 23300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5C16A8BA-0D33-48FB-8BB0-269374328F8A}"/>
              </a:ext>
            </a:extLst>
          </p:cNvPr>
          <p:cNvSpPr/>
          <p:nvPr/>
        </p:nvSpPr>
        <p:spPr bwMode="auto">
          <a:xfrm>
            <a:off x="7433369" y="610932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D3725B6-4396-4EFE-9D57-90464D6A16CB}"/>
              </a:ext>
            </a:extLst>
          </p:cNvPr>
          <p:cNvSpPr/>
          <p:nvPr/>
        </p:nvSpPr>
        <p:spPr bwMode="auto">
          <a:xfrm>
            <a:off x="7079261" y="61093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B8ABC33-B7C8-47AE-BB88-CC58626E938C}"/>
              </a:ext>
            </a:extLst>
          </p:cNvPr>
          <p:cNvSpPr/>
          <p:nvPr/>
        </p:nvSpPr>
        <p:spPr bwMode="auto">
          <a:xfrm>
            <a:off x="7433131" y="366369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87A2D80-CCDC-4506-AA13-5ED917D039F5}"/>
              </a:ext>
            </a:extLst>
          </p:cNvPr>
          <p:cNvSpPr/>
          <p:nvPr/>
        </p:nvSpPr>
        <p:spPr bwMode="auto">
          <a:xfrm>
            <a:off x="7433131" y="339196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9430680-32B1-4086-9D7E-350D42510144}"/>
              </a:ext>
            </a:extLst>
          </p:cNvPr>
          <p:cNvSpPr/>
          <p:nvPr/>
        </p:nvSpPr>
        <p:spPr bwMode="auto">
          <a:xfrm>
            <a:off x="7433131" y="312022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35333EE-6395-411F-8E58-FAF4D6AF5570}"/>
              </a:ext>
            </a:extLst>
          </p:cNvPr>
          <p:cNvSpPr/>
          <p:nvPr/>
        </p:nvSpPr>
        <p:spPr bwMode="auto">
          <a:xfrm>
            <a:off x="7433131" y="257675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84ECE30-3E54-4530-A111-B94CB992FC55}"/>
              </a:ext>
            </a:extLst>
          </p:cNvPr>
          <p:cNvSpPr/>
          <p:nvPr/>
        </p:nvSpPr>
        <p:spPr bwMode="auto">
          <a:xfrm>
            <a:off x="7433131" y="230501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379389C-EEC6-4E14-9D73-61BE5FD6100A}"/>
              </a:ext>
            </a:extLst>
          </p:cNvPr>
          <p:cNvSpPr/>
          <p:nvPr/>
        </p:nvSpPr>
        <p:spPr bwMode="auto">
          <a:xfrm>
            <a:off x="7433131" y="284849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18598C9-27B5-45D6-88E5-87BE4ABC50CA}"/>
              </a:ext>
            </a:extLst>
          </p:cNvPr>
          <p:cNvSpPr/>
          <p:nvPr/>
        </p:nvSpPr>
        <p:spPr bwMode="auto">
          <a:xfrm>
            <a:off x="7433131" y="203328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D09E8D3-DD11-4A01-A259-5E551E37E3E0}"/>
              </a:ext>
            </a:extLst>
          </p:cNvPr>
          <p:cNvSpPr/>
          <p:nvPr/>
        </p:nvSpPr>
        <p:spPr bwMode="auto">
          <a:xfrm>
            <a:off x="7433131" y="176154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1903D23E-6CE1-4054-BD29-32CE3E04D784}"/>
              </a:ext>
            </a:extLst>
          </p:cNvPr>
          <p:cNvSpPr/>
          <p:nvPr/>
        </p:nvSpPr>
        <p:spPr bwMode="auto">
          <a:xfrm>
            <a:off x="7433131" y="148981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78DD820-E1E3-4D61-A44E-0FF4F0AB87D2}"/>
              </a:ext>
            </a:extLst>
          </p:cNvPr>
          <p:cNvSpPr/>
          <p:nvPr/>
        </p:nvSpPr>
        <p:spPr bwMode="auto">
          <a:xfrm>
            <a:off x="7079261" y="366369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CF47A11-5457-4A87-8324-5673673450E6}"/>
              </a:ext>
            </a:extLst>
          </p:cNvPr>
          <p:cNvSpPr/>
          <p:nvPr/>
        </p:nvSpPr>
        <p:spPr bwMode="auto">
          <a:xfrm>
            <a:off x="7079261" y="339196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C206BD08-54E3-4E48-865E-29372E728548}"/>
              </a:ext>
            </a:extLst>
          </p:cNvPr>
          <p:cNvSpPr/>
          <p:nvPr/>
        </p:nvSpPr>
        <p:spPr bwMode="auto">
          <a:xfrm>
            <a:off x="7079261" y="312022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4FB8EF97-514A-4844-9F07-5C48B0873448}"/>
              </a:ext>
            </a:extLst>
          </p:cNvPr>
          <p:cNvSpPr/>
          <p:nvPr/>
        </p:nvSpPr>
        <p:spPr bwMode="auto">
          <a:xfrm>
            <a:off x="7079261" y="284849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523A9C9-EDCD-4788-BF57-829B8CBC9ECA}"/>
              </a:ext>
            </a:extLst>
          </p:cNvPr>
          <p:cNvSpPr/>
          <p:nvPr/>
        </p:nvSpPr>
        <p:spPr bwMode="auto">
          <a:xfrm>
            <a:off x="7079261" y="25767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14EA8A8-4A19-4A1B-9506-367B8FC8404A}"/>
              </a:ext>
            </a:extLst>
          </p:cNvPr>
          <p:cNvSpPr/>
          <p:nvPr/>
        </p:nvSpPr>
        <p:spPr bwMode="auto">
          <a:xfrm>
            <a:off x="7079261" y="23050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278F414E-BF2D-440D-8E69-34AFDE330E45}"/>
              </a:ext>
            </a:extLst>
          </p:cNvPr>
          <p:cNvSpPr/>
          <p:nvPr/>
        </p:nvSpPr>
        <p:spPr bwMode="auto">
          <a:xfrm>
            <a:off x="7079261" y="20332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252D20A-362A-48CC-898B-10E31BAB1EA3}"/>
              </a:ext>
            </a:extLst>
          </p:cNvPr>
          <p:cNvSpPr/>
          <p:nvPr/>
        </p:nvSpPr>
        <p:spPr bwMode="auto">
          <a:xfrm>
            <a:off x="7079261" y="17615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7BE84CE-EE60-4DED-9342-220D20857661}"/>
              </a:ext>
            </a:extLst>
          </p:cNvPr>
          <p:cNvSpPr/>
          <p:nvPr/>
        </p:nvSpPr>
        <p:spPr bwMode="auto">
          <a:xfrm>
            <a:off x="7079261" y="14898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343353A2-9FD6-411D-8512-52AD9CFBA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9261" y="2401617"/>
            <a:ext cx="12700" cy="24456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152401A0-7FBB-4AC4-854E-ACF66D1EA848}"/>
              </a:ext>
            </a:extLst>
          </p:cNvPr>
          <p:cNvCxnSpPr>
            <a:cxnSpLocks/>
          </p:cNvCxnSpPr>
          <p:nvPr/>
        </p:nvCxnSpPr>
        <p:spPr>
          <a:xfrm rot="10800000">
            <a:off x="6167959" y="1852805"/>
            <a:ext cx="911302" cy="1086675"/>
          </a:xfrm>
          <a:prstGeom prst="bentConnector3">
            <a:avLst>
              <a:gd name="adj1" fmla="val 450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8">
                <a:extLst>
                  <a:ext uri="{FF2B5EF4-FFF2-40B4-BE49-F238E27FC236}">
                    <a16:creationId xmlns:a16="http://schemas.microsoft.com/office/drawing/2014/main" id="{1EB76274-A745-45A0-AA81-8E1E10D9A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42296"/>
                <a:ext cx="3750586" cy="1466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Proc111 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访问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Proc1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中变量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=4,</m:t>
                    </m:r>
                    <m:sSubSup>
                      <m:sSub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sup>
                    </m:sSub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=4+4+12=20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8">
                <a:extLst>
                  <a:ext uri="{FF2B5EF4-FFF2-40B4-BE49-F238E27FC236}">
                    <a16:creationId xmlns:a16="http://schemas.microsoft.com/office/drawing/2014/main" id="{1EB76274-A745-45A0-AA81-8E1E10D9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42296"/>
                <a:ext cx="3750586" cy="1466876"/>
              </a:xfrm>
              <a:prstGeom prst="rect">
                <a:avLst/>
              </a:prstGeom>
              <a:blipFill>
                <a:blip r:embed="rId4"/>
                <a:stretch>
                  <a:fillRect l="-1463" b="-53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63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外层变量访问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5496" y="557521"/>
            <a:ext cx="910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外层变量访问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B8167A-5E29-4F06-A0F8-8F383DB7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0" y="1876413"/>
            <a:ext cx="7701019" cy="3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90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62FB6-0B01-4282-98DC-D473A8EF304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19821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16ED8F-2125-4411-96C1-13226512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640960" cy="228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嵌套层次显示表（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：引入指针数组，指向本过程的所有外层。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小栈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，自栈顶向下依次指向当前层、直接外层、直接外层的直接外层、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、直至最外层（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需要主调过程将直接外层的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地址，作为一个参数传递给被调过程，称为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全局嵌套层次显示表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（全局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A29023-00D0-402A-92E8-F3CBF673DCA1}"/>
              </a:ext>
            </a:extLst>
          </p:cNvPr>
          <p:cNvSpPr/>
          <p:nvPr/>
        </p:nvSpPr>
        <p:spPr bwMode="auto">
          <a:xfrm>
            <a:off x="5436096" y="5340258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display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A117D6-263F-4698-A756-8CAA15BB887D}"/>
              </a:ext>
            </a:extLst>
          </p:cNvPr>
          <p:cNvSpPr/>
          <p:nvPr/>
        </p:nvSpPr>
        <p:spPr bwMode="auto">
          <a:xfrm>
            <a:off x="5436096" y="4975133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返回地址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780608-4BD7-4D59-A4C9-8BBB66DB5DAE}"/>
              </a:ext>
            </a:extLst>
          </p:cNvPr>
          <p:cNvSpPr/>
          <p:nvPr/>
        </p:nvSpPr>
        <p:spPr bwMode="auto">
          <a:xfrm>
            <a:off x="5436096" y="4610008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动态链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29AB38-BA04-4ACF-97F7-DEF966D84FA6}"/>
              </a:ext>
            </a:extLst>
          </p:cNvPr>
          <p:cNvSpPr/>
          <p:nvPr/>
        </p:nvSpPr>
        <p:spPr bwMode="auto">
          <a:xfrm>
            <a:off x="5436096" y="3879758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display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DB9E56A-47A2-4AED-8D28-94A8CE60B675}"/>
              </a:ext>
            </a:extLst>
          </p:cNvPr>
          <p:cNvCxnSpPr>
            <a:cxnSpLocks/>
          </p:cNvCxnSpPr>
          <p:nvPr/>
        </p:nvCxnSpPr>
        <p:spPr>
          <a:xfrm>
            <a:off x="5130425" y="4804509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ADF8DB2-EB21-4678-9ACF-CB401DF87F47}"/>
              </a:ext>
            </a:extLst>
          </p:cNvPr>
          <p:cNvCxnSpPr>
            <a:cxnSpLocks/>
          </p:cNvCxnSpPr>
          <p:nvPr/>
        </p:nvCxnSpPr>
        <p:spPr>
          <a:xfrm>
            <a:off x="5130425" y="3577677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08696DF-BDF1-4F2A-8B6A-FD570F1417D3}"/>
              </a:ext>
            </a:extLst>
          </p:cNvPr>
          <p:cNvSpPr/>
          <p:nvPr/>
        </p:nvSpPr>
        <p:spPr bwMode="auto">
          <a:xfrm>
            <a:off x="5436096" y="4244883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,ESI,EDI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52682-EE41-4B6F-ABB2-8CEDBA4FE879}"/>
              </a:ext>
            </a:extLst>
          </p:cNvPr>
          <p:cNvSpPr txBox="1"/>
          <p:nvPr/>
        </p:nvSpPr>
        <p:spPr>
          <a:xfrm>
            <a:off x="7253291" y="44466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连接数据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1AD651A-D45A-4E5F-A400-3768E87DFEA8}"/>
              </a:ext>
            </a:extLst>
          </p:cNvPr>
          <p:cNvSpPr/>
          <p:nvPr/>
        </p:nvSpPr>
        <p:spPr>
          <a:xfrm>
            <a:off x="4522566" y="461984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01E875-4E3E-4143-95B7-1CA6E819045C}"/>
              </a:ext>
            </a:extLst>
          </p:cNvPr>
          <p:cNvSpPr/>
          <p:nvPr/>
        </p:nvSpPr>
        <p:spPr>
          <a:xfrm>
            <a:off x="4533787" y="3393011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BA132B-CA72-4E7A-A512-41C58A2EBF73}"/>
              </a:ext>
            </a:extLst>
          </p:cNvPr>
          <p:cNvSpPr/>
          <p:nvPr/>
        </p:nvSpPr>
        <p:spPr bwMode="auto">
          <a:xfrm>
            <a:off x="5436096" y="3514633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普通变量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0A11DC-4B81-4B36-8019-129895ED3227}"/>
              </a:ext>
            </a:extLst>
          </p:cNvPr>
          <p:cNvSpPr/>
          <p:nvPr/>
        </p:nvSpPr>
        <p:spPr bwMode="auto">
          <a:xfrm>
            <a:off x="5436096" y="5705383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形式单元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0DEC2AF1-2898-4275-B96C-C5BE13CA99DB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7020272" y="4062321"/>
            <a:ext cx="233019" cy="892141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35113017-B79A-4EA4-A819-A21F0F92116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7020272" y="4792571"/>
            <a:ext cx="233019" cy="161891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F5A496B-FA16-499F-BEC4-1EFF49DF9FE7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7020272" y="4954462"/>
            <a:ext cx="233019" cy="568359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956C336A-E6C1-4F25-9DE3-6C20C5927942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 flipV="1">
            <a:off x="7020272" y="4954462"/>
            <a:ext cx="233019" cy="203234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B7378D2-D7BF-43EA-B805-40A6DB2B9EC4}"/>
              </a:ext>
            </a:extLst>
          </p:cNvPr>
          <p:cNvSpPr/>
          <p:nvPr/>
        </p:nvSpPr>
        <p:spPr bwMode="auto">
          <a:xfrm>
            <a:off x="5436096" y="6070508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,ECX,EDX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90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4A4DA70-EE69-4794-88DA-3ECECEF8C8C7}"/>
              </a:ext>
            </a:extLst>
          </p:cNvPr>
          <p:cNvSpPr/>
          <p:nvPr/>
        </p:nvSpPr>
        <p:spPr bwMode="auto">
          <a:xfrm>
            <a:off x="5268937" y="639762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327AC0-C751-4163-8267-5C9EE105076B}"/>
              </a:ext>
            </a:extLst>
          </p:cNvPr>
          <p:cNvSpPr/>
          <p:nvPr/>
        </p:nvSpPr>
        <p:spPr bwMode="auto">
          <a:xfrm>
            <a:off x="5268937" y="612588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CB2DF5-F2A8-48D1-95B3-D3F9CF330B27}"/>
              </a:ext>
            </a:extLst>
          </p:cNvPr>
          <p:cNvCxnSpPr>
            <a:cxnSpLocks/>
          </p:cNvCxnSpPr>
          <p:nvPr/>
        </p:nvCxnSpPr>
        <p:spPr>
          <a:xfrm>
            <a:off x="4704102" y="629758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41AEAA-B5D2-4C46-BF26-A3D32169844A}"/>
              </a:ext>
            </a:extLst>
          </p:cNvPr>
          <p:cNvCxnSpPr>
            <a:cxnSpLocks/>
          </p:cNvCxnSpPr>
          <p:nvPr/>
        </p:nvCxnSpPr>
        <p:spPr>
          <a:xfrm>
            <a:off x="4704102" y="518273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A0C717C-C6E3-42CE-8F7B-02D0261A33AC}"/>
              </a:ext>
            </a:extLst>
          </p:cNvPr>
          <p:cNvSpPr/>
          <p:nvPr/>
        </p:nvSpPr>
        <p:spPr bwMode="auto">
          <a:xfrm>
            <a:off x="5268937" y="558241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08F830-0E3B-421B-A062-DCCFAA131D0C}"/>
              </a:ext>
            </a:extLst>
          </p:cNvPr>
          <p:cNvSpPr/>
          <p:nvPr/>
        </p:nvSpPr>
        <p:spPr bwMode="auto">
          <a:xfrm>
            <a:off x="5268937" y="585415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8A60B-7CA2-42B2-A282-56C2EB7E6961}"/>
              </a:ext>
            </a:extLst>
          </p:cNvPr>
          <p:cNvSpPr/>
          <p:nvPr/>
        </p:nvSpPr>
        <p:spPr bwMode="auto">
          <a:xfrm>
            <a:off x="5268937" y="531068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F647C9-342F-44BF-9917-EA79AF72B3FF}"/>
              </a:ext>
            </a:extLst>
          </p:cNvPr>
          <p:cNvSpPr/>
          <p:nvPr/>
        </p:nvSpPr>
        <p:spPr>
          <a:xfrm>
            <a:off x="4136282" y="611292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0CDAD6-A5D4-4B70-A199-0F08B8498F85}"/>
              </a:ext>
            </a:extLst>
          </p:cNvPr>
          <p:cNvSpPr/>
          <p:nvPr/>
        </p:nvSpPr>
        <p:spPr>
          <a:xfrm>
            <a:off x="4181166" y="4998069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DFB162-3173-4FB2-8FD0-CA7610A1BF63}"/>
              </a:ext>
            </a:extLst>
          </p:cNvPr>
          <p:cNvSpPr/>
          <p:nvPr/>
        </p:nvSpPr>
        <p:spPr bwMode="auto">
          <a:xfrm>
            <a:off x="4924141" y="639762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783575-E659-4452-832D-14B12D4D1A4D}"/>
              </a:ext>
            </a:extLst>
          </p:cNvPr>
          <p:cNvSpPr/>
          <p:nvPr/>
        </p:nvSpPr>
        <p:spPr bwMode="auto">
          <a:xfrm>
            <a:off x="4924141" y="612588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67459D9-2C16-4BF0-BB6A-42DA9797CED4}"/>
              </a:ext>
            </a:extLst>
          </p:cNvPr>
          <p:cNvSpPr/>
          <p:nvPr/>
        </p:nvSpPr>
        <p:spPr bwMode="auto">
          <a:xfrm>
            <a:off x="4924141" y="585415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10AD34C-0061-4663-B632-BF2966EC1894}"/>
              </a:ext>
            </a:extLst>
          </p:cNvPr>
          <p:cNvSpPr/>
          <p:nvPr/>
        </p:nvSpPr>
        <p:spPr bwMode="auto">
          <a:xfrm>
            <a:off x="4924141" y="558241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F85FD3-7593-47CD-99BD-77993F97E037}"/>
              </a:ext>
            </a:extLst>
          </p:cNvPr>
          <p:cNvSpPr/>
          <p:nvPr/>
        </p:nvSpPr>
        <p:spPr bwMode="auto">
          <a:xfrm>
            <a:off x="4924141" y="531068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D75C83-B8A4-4539-9C5A-4FDFDEEE1217}"/>
              </a:ext>
            </a:extLst>
          </p:cNvPr>
          <p:cNvSpPr/>
          <p:nvPr/>
        </p:nvSpPr>
        <p:spPr bwMode="auto">
          <a:xfrm>
            <a:off x="5268937" y="503894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2325E87F-1E97-4F72-9453-61E0CC1E1886}"/>
              </a:ext>
            </a:extLst>
          </p:cNvPr>
          <p:cNvSpPr/>
          <p:nvPr/>
        </p:nvSpPr>
        <p:spPr>
          <a:xfrm flipH="1">
            <a:off x="7143822" y="5614230"/>
            <a:ext cx="191638" cy="20425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A81FE9-6A9E-420D-90B2-CA9448F9F922}"/>
              </a:ext>
            </a:extLst>
          </p:cNvPr>
          <p:cNvSpPr/>
          <p:nvPr/>
        </p:nvSpPr>
        <p:spPr>
          <a:xfrm>
            <a:off x="7350695" y="5353738"/>
            <a:ext cx="461665" cy="86658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6068399-78CC-4BC9-8CAA-D39179073187}"/>
              </a:ext>
            </a:extLst>
          </p:cNvPr>
          <p:cNvSpPr/>
          <p:nvPr/>
        </p:nvSpPr>
        <p:spPr bwMode="auto">
          <a:xfrm>
            <a:off x="4924141" y="503894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52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5936" y="557521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Proc12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38" name="左大括号 37">
            <a:extLst>
              <a:ext uri="{FF2B5EF4-FFF2-40B4-BE49-F238E27FC236}">
                <a16:creationId xmlns:a16="http://schemas.microsoft.com/office/drawing/2014/main" id="{FCE58E9D-4142-4DC0-BA6A-BFDE1518D630}"/>
              </a:ext>
            </a:extLst>
          </p:cNvPr>
          <p:cNvSpPr/>
          <p:nvPr/>
        </p:nvSpPr>
        <p:spPr>
          <a:xfrm flipH="1">
            <a:off x="7038848" y="3065304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688260-E467-48DB-9AA3-DF6E6843F4B1}"/>
              </a:ext>
            </a:extLst>
          </p:cNvPr>
          <p:cNvSpPr/>
          <p:nvPr/>
        </p:nvSpPr>
        <p:spPr bwMode="auto">
          <a:xfrm>
            <a:off x="5173104" y="625360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68F001-0F74-43E3-95ED-D54DE1718724}"/>
              </a:ext>
            </a:extLst>
          </p:cNvPr>
          <p:cNvSpPr/>
          <p:nvPr/>
        </p:nvSpPr>
        <p:spPr bwMode="auto">
          <a:xfrm>
            <a:off x="5173104" y="598187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DDAE11B-58C4-48C5-9746-106087DC4B6C}"/>
              </a:ext>
            </a:extLst>
          </p:cNvPr>
          <p:cNvSpPr/>
          <p:nvPr/>
        </p:nvSpPr>
        <p:spPr bwMode="auto">
          <a:xfrm>
            <a:off x="5173104" y="543840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B76036-CB5F-497D-86A6-F64C84769280}"/>
              </a:ext>
            </a:extLst>
          </p:cNvPr>
          <p:cNvSpPr/>
          <p:nvPr/>
        </p:nvSpPr>
        <p:spPr bwMode="auto">
          <a:xfrm>
            <a:off x="5173104" y="571013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308F10-922A-47B7-A1B2-99E67CB79ABE}"/>
              </a:ext>
            </a:extLst>
          </p:cNvPr>
          <p:cNvSpPr/>
          <p:nvPr/>
        </p:nvSpPr>
        <p:spPr bwMode="auto">
          <a:xfrm>
            <a:off x="5173104" y="516666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5840A8-C518-4FFA-9230-D2968A1BEFEE}"/>
              </a:ext>
            </a:extLst>
          </p:cNvPr>
          <p:cNvSpPr/>
          <p:nvPr/>
        </p:nvSpPr>
        <p:spPr bwMode="auto">
          <a:xfrm>
            <a:off x="4840599" y="625360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CB463B-F829-4BED-8071-923E14B07558}"/>
              </a:ext>
            </a:extLst>
          </p:cNvPr>
          <p:cNvSpPr/>
          <p:nvPr/>
        </p:nvSpPr>
        <p:spPr bwMode="auto">
          <a:xfrm>
            <a:off x="4840599" y="598187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D3A5F1-48FD-40FA-B548-AE41AF786803}"/>
              </a:ext>
            </a:extLst>
          </p:cNvPr>
          <p:cNvSpPr/>
          <p:nvPr/>
        </p:nvSpPr>
        <p:spPr bwMode="auto">
          <a:xfrm>
            <a:off x="4840599" y="571013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04CFC9D-9711-49CE-AAAB-9663A414AADA}"/>
              </a:ext>
            </a:extLst>
          </p:cNvPr>
          <p:cNvSpPr/>
          <p:nvPr/>
        </p:nvSpPr>
        <p:spPr bwMode="auto">
          <a:xfrm>
            <a:off x="4840599" y="543840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9896CE-31FD-424B-8019-33208B48DD10}"/>
              </a:ext>
            </a:extLst>
          </p:cNvPr>
          <p:cNvSpPr/>
          <p:nvPr/>
        </p:nvSpPr>
        <p:spPr bwMode="auto">
          <a:xfrm>
            <a:off x="4840599" y="516666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A8BBBB9-FBCF-4985-BE95-D861B00E5605}"/>
              </a:ext>
            </a:extLst>
          </p:cNvPr>
          <p:cNvSpPr/>
          <p:nvPr/>
        </p:nvSpPr>
        <p:spPr bwMode="auto">
          <a:xfrm>
            <a:off x="5173104" y="489492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5B11E3-CFBD-4460-BEA9-34C4070D1343}"/>
              </a:ext>
            </a:extLst>
          </p:cNvPr>
          <p:cNvSpPr/>
          <p:nvPr/>
        </p:nvSpPr>
        <p:spPr bwMode="auto">
          <a:xfrm>
            <a:off x="4840599" y="489492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4E9B0E-7C4C-42CC-8836-0EF95D93B4CB}"/>
              </a:ext>
            </a:extLst>
          </p:cNvPr>
          <p:cNvSpPr/>
          <p:nvPr/>
        </p:nvSpPr>
        <p:spPr bwMode="auto">
          <a:xfrm>
            <a:off x="5173104" y="407972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2A9532-A2F2-4C29-8FFA-9055EFD6E021}"/>
              </a:ext>
            </a:extLst>
          </p:cNvPr>
          <p:cNvSpPr/>
          <p:nvPr/>
        </p:nvSpPr>
        <p:spPr bwMode="auto">
          <a:xfrm>
            <a:off x="5173104" y="380798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477E28C-0E4F-4C53-AD87-44D8FA1A4B48}"/>
              </a:ext>
            </a:extLst>
          </p:cNvPr>
          <p:cNvCxnSpPr>
            <a:cxnSpLocks/>
          </p:cNvCxnSpPr>
          <p:nvPr/>
        </p:nvCxnSpPr>
        <p:spPr>
          <a:xfrm>
            <a:off x="4570682" y="4026587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D045830-3FA0-4A76-BDA3-47E06F111D7B}"/>
              </a:ext>
            </a:extLst>
          </p:cNvPr>
          <p:cNvCxnSpPr>
            <a:cxnSpLocks/>
          </p:cNvCxnSpPr>
          <p:nvPr/>
        </p:nvCxnSpPr>
        <p:spPr>
          <a:xfrm>
            <a:off x="4570682" y="2866563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0F6EFC8-BCE2-4DEE-831D-159055FBEC33}"/>
              </a:ext>
            </a:extLst>
          </p:cNvPr>
          <p:cNvSpPr/>
          <p:nvPr/>
        </p:nvSpPr>
        <p:spPr bwMode="auto">
          <a:xfrm>
            <a:off x="5173104" y="326451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67064B-D924-4A9C-A4C4-2D37C5A1A647}"/>
              </a:ext>
            </a:extLst>
          </p:cNvPr>
          <p:cNvSpPr/>
          <p:nvPr/>
        </p:nvSpPr>
        <p:spPr bwMode="auto">
          <a:xfrm>
            <a:off x="5173104" y="353624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6DBA27B-A06E-4CEF-A7E8-AAC2E5E03C33}"/>
              </a:ext>
            </a:extLst>
          </p:cNvPr>
          <p:cNvSpPr/>
          <p:nvPr/>
        </p:nvSpPr>
        <p:spPr bwMode="auto">
          <a:xfrm>
            <a:off x="5173104" y="272104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E82368-25ED-4D77-9B3F-F8B2D5977F08}"/>
              </a:ext>
            </a:extLst>
          </p:cNvPr>
          <p:cNvSpPr/>
          <p:nvPr/>
        </p:nvSpPr>
        <p:spPr>
          <a:xfrm>
            <a:off x="4052740" y="381334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2D7D05-4435-4544-B920-99DA152ED843}"/>
              </a:ext>
            </a:extLst>
          </p:cNvPr>
          <p:cNvSpPr/>
          <p:nvPr/>
        </p:nvSpPr>
        <p:spPr>
          <a:xfrm>
            <a:off x="4063961" y="268189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CF9175-9AAA-4345-BBD0-08E3CB46569C}"/>
              </a:ext>
            </a:extLst>
          </p:cNvPr>
          <p:cNvSpPr/>
          <p:nvPr/>
        </p:nvSpPr>
        <p:spPr bwMode="auto">
          <a:xfrm>
            <a:off x="4840599" y="462319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B5CB483-7B7E-4A8E-AE94-DC20A8E538E4}"/>
              </a:ext>
            </a:extLst>
          </p:cNvPr>
          <p:cNvSpPr/>
          <p:nvPr/>
        </p:nvSpPr>
        <p:spPr bwMode="auto">
          <a:xfrm>
            <a:off x="4840599" y="435145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4C441E-02DA-46C2-AB92-C9850FD03DA4}"/>
              </a:ext>
            </a:extLst>
          </p:cNvPr>
          <p:cNvSpPr/>
          <p:nvPr/>
        </p:nvSpPr>
        <p:spPr bwMode="auto">
          <a:xfrm>
            <a:off x="4840599" y="407972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6B41FD-4643-45FE-A558-4FBA24055512}"/>
              </a:ext>
            </a:extLst>
          </p:cNvPr>
          <p:cNvSpPr/>
          <p:nvPr/>
        </p:nvSpPr>
        <p:spPr bwMode="auto">
          <a:xfrm>
            <a:off x="4840599" y="380798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1AF42C-9075-4710-AB7A-A1416FEC90FF}"/>
              </a:ext>
            </a:extLst>
          </p:cNvPr>
          <p:cNvSpPr/>
          <p:nvPr/>
        </p:nvSpPr>
        <p:spPr bwMode="auto">
          <a:xfrm>
            <a:off x="4840599" y="353624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45B0D95-2D29-46A0-AF22-3A995BC85369}"/>
              </a:ext>
            </a:extLst>
          </p:cNvPr>
          <p:cNvSpPr/>
          <p:nvPr/>
        </p:nvSpPr>
        <p:spPr bwMode="auto">
          <a:xfrm>
            <a:off x="4840599" y="326451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6398E35-9B89-4E8B-BC45-781B75D5115A}"/>
              </a:ext>
            </a:extLst>
          </p:cNvPr>
          <p:cNvSpPr/>
          <p:nvPr/>
        </p:nvSpPr>
        <p:spPr bwMode="auto">
          <a:xfrm>
            <a:off x="5173104" y="244930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5AD2796-3DC7-49D5-BFD3-9135EE3C2556}"/>
              </a:ext>
            </a:extLst>
          </p:cNvPr>
          <p:cNvSpPr/>
          <p:nvPr/>
        </p:nvSpPr>
        <p:spPr bwMode="auto">
          <a:xfrm>
            <a:off x="5173104" y="299277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B81A722-A63B-45DA-AC67-2267C04D1F75}"/>
              </a:ext>
            </a:extLst>
          </p:cNvPr>
          <p:cNvSpPr/>
          <p:nvPr/>
        </p:nvSpPr>
        <p:spPr>
          <a:xfrm>
            <a:off x="7206679" y="5181772"/>
            <a:ext cx="461665" cy="9002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7273A47A-9434-41D8-B9CE-CBE7DD1435CC}"/>
              </a:ext>
            </a:extLst>
          </p:cNvPr>
          <p:cNvSpPr/>
          <p:nvPr/>
        </p:nvSpPr>
        <p:spPr>
          <a:xfrm flipH="1">
            <a:off x="7038848" y="5466677"/>
            <a:ext cx="191638" cy="20425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75721D2-B0B5-4EE5-8834-0672DEE3B61F}"/>
              </a:ext>
            </a:extLst>
          </p:cNvPr>
          <p:cNvSpPr/>
          <p:nvPr/>
        </p:nvSpPr>
        <p:spPr>
          <a:xfrm>
            <a:off x="7192391" y="2902942"/>
            <a:ext cx="461665" cy="9002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EB54ABAE-FF75-472C-854C-89E106BFB611}"/>
              </a:ext>
            </a:extLst>
          </p:cNvPr>
          <p:cNvCxnSpPr>
            <a:cxnSpLocks/>
            <a:stCxn id="63" idx="1"/>
            <a:endCxn id="45" idx="1"/>
          </p:cNvCxnSpPr>
          <p:nvPr/>
        </p:nvCxnSpPr>
        <p:spPr>
          <a:xfrm rot="10800000" flipV="1">
            <a:off x="4840599" y="3943852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01EDB873-DF00-41FE-84D6-4F529133B60B}"/>
              </a:ext>
            </a:extLst>
          </p:cNvPr>
          <p:cNvSpPr/>
          <p:nvPr/>
        </p:nvSpPr>
        <p:spPr bwMode="auto">
          <a:xfrm>
            <a:off x="5173104" y="435145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0AFE57-2985-40BD-87FD-7425B43B7563}"/>
              </a:ext>
            </a:extLst>
          </p:cNvPr>
          <p:cNvSpPr/>
          <p:nvPr/>
        </p:nvSpPr>
        <p:spPr bwMode="auto">
          <a:xfrm>
            <a:off x="4840599" y="299277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0505F39-D129-4572-AA04-E7D7098F64C2}"/>
              </a:ext>
            </a:extLst>
          </p:cNvPr>
          <p:cNvSpPr/>
          <p:nvPr/>
        </p:nvSpPr>
        <p:spPr bwMode="auto">
          <a:xfrm>
            <a:off x="4840599" y="272104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C35944-C726-4071-8BAD-BE36BF45BB65}"/>
              </a:ext>
            </a:extLst>
          </p:cNvPr>
          <p:cNvSpPr/>
          <p:nvPr/>
        </p:nvSpPr>
        <p:spPr>
          <a:xfrm>
            <a:off x="4219973" y="4687242"/>
            <a:ext cx="461665" cy="78483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C09207-D007-4F66-8907-316379C1EAD5}"/>
              </a:ext>
            </a:extLst>
          </p:cNvPr>
          <p:cNvSpPr/>
          <p:nvPr/>
        </p:nvSpPr>
        <p:spPr bwMode="auto">
          <a:xfrm>
            <a:off x="5173104" y="462319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2CD5030-C771-4ECD-8E4C-89E45DB7166A}"/>
              </a:ext>
            </a:extLst>
          </p:cNvPr>
          <p:cNvSpPr/>
          <p:nvPr/>
        </p:nvSpPr>
        <p:spPr bwMode="auto">
          <a:xfrm>
            <a:off x="4840599" y="244511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01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4C70C9F1-2132-40C7-8FD9-75B138F6365C}"/>
              </a:ext>
            </a:extLst>
          </p:cNvPr>
          <p:cNvSpPr/>
          <p:nvPr/>
        </p:nvSpPr>
        <p:spPr bwMode="auto">
          <a:xfrm>
            <a:off x="5372579" y="2127893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DF0181C-1A3B-49B8-A007-F02A80E52222}"/>
              </a:ext>
            </a:extLst>
          </p:cNvPr>
          <p:cNvSpPr/>
          <p:nvPr/>
        </p:nvSpPr>
        <p:spPr bwMode="auto">
          <a:xfrm>
            <a:off x="5040074" y="237707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B6A3421-993F-4AB2-AE87-4FEB7A81C84C}"/>
              </a:ext>
            </a:extLst>
          </p:cNvPr>
          <p:cNvSpPr/>
          <p:nvPr/>
        </p:nvSpPr>
        <p:spPr bwMode="auto">
          <a:xfrm>
            <a:off x="5372579" y="1584421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3B50FBD-BD06-4EEA-885A-3CBCC3242A29}"/>
              </a:ext>
            </a:extLst>
          </p:cNvPr>
          <p:cNvSpPr/>
          <p:nvPr/>
        </p:nvSpPr>
        <p:spPr bwMode="auto">
          <a:xfrm>
            <a:off x="5372579" y="1312685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3BFF2F-D809-44FF-9854-FA78F971E08B}"/>
              </a:ext>
            </a:extLst>
          </p:cNvPr>
          <p:cNvSpPr/>
          <p:nvPr/>
        </p:nvSpPr>
        <p:spPr bwMode="auto">
          <a:xfrm>
            <a:off x="5372579" y="769213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B738E0F-6E47-4240-B4D5-8729CB11F2B9}"/>
              </a:ext>
            </a:extLst>
          </p:cNvPr>
          <p:cNvSpPr/>
          <p:nvPr/>
        </p:nvSpPr>
        <p:spPr bwMode="auto">
          <a:xfrm>
            <a:off x="5372579" y="1040949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5762BDE-B2F4-4337-BB53-9D068026941F}"/>
              </a:ext>
            </a:extLst>
          </p:cNvPr>
          <p:cNvSpPr/>
          <p:nvPr/>
        </p:nvSpPr>
        <p:spPr bwMode="auto">
          <a:xfrm>
            <a:off x="5372579" y="225741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13B63D6-F591-4191-89D7-134ED4228288}"/>
              </a:ext>
            </a:extLst>
          </p:cNvPr>
          <p:cNvSpPr/>
          <p:nvPr/>
        </p:nvSpPr>
        <p:spPr bwMode="auto">
          <a:xfrm>
            <a:off x="5040074" y="210534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270BD0B-4BDD-416F-941B-62E63AE4D9A0}"/>
              </a:ext>
            </a:extLst>
          </p:cNvPr>
          <p:cNvSpPr/>
          <p:nvPr/>
        </p:nvSpPr>
        <p:spPr bwMode="auto">
          <a:xfrm>
            <a:off x="5040074" y="183360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1594816-5E47-4C9D-A70E-C01E09E64BFF}"/>
              </a:ext>
            </a:extLst>
          </p:cNvPr>
          <p:cNvSpPr/>
          <p:nvPr/>
        </p:nvSpPr>
        <p:spPr bwMode="auto">
          <a:xfrm>
            <a:off x="5040074" y="156186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A1C05BB-DC7F-4D66-9081-2B53120A1B83}"/>
              </a:ext>
            </a:extLst>
          </p:cNvPr>
          <p:cNvSpPr/>
          <p:nvPr/>
        </p:nvSpPr>
        <p:spPr bwMode="auto">
          <a:xfrm>
            <a:off x="5040074" y="129013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AAC15C7-0BC6-4231-9B70-C31D39278BE5}"/>
              </a:ext>
            </a:extLst>
          </p:cNvPr>
          <p:cNvSpPr/>
          <p:nvPr/>
        </p:nvSpPr>
        <p:spPr bwMode="auto">
          <a:xfrm>
            <a:off x="5372579" y="497477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4F1734F-EBB0-471E-B898-E047FCCBEF10}"/>
              </a:ext>
            </a:extLst>
          </p:cNvPr>
          <p:cNvSpPr/>
          <p:nvPr/>
        </p:nvSpPr>
        <p:spPr>
          <a:xfrm>
            <a:off x="7426257" y="379182"/>
            <a:ext cx="461665" cy="866584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D5E2AAAE-DF91-4086-BE15-5FF91312632E}"/>
              </a:ext>
            </a:extLst>
          </p:cNvPr>
          <p:cNvSpPr/>
          <p:nvPr/>
        </p:nvSpPr>
        <p:spPr>
          <a:xfrm flipH="1">
            <a:off x="7240090" y="574148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95F81F3-C255-4AA4-B4D9-D975EB53921D}"/>
              </a:ext>
            </a:extLst>
          </p:cNvPr>
          <p:cNvSpPr/>
          <p:nvPr/>
        </p:nvSpPr>
        <p:spPr bwMode="auto">
          <a:xfrm>
            <a:off x="5372579" y="1856157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3CFDAB1-1341-48FE-99AA-831A176B9A58}"/>
              </a:ext>
            </a:extLst>
          </p:cNvPr>
          <p:cNvSpPr/>
          <p:nvPr/>
        </p:nvSpPr>
        <p:spPr bwMode="auto">
          <a:xfrm>
            <a:off x="5040074" y="74666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BA14DFD-9A48-48D9-8713-96C552B6AC0E}"/>
              </a:ext>
            </a:extLst>
          </p:cNvPr>
          <p:cNvSpPr/>
          <p:nvPr/>
        </p:nvSpPr>
        <p:spPr bwMode="auto">
          <a:xfrm>
            <a:off x="5040074" y="101839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左大括号 94">
            <a:extLst>
              <a:ext uri="{FF2B5EF4-FFF2-40B4-BE49-F238E27FC236}">
                <a16:creationId xmlns:a16="http://schemas.microsoft.com/office/drawing/2014/main" id="{08000DB2-1604-4597-808D-7077DA516DD6}"/>
              </a:ext>
            </a:extLst>
          </p:cNvPr>
          <p:cNvSpPr/>
          <p:nvPr/>
        </p:nvSpPr>
        <p:spPr>
          <a:xfrm flipH="1">
            <a:off x="7238323" y="3270534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2C3AD04-4567-4142-A18E-925A560C0FE1}"/>
              </a:ext>
            </a:extLst>
          </p:cNvPr>
          <p:cNvSpPr/>
          <p:nvPr/>
        </p:nvSpPr>
        <p:spPr bwMode="auto">
          <a:xfrm>
            <a:off x="5372579" y="6475669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B999C93-6BCD-4CB5-863D-0C08E3502A2E}"/>
              </a:ext>
            </a:extLst>
          </p:cNvPr>
          <p:cNvSpPr/>
          <p:nvPr/>
        </p:nvSpPr>
        <p:spPr bwMode="auto">
          <a:xfrm>
            <a:off x="5372579" y="6203933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BD7EC0F-89CC-41B0-9E55-85B16D0BA555}"/>
              </a:ext>
            </a:extLst>
          </p:cNvPr>
          <p:cNvSpPr/>
          <p:nvPr/>
        </p:nvSpPr>
        <p:spPr bwMode="auto">
          <a:xfrm>
            <a:off x="5372579" y="5660461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B32EC53-229A-4E30-BF7F-B6ECC6535677}"/>
              </a:ext>
            </a:extLst>
          </p:cNvPr>
          <p:cNvSpPr/>
          <p:nvPr/>
        </p:nvSpPr>
        <p:spPr bwMode="auto">
          <a:xfrm>
            <a:off x="5372579" y="5932197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31DFCDE-93DD-4760-B28A-85627CF1AD76}"/>
              </a:ext>
            </a:extLst>
          </p:cNvPr>
          <p:cNvSpPr/>
          <p:nvPr/>
        </p:nvSpPr>
        <p:spPr bwMode="auto">
          <a:xfrm>
            <a:off x="5372579" y="5388725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BDB8463-F30A-457B-8DB2-D1E472252FE5}"/>
              </a:ext>
            </a:extLst>
          </p:cNvPr>
          <p:cNvSpPr/>
          <p:nvPr/>
        </p:nvSpPr>
        <p:spPr bwMode="auto">
          <a:xfrm>
            <a:off x="5040074" y="647566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A3ACA74-2C2C-4595-86AB-10E8027B832E}"/>
              </a:ext>
            </a:extLst>
          </p:cNvPr>
          <p:cNvSpPr/>
          <p:nvPr/>
        </p:nvSpPr>
        <p:spPr bwMode="auto">
          <a:xfrm>
            <a:off x="5040074" y="620393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4EED95E-3C6A-4207-8DFE-474943ED9B40}"/>
              </a:ext>
            </a:extLst>
          </p:cNvPr>
          <p:cNvSpPr/>
          <p:nvPr/>
        </p:nvSpPr>
        <p:spPr bwMode="auto">
          <a:xfrm>
            <a:off x="5040074" y="593219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44CAA48-69DB-4A69-9008-7EF824A8C91A}"/>
              </a:ext>
            </a:extLst>
          </p:cNvPr>
          <p:cNvSpPr/>
          <p:nvPr/>
        </p:nvSpPr>
        <p:spPr bwMode="auto">
          <a:xfrm>
            <a:off x="5040074" y="566046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FEC3A3A-949A-4151-A982-C26ABB0EEC81}"/>
              </a:ext>
            </a:extLst>
          </p:cNvPr>
          <p:cNvSpPr/>
          <p:nvPr/>
        </p:nvSpPr>
        <p:spPr bwMode="auto">
          <a:xfrm>
            <a:off x="5040074" y="538872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0C332CC-9923-4C10-80C8-B9E2DAC75FD5}"/>
              </a:ext>
            </a:extLst>
          </p:cNvPr>
          <p:cNvSpPr/>
          <p:nvPr/>
        </p:nvSpPr>
        <p:spPr bwMode="auto">
          <a:xfrm>
            <a:off x="5372579" y="5116989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13144C9-BB54-4BAB-9BA3-612F5304FC56}"/>
              </a:ext>
            </a:extLst>
          </p:cNvPr>
          <p:cNvSpPr/>
          <p:nvPr/>
        </p:nvSpPr>
        <p:spPr bwMode="auto">
          <a:xfrm>
            <a:off x="5040074" y="511698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FFAEF27-6B73-4C37-919F-93D8A5D4AE9E}"/>
              </a:ext>
            </a:extLst>
          </p:cNvPr>
          <p:cNvSpPr/>
          <p:nvPr/>
        </p:nvSpPr>
        <p:spPr bwMode="auto">
          <a:xfrm>
            <a:off x="5372579" y="4301781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A979917-A466-4007-AE84-738DAC56E23C}"/>
              </a:ext>
            </a:extLst>
          </p:cNvPr>
          <p:cNvSpPr/>
          <p:nvPr/>
        </p:nvSpPr>
        <p:spPr bwMode="auto">
          <a:xfrm>
            <a:off x="5372579" y="4030045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D0B0CB6-8A56-4547-892C-214981BBF932}"/>
              </a:ext>
            </a:extLst>
          </p:cNvPr>
          <p:cNvCxnSpPr>
            <a:cxnSpLocks/>
          </p:cNvCxnSpPr>
          <p:nvPr/>
        </p:nvCxnSpPr>
        <p:spPr>
          <a:xfrm>
            <a:off x="4770157" y="145496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0267F06-231A-430C-ABDA-8DD1F60576DC}"/>
              </a:ext>
            </a:extLst>
          </p:cNvPr>
          <p:cNvCxnSpPr>
            <a:cxnSpLocks/>
          </p:cNvCxnSpPr>
          <p:nvPr/>
        </p:nvCxnSpPr>
        <p:spPr>
          <a:xfrm>
            <a:off x="4770157" y="384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1CE37393-1BF9-44EE-AF95-23FA87499E42}"/>
              </a:ext>
            </a:extLst>
          </p:cNvPr>
          <p:cNvSpPr/>
          <p:nvPr/>
        </p:nvSpPr>
        <p:spPr bwMode="auto">
          <a:xfrm>
            <a:off x="5372579" y="3486573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8C28810-0955-4F8C-A506-C1E9A964EC59}"/>
              </a:ext>
            </a:extLst>
          </p:cNvPr>
          <p:cNvSpPr/>
          <p:nvPr/>
        </p:nvSpPr>
        <p:spPr bwMode="auto">
          <a:xfrm>
            <a:off x="5372579" y="3758309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FC7309C-C3CF-4286-8BA7-915CC769605C}"/>
              </a:ext>
            </a:extLst>
          </p:cNvPr>
          <p:cNvSpPr/>
          <p:nvPr/>
        </p:nvSpPr>
        <p:spPr bwMode="auto">
          <a:xfrm>
            <a:off x="5372579" y="2943101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D74B3F1-5069-4DA4-B49A-845A266D3904}"/>
              </a:ext>
            </a:extLst>
          </p:cNvPr>
          <p:cNvSpPr/>
          <p:nvPr/>
        </p:nvSpPr>
        <p:spPr>
          <a:xfrm>
            <a:off x="4252215" y="1241716"/>
            <a:ext cx="6078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052AC77-7D9B-440E-8816-CE810075B032}"/>
              </a:ext>
            </a:extLst>
          </p:cNvPr>
          <p:cNvSpPr/>
          <p:nvPr/>
        </p:nvSpPr>
        <p:spPr>
          <a:xfrm>
            <a:off x="4263436" y="200030"/>
            <a:ext cx="5822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F44EE80-D9A0-40FE-B7C0-F3EC52950CEF}"/>
              </a:ext>
            </a:extLst>
          </p:cNvPr>
          <p:cNvSpPr/>
          <p:nvPr/>
        </p:nvSpPr>
        <p:spPr bwMode="auto">
          <a:xfrm>
            <a:off x="5040074" y="484525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BE1C539-0D95-46E6-A8CF-9818D19BBA4B}"/>
              </a:ext>
            </a:extLst>
          </p:cNvPr>
          <p:cNvSpPr/>
          <p:nvPr/>
        </p:nvSpPr>
        <p:spPr bwMode="auto">
          <a:xfrm>
            <a:off x="5040074" y="457351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77864E2-1585-41A3-8595-EA1F2DED5807}"/>
              </a:ext>
            </a:extLst>
          </p:cNvPr>
          <p:cNvSpPr/>
          <p:nvPr/>
        </p:nvSpPr>
        <p:spPr bwMode="auto">
          <a:xfrm>
            <a:off x="5040074" y="430178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EA6690A-3296-4415-A134-E76AF4B5D718}"/>
              </a:ext>
            </a:extLst>
          </p:cNvPr>
          <p:cNvSpPr/>
          <p:nvPr/>
        </p:nvSpPr>
        <p:spPr bwMode="auto">
          <a:xfrm>
            <a:off x="5040074" y="403004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1A3259F-D7E2-43E0-B982-1BB91B416245}"/>
              </a:ext>
            </a:extLst>
          </p:cNvPr>
          <p:cNvSpPr/>
          <p:nvPr/>
        </p:nvSpPr>
        <p:spPr bwMode="auto">
          <a:xfrm>
            <a:off x="5040074" y="375830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936C224-F2CD-4D22-8FAB-AB70685E34E6}"/>
              </a:ext>
            </a:extLst>
          </p:cNvPr>
          <p:cNvSpPr/>
          <p:nvPr/>
        </p:nvSpPr>
        <p:spPr bwMode="auto">
          <a:xfrm>
            <a:off x="5040074" y="348657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2C795C3-CFD3-4B69-9690-D30B195238ED}"/>
              </a:ext>
            </a:extLst>
          </p:cNvPr>
          <p:cNvSpPr/>
          <p:nvPr/>
        </p:nvSpPr>
        <p:spPr bwMode="auto">
          <a:xfrm>
            <a:off x="5372579" y="2671365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A0C1A94-B4A9-4918-BE45-9DDB5492AD7A}"/>
              </a:ext>
            </a:extLst>
          </p:cNvPr>
          <p:cNvSpPr/>
          <p:nvPr/>
        </p:nvSpPr>
        <p:spPr bwMode="auto">
          <a:xfrm>
            <a:off x="5372579" y="3214837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10(display)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36FFB7B-84B2-45AE-B337-6AE88671AD87}"/>
              </a:ext>
            </a:extLst>
          </p:cNvPr>
          <p:cNvSpPr/>
          <p:nvPr/>
        </p:nvSpPr>
        <p:spPr>
          <a:xfrm>
            <a:off x="7406154" y="5403833"/>
            <a:ext cx="461665" cy="900246"/>
          </a:xfrm>
          <a:prstGeom prst="rect">
            <a:avLst/>
          </a:prstGeom>
          <a:solidFill>
            <a:schemeClr val="bg1"/>
          </a:solidFill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AB78E470-7DF7-41EA-BF00-1B3424ED538A}"/>
              </a:ext>
            </a:extLst>
          </p:cNvPr>
          <p:cNvSpPr/>
          <p:nvPr/>
        </p:nvSpPr>
        <p:spPr>
          <a:xfrm flipH="1">
            <a:off x="7238323" y="5688738"/>
            <a:ext cx="191638" cy="204251"/>
          </a:xfrm>
          <a:prstGeom prst="leftBrace">
            <a:avLst>
              <a:gd name="adj1" fmla="val 8333"/>
              <a:gd name="adj2" fmla="val 525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529356E-142F-4193-BEAD-693044D7FB07}"/>
              </a:ext>
            </a:extLst>
          </p:cNvPr>
          <p:cNvSpPr/>
          <p:nvPr/>
        </p:nvSpPr>
        <p:spPr>
          <a:xfrm>
            <a:off x="7391866" y="3108172"/>
            <a:ext cx="461665" cy="900246"/>
          </a:xfrm>
          <a:prstGeom prst="rect">
            <a:avLst/>
          </a:prstGeom>
          <a:solidFill>
            <a:schemeClr val="bg1"/>
          </a:solidFill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1859A67D-3D3B-4D6B-8CD6-D8183446E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40074" y="4205183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400AACD4-7A57-4270-B53A-D72736779097}"/>
              </a:ext>
            </a:extLst>
          </p:cNvPr>
          <p:cNvSpPr/>
          <p:nvPr/>
        </p:nvSpPr>
        <p:spPr bwMode="auto">
          <a:xfrm>
            <a:off x="5372579" y="4573517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E391180-E3EE-4225-9DEE-9BE39F5BC94F}"/>
              </a:ext>
            </a:extLst>
          </p:cNvPr>
          <p:cNvSpPr/>
          <p:nvPr/>
        </p:nvSpPr>
        <p:spPr bwMode="auto">
          <a:xfrm>
            <a:off x="5040074" y="321483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F616138-9FCD-4C48-8E83-3555CB8D8BA0}"/>
              </a:ext>
            </a:extLst>
          </p:cNvPr>
          <p:cNvSpPr/>
          <p:nvPr/>
        </p:nvSpPr>
        <p:spPr bwMode="auto">
          <a:xfrm>
            <a:off x="5040074" y="294310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8F99DFE-57E2-48CA-8F24-990E51C515F0}"/>
              </a:ext>
            </a:extLst>
          </p:cNvPr>
          <p:cNvSpPr/>
          <p:nvPr/>
        </p:nvSpPr>
        <p:spPr>
          <a:xfrm>
            <a:off x="4419448" y="4909303"/>
            <a:ext cx="461665" cy="78483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649EB57-20FF-42E4-B5A2-ADA3DCE03666}"/>
              </a:ext>
            </a:extLst>
          </p:cNvPr>
          <p:cNvSpPr/>
          <p:nvPr/>
        </p:nvSpPr>
        <p:spPr bwMode="auto">
          <a:xfrm>
            <a:off x="5372579" y="4845253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53B0CCD-C28F-4E14-A8F6-3D07B3836491}"/>
              </a:ext>
            </a:extLst>
          </p:cNvPr>
          <p:cNvSpPr/>
          <p:nvPr/>
        </p:nvSpPr>
        <p:spPr bwMode="auto">
          <a:xfrm>
            <a:off x="5040074" y="266717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02C04BD-3284-4C9C-9D45-C66899C61A22}"/>
              </a:ext>
            </a:extLst>
          </p:cNvPr>
          <p:cNvSpPr/>
          <p:nvPr/>
        </p:nvSpPr>
        <p:spPr bwMode="auto">
          <a:xfrm>
            <a:off x="5372579" y="2399629"/>
            <a:ext cx="1859650" cy="271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10D2FB-302D-4EFC-81CE-0E42BAEB3AFD}"/>
              </a:ext>
            </a:extLst>
          </p:cNvPr>
          <p:cNvSpPr/>
          <p:nvPr/>
        </p:nvSpPr>
        <p:spPr bwMode="auto">
          <a:xfrm>
            <a:off x="5040074" y="49747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06224FA-1268-4E37-8347-465B105FBA5F}"/>
              </a:ext>
            </a:extLst>
          </p:cNvPr>
          <p:cNvSpPr/>
          <p:nvPr/>
        </p:nvSpPr>
        <p:spPr bwMode="auto">
          <a:xfrm>
            <a:off x="5040074" y="22154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18FB35D7-2D57-4857-B1EB-0888E4D4E4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40074" y="1403559"/>
            <a:ext cx="12700" cy="27399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B19DC76-25BE-474A-B5EE-C658C858D518}"/>
              </a:ext>
            </a:extLst>
          </p:cNvPr>
          <p:cNvSpPr/>
          <p:nvPr/>
        </p:nvSpPr>
        <p:spPr>
          <a:xfrm>
            <a:off x="4419448" y="2412461"/>
            <a:ext cx="461665" cy="78483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0668" y="5911545"/>
            <a:ext cx="265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225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1089" y="143067"/>
            <a:ext cx="236870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Proc111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37C8776-836E-4AE0-A020-B887987042F9}"/>
              </a:ext>
            </a:extLst>
          </p:cNvPr>
          <p:cNvSpPr/>
          <p:nvPr/>
        </p:nvSpPr>
        <p:spPr bwMode="auto">
          <a:xfrm>
            <a:off x="3326355" y="200490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8C474D-74C4-4F76-A7EA-0241C8C903B9}"/>
              </a:ext>
            </a:extLst>
          </p:cNvPr>
          <p:cNvSpPr/>
          <p:nvPr/>
        </p:nvSpPr>
        <p:spPr bwMode="auto">
          <a:xfrm>
            <a:off x="2993850" y="225408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29EB263-7C1D-4961-BDEA-9E728044A84B}"/>
              </a:ext>
            </a:extLst>
          </p:cNvPr>
          <p:cNvSpPr/>
          <p:nvPr/>
        </p:nvSpPr>
        <p:spPr bwMode="auto">
          <a:xfrm>
            <a:off x="3326355" y="146143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21730FB-6493-4543-B822-EDA0E41AB5D9}"/>
              </a:ext>
            </a:extLst>
          </p:cNvPr>
          <p:cNvSpPr/>
          <p:nvPr/>
        </p:nvSpPr>
        <p:spPr bwMode="auto">
          <a:xfrm>
            <a:off x="3326355" y="118969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0C02823-3700-4082-8E77-8D52D0667F04}"/>
              </a:ext>
            </a:extLst>
          </p:cNvPr>
          <p:cNvSpPr/>
          <p:nvPr/>
        </p:nvSpPr>
        <p:spPr bwMode="auto">
          <a:xfrm>
            <a:off x="3326355" y="64622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BF6E101-70DD-44E9-8054-CFE67725E14F}"/>
              </a:ext>
            </a:extLst>
          </p:cNvPr>
          <p:cNvSpPr/>
          <p:nvPr/>
        </p:nvSpPr>
        <p:spPr bwMode="auto">
          <a:xfrm>
            <a:off x="3326355" y="91795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FB60B36-3320-47DD-96C8-983689A36AAF}"/>
              </a:ext>
            </a:extLst>
          </p:cNvPr>
          <p:cNvSpPr/>
          <p:nvPr/>
        </p:nvSpPr>
        <p:spPr bwMode="auto">
          <a:xfrm>
            <a:off x="3326355" y="10275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F84547A-C796-43FF-96DD-0C16EB072A02}"/>
              </a:ext>
            </a:extLst>
          </p:cNvPr>
          <p:cNvSpPr/>
          <p:nvPr/>
        </p:nvSpPr>
        <p:spPr bwMode="auto">
          <a:xfrm>
            <a:off x="2993850" y="198234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4A9A776-4F8D-4DC7-978D-FAEBF6D40F7D}"/>
              </a:ext>
            </a:extLst>
          </p:cNvPr>
          <p:cNvSpPr/>
          <p:nvPr/>
        </p:nvSpPr>
        <p:spPr bwMode="auto">
          <a:xfrm>
            <a:off x="2993850" y="171061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B5E748D-4D99-4220-A3E6-C6ED1EB2E5B7}"/>
              </a:ext>
            </a:extLst>
          </p:cNvPr>
          <p:cNvSpPr/>
          <p:nvPr/>
        </p:nvSpPr>
        <p:spPr bwMode="auto">
          <a:xfrm>
            <a:off x="2993850" y="143887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B5D221D-6D77-4895-BF76-A278B4E570F3}"/>
              </a:ext>
            </a:extLst>
          </p:cNvPr>
          <p:cNvSpPr/>
          <p:nvPr/>
        </p:nvSpPr>
        <p:spPr bwMode="auto">
          <a:xfrm>
            <a:off x="2993850" y="116714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1A8F099-1100-44CE-8CB9-712B55616615}"/>
              </a:ext>
            </a:extLst>
          </p:cNvPr>
          <p:cNvSpPr/>
          <p:nvPr/>
        </p:nvSpPr>
        <p:spPr bwMode="auto">
          <a:xfrm>
            <a:off x="3326355" y="37448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25707B1-5F6A-422A-B8F8-1075ABD6C7CC}"/>
              </a:ext>
            </a:extLst>
          </p:cNvPr>
          <p:cNvSpPr/>
          <p:nvPr/>
        </p:nvSpPr>
        <p:spPr>
          <a:xfrm>
            <a:off x="5380033" y="256191"/>
            <a:ext cx="461665" cy="7591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左大括号 142">
            <a:extLst>
              <a:ext uri="{FF2B5EF4-FFF2-40B4-BE49-F238E27FC236}">
                <a16:creationId xmlns:a16="http://schemas.microsoft.com/office/drawing/2014/main" id="{2FF41C8C-27F6-4D20-8DDA-9CD38772C4C0}"/>
              </a:ext>
            </a:extLst>
          </p:cNvPr>
          <p:cNvSpPr/>
          <p:nvPr/>
        </p:nvSpPr>
        <p:spPr>
          <a:xfrm flipH="1">
            <a:off x="5193866" y="451157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AFFA20A-CE14-46AD-AA58-7B4845753465}"/>
              </a:ext>
            </a:extLst>
          </p:cNvPr>
          <p:cNvSpPr/>
          <p:nvPr/>
        </p:nvSpPr>
        <p:spPr bwMode="auto">
          <a:xfrm>
            <a:off x="3326355" y="173316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BF6A92D-85C0-4B94-BD0D-C53CBDB9025B}"/>
              </a:ext>
            </a:extLst>
          </p:cNvPr>
          <p:cNvSpPr/>
          <p:nvPr/>
        </p:nvSpPr>
        <p:spPr bwMode="auto">
          <a:xfrm>
            <a:off x="2993850" y="62366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01189DC-FCD5-4B1D-8690-A6C3B2ABB815}"/>
              </a:ext>
            </a:extLst>
          </p:cNvPr>
          <p:cNvSpPr/>
          <p:nvPr/>
        </p:nvSpPr>
        <p:spPr bwMode="auto">
          <a:xfrm>
            <a:off x="2993850" y="89540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左大括号 146">
            <a:extLst>
              <a:ext uri="{FF2B5EF4-FFF2-40B4-BE49-F238E27FC236}">
                <a16:creationId xmlns:a16="http://schemas.microsoft.com/office/drawing/2014/main" id="{B7F1F6E8-2805-415F-B157-2ABA314B5D00}"/>
              </a:ext>
            </a:extLst>
          </p:cNvPr>
          <p:cNvSpPr/>
          <p:nvPr/>
        </p:nvSpPr>
        <p:spPr>
          <a:xfrm flipH="1">
            <a:off x="5192099" y="3147543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D733718-0538-4B7C-B9DC-99D2DB3843FE}"/>
              </a:ext>
            </a:extLst>
          </p:cNvPr>
          <p:cNvSpPr/>
          <p:nvPr/>
        </p:nvSpPr>
        <p:spPr bwMode="auto">
          <a:xfrm>
            <a:off x="3326355" y="635267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2EF5842-B54C-4FA5-B2FA-D616019F1011}"/>
              </a:ext>
            </a:extLst>
          </p:cNvPr>
          <p:cNvSpPr/>
          <p:nvPr/>
        </p:nvSpPr>
        <p:spPr bwMode="auto">
          <a:xfrm>
            <a:off x="3326355" y="608094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E39696C-A403-4FB1-9792-D0EE7A493D74}"/>
              </a:ext>
            </a:extLst>
          </p:cNvPr>
          <p:cNvSpPr/>
          <p:nvPr/>
        </p:nvSpPr>
        <p:spPr bwMode="auto">
          <a:xfrm>
            <a:off x="3326355" y="553747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CA15A6E-3509-4061-9D7D-95682805ED2A}"/>
              </a:ext>
            </a:extLst>
          </p:cNvPr>
          <p:cNvSpPr/>
          <p:nvPr/>
        </p:nvSpPr>
        <p:spPr bwMode="auto">
          <a:xfrm>
            <a:off x="3326355" y="580920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C9EE43E-4863-4BAB-A838-9AF3E44C3853}"/>
              </a:ext>
            </a:extLst>
          </p:cNvPr>
          <p:cNvSpPr/>
          <p:nvPr/>
        </p:nvSpPr>
        <p:spPr bwMode="auto">
          <a:xfrm>
            <a:off x="3326355" y="526573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B17A96A-E608-4F5D-B6A1-14909C54B72E}"/>
              </a:ext>
            </a:extLst>
          </p:cNvPr>
          <p:cNvSpPr/>
          <p:nvPr/>
        </p:nvSpPr>
        <p:spPr bwMode="auto">
          <a:xfrm>
            <a:off x="2993850" y="635267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5BDBFF3-13A9-4BC0-A691-3391CD9EBE05}"/>
              </a:ext>
            </a:extLst>
          </p:cNvPr>
          <p:cNvSpPr/>
          <p:nvPr/>
        </p:nvSpPr>
        <p:spPr bwMode="auto">
          <a:xfrm>
            <a:off x="2993850" y="608094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25D1509-225D-4353-B895-C7189B79C674}"/>
              </a:ext>
            </a:extLst>
          </p:cNvPr>
          <p:cNvSpPr/>
          <p:nvPr/>
        </p:nvSpPr>
        <p:spPr bwMode="auto">
          <a:xfrm>
            <a:off x="2993850" y="580920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FC02441-4EDE-4EA8-B2CC-83E131913556}"/>
              </a:ext>
            </a:extLst>
          </p:cNvPr>
          <p:cNvSpPr/>
          <p:nvPr/>
        </p:nvSpPr>
        <p:spPr bwMode="auto">
          <a:xfrm>
            <a:off x="2993850" y="553747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E6722AB-AB58-490C-BDEF-4302250493BB}"/>
              </a:ext>
            </a:extLst>
          </p:cNvPr>
          <p:cNvSpPr/>
          <p:nvPr/>
        </p:nvSpPr>
        <p:spPr bwMode="auto">
          <a:xfrm>
            <a:off x="2993850" y="526573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A2814F7-E450-408C-9953-FD7B0BE700B2}"/>
              </a:ext>
            </a:extLst>
          </p:cNvPr>
          <p:cNvSpPr/>
          <p:nvPr/>
        </p:nvSpPr>
        <p:spPr bwMode="auto">
          <a:xfrm>
            <a:off x="3326355" y="499399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8089D8D-591A-4720-AADF-BF2D90B832CF}"/>
              </a:ext>
            </a:extLst>
          </p:cNvPr>
          <p:cNvSpPr/>
          <p:nvPr/>
        </p:nvSpPr>
        <p:spPr bwMode="auto">
          <a:xfrm>
            <a:off x="2993850" y="499399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8BFF360-E158-4B8D-9ADC-815AA631F771}"/>
              </a:ext>
            </a:extLst>
          </p:cNvPr>
          <p:cNvSpPr/>
          <p:nvPr/>
        </p:nvSpPr>
        <p:spPr bwMode="auto">
          <a:xfrm>
            <a:off x="3326355" y="417879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ACA1DB9-C71A-4D3D-800E-E670398830FC}"/>
              </a:ext>
            </a:extLst>
          </p:cNvPr>
          <p:cNvSpPr/>
          <p:nvPr/>
        </p:nvSpPr>
        <p:spPr bwMode="auto">
          <a:xfrm>
            <a:off x="3326355" y="390705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F272C39-9B00-45A4-AFC1-FFF6A80517AB}"/>
              </a:ext>
            </a:extLst>
          </p:cNvPr>
          <p:cNvSpPr/>
          <p:nvPr/>
        </p:nvSpPr>
        <p:spPr bwMode="auto">
          <a:xfrm>
            <a:off x="3326355" y="336358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60C4E8-6F2A-42AB-A222-F12BE4B7760C}"/>
              </a:ext>
            </a:extLst>
          </p:cNvPr>
          <p:cNvSpPr/>
          <p:nvPr/>
        </p:nvSpPr>
        <p:spPr bwMode="auto">
          <a:xfrm>
            <a:off x="3326355" y="363531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F7184B5-F2FE-4997-93EC-FE33980CF937}"/>
              </a:ext>
            </a:extLst>
          </p:cNvPr>
          <p:cNvSpPr/>
          <p:nvPr/>
        </p:nvSpPr>
        <p:spPr bwMode="auto">
          <a:xfrm>
            <a:off x="3326355" y="282011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4249CB7-78C9-49B9-8480-A5C5B475EF66}"/>
              </a:ext>
            </a:extLst>
          </p:cNvPr>
          <p:cNvSpPr/>
          <p:nvPr/>
        </p:nvSpPr>
        <p:spPr bwMode="auto">
          <a:xfrm>
            <a:off x="2993850" y="472226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6F65C52-673D-48B7-8083-591FA5B894E7}"/>
              </a:ext>
            </a:extLst>
          </p:cNvPr>
          <p:cNvSpPr/>
          <p:nvPr/>
        </p:nvSpPr>
        <p:spPr bwMode="auto">
          <a:xfrm>
            <a:off x="2993850" y="445052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31A9C54-242A-4255-8C0B-E7A3AE78FB13}"/>
              </a:ext>
            </a:extLst>
          </p:cNvPr>
          <p:cNvSpPr/>
          <p:nvPr/>
        </p:nvSpPr>
        <p:spPr bwMode="auto">
          <a:xfrm>
            <a:off x="2993850" y="417879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B755BC9-80C9-42BA-AA53-56109F37CCFF}"/>
              </a:ext>
            </a:extLst>
          </p:cNvPr>
          <p:cNvSpPr/>
          <p:nvPr/>
        </p:nvSpPr>
        <p:spPr bwMode="auto">
          <a:xfrm>
            <a:off x="2993850" y="390705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2F8C788-E271-44A4-8CF8-9D44BBCDEC95}"/>
              </a:ext>
            </a:extLst>
          </p:cNvPr>
          <p:cNvSpPr/>
          <p:nvPr/>
        </p:nvSpPr>
        <p:spPr bwMode="auto">
          <a:xfrm>
            <a:off x="2993850" y="363531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1F5DDA5-5862-4716-A815-2831B2975A86}"/>
              </a:ext>
            </a:extLst>
          </p:cNvPr>
          <p:cNvSpPr/>
          <p:nvPr/>
        </p:nvSpPr>
        <p:spPr bwMode="auto">
          <a:xfrm>
            <a:off x="2993850" y="336358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8089007-15B2-49CF-9FE0-9DA71EFDFDAA}"/>
              </a:ext>
            </a:extLst>
          </p:cNvPr>
          <p:cNvSpPr/>
          <p:nvPr/>
        </p:nvSpPr>
        <p:spPr bwMode="auto">
          <a:xfrm>
            <a:off x="3326355" y="254837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C14F365-0CC1-40F9-9F43-3305A3A76815}"/>
              </a:ext>
            </a:extLst>
          </p:cNvPr>
          <p:cNvSpPr/>
          <p:nvPr/>
        </p:nvSpPr>
        <p:spPr bwMode="auto">
          <a:xfrm>
            <a:off x="3326355" y="309184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9C270C9-876F-4822-9F75-D45FDA8D052E}"/>
              </a:ext>
            </a:extLst>
          </p:cNvPr>
          <p:cNvSpPr/>
          <p:nvPr/>
        </p:nvSpPr>
        <p:spPr>
          <a:xfrm>
            <a:off x="5359930" y="5280842"/>
            <a:ext cx="461665" cy="9002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4ED36D03-C39C-4FEA-87E8-EC0B9234EAC2}"/>
              </a:ext>
            </a:extLst>
          </p:cNvPr>
          <p:cNvSpPr/>
          <p:nvPr/>
        </p:nvSpPr>
        <p:spPr>
          <a:xfrm flipH="1">
            <a:off x="5192099" y="5565747"/>
            <a:ext cx="191638" cy="20425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7298EEB-4D3C-4142-99AE-8C31B5752CA3}"/>
              </a:ext>
            </a:extLst>
          </p:cNvPr>
          <p:cNvSpPr/>
          <p:nvPr/>
        </p:nvSpPr>
        <p:spPr>
          <a:xfrm>
            <a:off x="5345642" y="2985181"/>
            <a:ext cx="461665" cy="9002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3999B86B-4A24-4FC3-89C1-E1D98C1571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3850" y="4082192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5166106A-898B-42FF-A184-35775D17ACDF}"/>
              </a:ext>
            </a:extLst>
          </p:cNvPr>
          <p:cNvSpPr/>
          <p:nvPr/>
        </p:nvSpPr>
        <p:spPr bwMode="auto">
          <a:xfrm>
            <a:off x="3326355" y="445052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21D9632-C5E3-4F9F-9258-353E2DE040F2}"/>
              </a:ext>
            </a:extLst>
          </p:cNvPr>
          <p:cNvSpPr/>
          <p:nvPr/>
        </p:nvSpPr>
        <p:spPr bwMode="auto">
          <a:xfrm>
            <a:off x="2993850" y="309184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E476223-3647-4E9A-B064-A0A2B305ECA7}"/>
              </a:ext>
            </a:extLst>
          </p:cNvPr>
          <p:cNvSpPr/>
          <p:nvPr/>
        </p:nvSpPr>
        <p:spPr bwMode="auto">
          <a:xfrm>
            <a:off x="2993850" y="282011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F599071-D18E-40CF-92FB-56F3E76D3AA2}"/>
              </a:ext>
            </a:extLst>
          </p:cNvPr>
          <p:cNvSpPr/>
          <p:nvPr/>
        </p:nvSpPr>
        <p:spPr>
          <a:xfrm>
            <a:off x="2699792" y="4786312"/>
            <a:ext cx="461665" cy="78483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28E08BA-4B3B-4CB7-B317-C4220F537A3D}"/>
              </a:ext>
            </a:extLst>
          </p:cNvPr>
          <p:cNvSpPr/>
          <p:nvPr/>
        </p:nvSpPr>
        <p:spPr bwMode="auto">
          <a:xfrm>
            <a:off x="3326355" y="472226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7B12C5B-68EC-41A1-AAD9-FEA3929B4F51}"/>
              </a:ext>
            </a:extLst>
          </p:cNvPr>
          <p:cNvSpPr/>
          <p:nvPr/>
        </p:nvSpPr>
        <p:spPr bwMode="auto">
          <a:xfrm>
            <a:off x="2993850" y="254418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26C0E30F-760F-40E4-8B93-BDFAAFA26DD7}"/>
              </a:ext>
            </a:extLst>
          </p:cNvPr>
          <p:cNvSpPr/>
          <p:nvPr/>
        </p:nvSpPr>
        <p:spPr bwMode="auto">
          <a:xfrm>
            <a:off x="3326355" y="227663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AA1C468-D34C-48E6-85D8-29FA2F149AFD}"/>
              </a:ext>
            </a:extLst>
          </p:cNvPr>
          <p:cNvSpPr/>
          <p:nvPr/>
        </p:nvSpPr>
        <p:spPr bwMode="auto">
          <a:xfrm>
            <a:off x="2993850" y="37448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A5B7379-133E-4C21-A90A-930FE2E76D9A}"/>
              </a:ext>
            </a:extLst>
          </p:cNvPr>
          <p:cNvSpPr/>
          <p:nvPr/>
        </p:nvSpPr>
        <p:spPr bwMode="auto">
          <a:xfrm>
            <a:off x="2993850" y="9855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22F6553-1E74-46BE-BD25-BCE74D00EE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3850" y="1280568"/>
            <a:ext cx="12700" cy="27399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1AC63B73-9A25-4FED-9535-D1F59007D386}"/>
              </a:ext>
            </a:extLst>
          </p:cNvPr>
          <p:cNvSpPr/>
          <p:nvPr/>
        </p:nvSpPr>
        <p:spPr>
          <a:xfrm>
            <a:off x="5688791" y="513846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156024D-34E8-40C3-9E0F-4488945A0E18}"/>
              </a:ext>
            </a:extLst>
          </p:cNvPr>
          <p:cNvSpPr/>
          <p:nvPr/>
        </p:nvSpPr>
        <p:spPr>
          <a:xfrm>
            <a:off x="5728088" y="317697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5C8DC929-A9F3-4AEA-BF5F-6749EE3F4478}"/>
              </a:ext>
            </a:extLst>
          </p:cNvPr>
          <p:cNvSpPr/>
          <p:nvPr/>
        </p:nvSpPr>
        <p:spPr bwMode="auto">
          <a:xfrm>
            <a:off x="6557592" y="608094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AC86C70-F22D-4A3A-842A-E64E8C0AB42F}"/>
              </a:ext>
            </a:extLst>
          </p:cNvPr>
          <p:cNvSpPr/>
          <p:nvPr/>
        </p:nvSpPr>
        <p:spPr bwMode="auto">
          <a:xfrm>
            <a:off x="6557592" y="580726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D8E7285-4862-4A0A-955A-4E5D0D579B28}"/>
              </a:ext>
            </a:extLst>
          </p:cNvPr>
          <p:cNvSpPr/>
          <p:nvPr/>
        </p:nvSpPr>
        <p:spPr bwMode="auto">
          <a:xfrm>
            <a:off x="6557592" y="526378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EF968DD-9D2B-4E49-87D6-BB718A2D8342}"/>
              </a:ext>
            </a:extLst>
          </p:cNvPr>
          <p:cNvSpPr/>
          <p:nvPr/>
        </p:nvSpPr>
        <p:spPr bwMode="auto">
          <a:xfrm>
            <a:off x="6557592" y="499205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ABE0784-F3A9-4874-9F15-B80A01ADA4F3}"/>
              </a:ext>
            </a:extLst>
          </p:cNvPr>
          <p:cNvCxnSpPr>
            <a:cxnSpLocks/>
          </p:cNvCxnSpPr>
          <p:nvPr/>
        </p:nvCxnSpPr>
        <p:spPr>
          <a:xfrm>
            <a:off x="5972148" y="5187619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90AA821E-14D6-46A6-8D4D-FEF6E492C842}"/>
              </a:ext>
            </a:extLst>
          </p:cNvPr>
          <p:cNvSpPr/>
          <p:nvPr/>
        </p:nvSpPr>
        <p:spPr bwMode="auto">
          <a:xfrm>
            <a:off x="6557592" y="363337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428604DD-515E-4CB2-9B90-356229A873EF}"/>
              </a:ext>
            </a:extLst>
          </p:cNvPr>
          <p:cNvCxnSpPr>
            <a:cxnSpLocks/>
          </p:cNvCxnSpPr>
          <p:nvPr/>
        </p:nvCxnSpPr>
        <p:spPr>
          <a:xfrm>
            <a:off x="5972148" y="35128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A829B116-BB9C-4689-B64F-FBAF360EA177}"/>
              </a:ext>
            </a:extLst>
          </p:cNvPr>
          <p:cNvSpPr/>
          <p:nvPr/>
        </p:nvSpPr>
        <p:spPr bwMode="auto">
          <a:xfrm>
            <a:off x="6557592" y="336163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171AD89-69D6-4CF2-9148-C34C75228B41}"/>
              </a:ext>
            </a:extLst>
          </p:cNvPr>
          <p:cNvSpPr/>
          <p:nvPr/>
        </p:nvSpPr>
        <p:spPr bwMode="auto">
          <a:xfrm>
            <a:off x="6557592" y="444858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19AF8816-1117-4145-89B9-22F004D6DDE6}"/>
              </a:ext>
            </a:extLst>
          </p:cNvPr>
          <p:cNvSpPr/>
          <p:nvPr/>
        </p:nvSpPr>
        <p:spPr bwMode="auto">
          <a:xfrm>
            <a:off x="6557592" y="472031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9257240-0372-4D2E-B11B-632D354B73D4}"/>
              </a:ext>
            </a:extLst>
          </p:cNvPr>
          <p:cNvSpPr/>
          <p:nvPr/>
        </p:nvSpPr>
        <p:spPr bwMode="auto">
          <a:xfrm>
            <a:off x="6557592" y="417684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左大括号 199">
            <a:extLst>
              <a:ext uri="{FF2B5EF4-FFF2-40B4-BE49-F238E27FC236}">
                <a16:creationId xmlns:a16="http://schemas.microsoft.com/office/drawing/2014/main" id="{8F96A75C-0911-4C8E-845B-F3BC7B7A9898}"/>
              </a:ext>
            </a:extLst>
          </p:cNvPr>
          <p:cNvSpPr/>
          <p:nvPr/>
        </p:nvSpPr>
        <p:spPr>
          <a:xfrm flipH="1">
            <a:off x="8417242" y="4008188"/>
            <a:ext cx="247078" cy="603587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EB120D5-485A-46A1-80AD-903104EAF4A9}"/>
              </a:ext>
            </a:extLst>
          </p:cNvPr>
          <p:cNvSpPr/>
          <p:nvPr/>
        </p:nvSpPr>
        <p:spPr>
          <a:xfrm>
            <a:off x="8664320" y="3890289"/>
            <a:ext cx="461665" cy="7591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13C3262-D1B4-49DD-8C15-136921AD112C}"/>
              </a:ext>
            </a:extLst>
          </p:cNvPr>
          <p:cNvSpPr/>
          <p:nvPr/>
        </p:nvSpPr>
        <p:spPr bwMode="auto">
          <a:xfrm>
            <a:off x="6557592" y="390510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B997417E-7FC8-4CE0-BB5C-35A97F6499A5}"/>
              </a:ext>
            </a:extLst>
          </p:cNvPr>
          <p:cNvSpPr/>
          <p:nvPr/>
        </p:nvSpPr>
        <p:spPr bwMode="auto">
          <a:xfrm>
            <a:off x="6557592" y="553552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B8BF8CEF-935B-41BE-BC8B-9DC0C6FDD968}"/>
              </a:ext>
            </a:extLst>
          </p:cNvPr>
          <p:cNvSpPr/>
          <p:nvPr/>
        </p:nvSpPr>
        <p:spPr bwMode="auto">
          <a:xfrm>
            <a:off x="6210811" y="608094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16AD98E4-FD2F-4935-8477-1387D1C430FE}"/>
              </a:ext>
            </a:extLst>
          </p:cNvPr>
          <p:cNvSpPr/>
          <p:nvPr/>
        </p:nvSpPr>
        <p:spPr bwMode="auto">
          <a:xfrm>
            <a:off x="6210811" y="581115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CD5DACFE-35A0-4A65-B960-8DB661B2B146}"/>
              </a:ext>
            </a:extLst>
          </p:cNvPr>
          <p:cNvSpPr/>
          <p:nvPr/>
        </p:nvSpPr>
        <p:spPr bwMode="auto">
          <a:xfrm>
            <a:off x="6210811" y="553941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FDA56FE7-FE33-40A6-BF79-3200A7FA07CF}"/>
              </a:ext>
            </a:extLst>
          </p:cNvPr>
          <p:cNvSpPr/>
          <p:nvPr/>
        </p:nvSpPr>
        <p:spPr bwMode="auto">
          <a:xfrm>
            <a:off x="6210811" y="526768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30DCF250-2F3B-4006-99E0-03855E97B688}"/>
              </a:ext>
            </a:extLst>
          </p:cNvPr>
          <p:cNvSpPr/>
          <p:nvPr/>
        </p:nvSpPr>
        <p:spPr bwMode="auto">
          <a:xfrm>
            <a:off x="6210811" y="499594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3BB62F43-75AE-436F-B002-E8DE56CF389E}"/>
              </a:ext>
            </a:extLst>
          </p:cNvPr>
          <p:cNvSpPr/>
          <p:nvPr/>
        </p:nvSpPr>
        <p:spPr bwMode="auto">
          <a:xfrm>
            <a:off x="6210811" y="472420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D6130E9-69CB-4091-ACC3-3B69E615372F}"/>
              </a:ext>
            </a:extLst>
          </p:cNvPr>
          <p:cNvSpPr/>
          <p:nvPr/>
        </p:nvSpPr>
        <p:spPr bwMode="auto">
          <a:xfrm>
            <a:off x="6210811" y="418073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B9BB1DD1-0B2F-499D-8023-4F81B10AC240}"/>
              </a:ext>
            </a:extLst>
          </p:cNvPr>
          <p:cNvSpPr/>
          <p:nvPr/>
        </p:nvSpPr>
        <p:spPr bwMode="auto">
          <a:xfrm>
            <a:off x="6210811" y="445247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2F7BC0E7-B915-4D93-B341-40D0FFB5EFCC}"/>
              </a:ext>
            </a:extLst>
          </p:cNvPr>
          <p:cNvSpPr/>
          <p:nvPr/>
        </p:nvSpPr>
        <p:spPr bwMode="auto">
          <a:xfrm>
            <a:off x="6210811" y="390997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DE677F7-CB0E-45CE-BA92-67C0C4265012}"/>
              </a:ext>
            </a:extLst>
          </p:cNvPr>
          <p:cNvSpPr/>
          <p:nvPr/>
        </p:nvSpPr>
        <p:spPr bwMode="auto">
          <a:xfrm>
            <a:off x="6210811" y="336650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3F36E97-23F9-4749-BAA0-85605373CF40}"/>
              </a:ext>
            </a:extLst>
          </p:cNvPr>
          <p:cNvSpPr/>
          <p:nvPr/>
        </p:nvSpPr>
        <p:spPr bwMode="auto">
          <a:xfrm>
            <a:off x="6210811" y="363823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03CAC42-3EA2-4506-B8CE-556ADF9DE989}"/>
              </a:ext>
            </a:extLst>
          </p:cNvPr>
          <p:cNvSpPr/>
          <p:nvPr/>
        </p:nvSpPr>
        <p:spPr bwMode="auto">
          <a:xfrm>
            <a:off x="6557592" y="635267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9A74223-313A-41B8-94D1-4F49A5EEEB58}"/>
              </a:ext>
            </a:extLst>
          </p:cNvPr>
          <p:cNvSpPr/>
          <p:nvPr/>
        </p:nvSpPr>
        <p:spPr bwMode="auto">
          <a:xfrm>
            <a:off x="6210811" y="635073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436BF706-6ADC-4E05-A5D7-CEBFB114F225}"/>
              </a:ext>
            </a:extLst>
          </p:cNvPr>
          <p:cNvCxnSpPr>
            <a:cxnSpLocks/>
            <a:stCxn id="208" idx="1"/>
            <a:endCxn id="71" idx="3"/>
          </p:cNvCxnSpPr>
          <p:nvPr/>
        </p:nvCxnSpPr>
        <p:spPr>
          <a:xfrm rot="10800000">
            <a:off x="5186005" y="1325562"/>
            <a:ext cx="1024806" cy="3806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F3B3019C-001C-4233-9B59-5A4CDA331D6D}"/>
              </a:ext>
            </a:extLst>
          </p:cNvPr>
          <p:cNvSpPr/>
          <p:nvPr/>
        </p:nvSpPr>
        <p:spPr>
          <a:xfrm>
            <a:off x="5639468" y="2064760"/>
            <a:ext cx="461665" cy="78483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</a:p>
        </p:txBody>
      </p:sp>
    </p:spTree>
    <p:extLst>
      <p:ext uri="{BB962C8B-B14F-4D97-AF65-F5344CB8AC3E}">
        <p14:creationId xmlns:p14="http://schemas.microsoft.com/office/powerpoint/2010/main" val="290016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58707B-A8F9-4EE8-9776-7A1291ACDC92}"/>
              </a:ext>
            </a:extLst>
          </p:cNvPr>
          <p:cNvGrpSpPr/>
          <p:nvPr/>
        </p:nvGrpSpPr>
        <p:grpSpPr>
          <a:xfrm>
            <a:off x="3707904" y="3689025"/>
            <a:ext cx="3977074" cy="2936083"/>
            <a:chOff x="3270018" y="2132856"/>
            <a:chExt cx="3977074" cy="293608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4F3F81-7D46-46D8-A114-7E510E485201}"/>
                </a:ext>
              </a:extLst>
            </p:cNvPr>
            <p:cNvSpPr/>
            <p:nvPr/>
          </p:nvSpPr>
          <p:spPr bwMode="auto">
            <a:xfrm>
              <a:off x="4864413" y="2415182"/>
              <a:ext cx="221122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322F95-04AA-448A-B9D3-C6C16060F13E}"/>
                </a:ext>
              </a:extLst>
            </p:cNvPr>
            <p:cNvSpPr/>
            <p:nvPr/>
          </p:nvSpPr>
          <p:spPr>
            <a:xfrm>
              <a:off x="4291182" y="238890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a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A1AF9F1C-70C0-4303-86C5-16A4240736F3}"/>
                </a:ext>
              </a:extLst>
            </p:cNvPr>
            <p:cNvSpPr/>
            <p:nvPr/>
          </p:nvSpPr>
          <p:spPr>
            <a:xfrm>
              <a:off x="4588058" y="2441462"/>
              <a:ext cx="201584" cy="3167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70D3AE-F7B7-4B2B-9015-C6557CEEC305}"/>
                </a:ext>
              </a:extLst>
            </p:cNvPr>
            <p:cNvSpPr/>
            <p:nvPr/>
          </p:nvSpPr>
          <p:spPr bwMode="auto">
            <a:xfrm>
              <a:off x="4864413" y="2965249"/>
              <a:ext cx="2211229" cy="6677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775C47-0AAD-4694-8203-8B7F235CA992}"/>
                </a:ext>
              </a:extLst>
            </p:cNvPr>
            <p:cNvSpPr/>
            <p:nvPr/>
          </p:nvSpPr>
          <p:spPr>
            <a:xfrm>
              <a:off x="4283968" y="3062969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b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BAFD3BA4-37A6-4D6A-AC46-FD55C3A1831E}"/>
                </a:ext>
              </a:extLst>
            </p:cNvPr>
            <p:cNvSpPr/>
            <p:nvPr/>
          </p:nvSpPr>
          <p:spPr>
            <a:xfrm>
              <a:off x="4588058" y="2991529"/>
              <a:ext cx="201584" cy="57275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8B5A2D-0E5C-44B1-9178-65D20C4AF7B1}"/>
                </a:ext>
              </a:extLst>
            </p:cNvPr>
            <p:cNvSpPr/>
            <p:nvPr/>
          </p:nvSpPr>
          <p:spPr bwMode="auto">
            <a:xfrm>
              <a:off x="5437645" y="3123516"/>
              <a:ext cx="15072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4AEB22-CEB0-4F76-BAEC-4C9E709DDFA8}"/>
                </a:ext>
              </a:extLst>
            </p:cNvPr>
            <p:cNvSpPr/>
            <p:nvPr/>
          </p:nvSpPr>
          <p:spPr>
            <a:xfrm>
              <a:off x="4864413" y="3097236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a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423715BE-C060-40CE-BC4E-B63B6B02A12A}"/>
                </a:ext>
              </a:extLst>
            </p:cNvPr>
            <p:cNvSpPr/>
            <p:nvPr/>
          </p:nvSpPr>
          <p:spPr>
            <a:xfrm>
              <a:off x="5161289" y="3149796"/>
              <a:ext cx="201584" cy="3167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8A88DCE-3A39-48D4-A90B-41723CDFB955}"/>
                </a:ext>
              </a:extLst>
            </p:cNvPr>
            <p:cNvSpPr/>
            <p:nvPr/>
          </p:nvSpPr>
          <p:spPr bwMode="auto">
            <a:xfrm>
              <a:off x="4864413" y="3771612"/>
              <a:ext cx="2211229" cy="10330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D2AEE58-1756-459C-905B-AEA610CED02E}"/>
                </a:ext>
              </a:extLst>
            </p:cNvPr>
            <p:cNvSpPr/>
            <p:nvPr/>
          </p:nvSpPr>
          <p:spPr>
            <a:xfrm>
              <a:off x="4291182" y="4031084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c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1ADD83D6-ADBE-4A06-B9A9-85BFEC6BD2A7}"/>
                </a:ext>
              </a:extLst>
            </p:cNvPr>
            <p:cNvSpPr/>
            <p:nvPr/>
          </p:nvSpPr>
          <p:spPr>
            <a:xfrm>
              <a:off x="4588058" y="3797892"/>
              <a:ext cx="201584" cy="88599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BE1EC2-8873-4A36-896A-47DC4B17E986}"/>
                </a:ext>
              </a:extLst>
            </p:cNvPr>
            <p:cNvSpPr/>
            <p:nvPr/>
          </p:nvSpPr>
          <p:spPr bwMode="auto">
            <a:xfrm>
              <a:off x="5477998" y="3964229"/>
              <a:ext cx="1466875" cy="6677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4D71E2-9E23-4110-B9D7-747207AF90E0}"/>
                </a:ext>
              </a:extLst>
            </p:cNvPr>
            <p:cNvSpPr/>
            <p:nvPr/>
          </p:nvSpPr>
          <p:spPr>
            <a:xfrm>
              <a:off x="4897552" y="4061949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b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328359C7-3461-4210-ABB0-FE8E9B291A8D}"/>
                </a:ext>
              </a:extLst>
            </p:cNvPr>
            <p:cNvSpPr/>
            <p:nvPr/>
          </p:nvSpPr>
          <p:spPr>
            <a:xfrm>
              <a:off x="5201642" y="3990509"/>
              <a:ext cx="201584" cy="57275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DBB7F4-1C39-4B77-89B7-9086FD1533A5}"/>
                </a:ext>
              </a:extLst>
            </p:cNvPr>
            <p:cNvSpPr/>
            <p:nvPr/>
          </p:nvSpPr>
          <p:spPr bwMode="auto">
            <a:xfrm>
              <a:off x="6051229" y="4122496"/>
              <a:ext cx="760093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C3174F9-BDCD-4A40-B3C0-AE2EE04BF9DE}"/>
                </a:ext>
              </a:extLst>
            </p:cNvPr>
            <p:cNvSpPr/>
            <p:nvPr/>
          </p:nvSpPr>
          <p:spPr>
            <a:xfrm>
              <a:off x="5477997" y="4096216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a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85745455-93EA-44A2-9AE6-A4D615BE6443}"/>
                </a:ext>
              </a:extLst>
            </p:cNvPr>
            <p:cNvSpPr/>
            <p:nvPr/>
          </p:nvSpPr>
          <p:spPr>
            <a:xfrm>
              <a:off x="5774873" y="4148776"/>
              <a:ext cx="201584" cy="3167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2FD1610-03A6-49BA-9CD5-3E5808B222F8}"/>
                </a:ext>
              </a:extLst>
            </p:cNvPr>
            <p:cNvSpPr/>
            <p:nvPr/>
          </p:nvSpPr>
          <p:spPr bwMode="auto">
            <a:xfrm>
              <a:off x="4283968" y="2132856"/>
              <a:ext cx="2963124" cy="2936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b="0" dirty="0">
                <a:latin typeface="Cambria Math" panose="020405030504060302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A1F18A-7729-4B11-8BBB-F7D6D9CB4E28}"/>
                </a:ext>
              </a:extLst>
            </p:cNvPr>
            <p:cNvSpPr/>
            <p:nvPr/>
          </p:nvSpPr>
          <p:spPr>
            <a:xfrm>
              <a:off x="3270018" y="3391868"/>
              <a:ext cx="681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Cambria Math" panose="02040503050406030204" pitchFamily="18" charset="0"/>
                </a:rPr>
                <a:t>main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2A19881D-2E14-428D-BF09-54D4D7BD5932}"/>
                </a:ext>
              </a:extLst>
            </p:cNvPr>
            <p:cNvSpPr/>
            <p:nvPr/>
          </p:nvSpPr>
          <p:spPr>
            <a:xfrm>
              <a:off x="3951615" y="2132857"/>
              <a:ext cx="168117" cy="293608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3BD12C0-FD5B-4EE5-BE16-28C8B181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" y="1214868"/>
            <a:ext cx="1971689" cy="5410240"/>
          </a:xfrm>
          <a:prstGeom prst="rect">
            <a:avLst/>
          </a:prstGeom>
        </p:spPr>
      </p:pic>
      <p:sp>
        <p:nvSpPr>
          <p:cNvPr id="31" name="TextBox 8">
            <a:extLst>
              <a:ext uri="{FF2B5EF4-FFF2-40B4-BE49-F238E27FC236}">
                <a16:creationId xmlns:a16="http://schemas.microsoft.com/office/drawing/2014/main" id="{7438825A-0BAC-4CC8-9D3D-7EEF88E8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233356"/>
            <a:ext cx="6912768" cy="22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一个过程的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指该过程的一次执行。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关于过程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活动的生存期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，指从执行该过程体第一步操作到最后一步操作之间的操作序列。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都是过程的活动，那么它们的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生存期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不重叠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的，或者是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27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嵌套层次显示表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4C5CA2-B7A5-4011-A8DB-BCEC1626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170562"/>
            <a:ext cx="3900516" cy="66675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1089" y="143067"/>
            <a:ext cx="236870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再次调用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Proc111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6852689-8EFC-41DE-AF3C-44D9A81C512F}"/>
              </a:ext>
            </a:extLst>
          </p:cNvPr>
          <p:cNvSpPr/>
          <p:nvPr/>
        </p:nvSpPr>
        <p:spPr bwMode="auto">
          <a:xfrm>
            <a:off x="3308874" y="211710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B79AE4F-EFB3-4E14-A7B7-5536B57ED4FB}"/>
              </a:ext>
            </a:extLst>
          </p:cNvPr>
          <p:cNvSpPr/>
          <p:nvPr/>
        </p:nvSpPr>
        <p:spPr bwMode="auto">
          <a:xfrm>
            <a:off x="2976369" y="236628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E20E6B-C12E-40FD-97E4-7758716C86F9}"/>
              </a:ext>
            </a:extLst>
          </p:cNvPr>
          <p:cNvSpPr/>
          <p:nvPr/>
        </p:nvSpPr>
        <p:spPr bwMode="auto">
          <a:xfrm>
            <a:off x="3308874" y="157363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19A99F3-0686-43AF-BF06-FF7EBAFDD318}"/>
              </a:ext>
            </a:extLst>
          </p:cNvPr>
          <p:cNvSpPr/>
          <p:nvPr/>
        </p:nvSpPr>
        <p:spPr bwMode="auto">
          <a:xfrm>
            <a:off x="3308874" y="130189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91D181E-D796-442C-8223-00F631417388}"/>
              </a:ext>
            </a:extLst>
          </p:cNvPr>
          <p:cNvSpPr/>
          <p:nvPr/>
        </p:nvSpPr>
        <p:spPr bwMode="auto">
          <a:xfrm>
            <a:off x="3308874" y="75842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8B0770F-FD9F-443F-9A26-B5F40076D941}"/>
              </a:ext>
            </a:extLst>
          </p:cNvPr>
          <p:cNvSpPr/>
          <p:nvPr/>
        </p:nvSpPr>
        <p:spPr bwMode="auto">
          <a:xfrm>
            <a:off x="3308874" y="103015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FFB7366-4908-42C3-BD80-60C889EE2337}"/>
              </a:ext>
            </a:extLst>
          </p:cNvPr>
          <p:cNvSpPr/>
          <p:nvPr/>
        </p:nvSpPr>
        <p:spPr bwMode="auto">
          <a:xfrm>
            <a:off x="3308874" y="21495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A613D28-4FDF-4028-9E80-9778199BAA19}"/>
              </a:ext>
            </a:extLst>
          </p:cNvPr>
          <p:cNvSpPr/>
          <p:nvPr/>
        </p:nvSpPr>
        <p:spPr bwMode="auto">
          <a:xfrm>
            <a:off x="2976369" y="209454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19D384C-6098-43C2-8CFB-2724599D1F3A}"/>
              </a:ext>
            </a:extLst>
          </p:cNvPr>
          <p:cNvSpPr/>
          <p:nvPr/>
        </p:nvSpPr>
        <p:spPr bwMode="auto">
          <a:xfrm>
            <a:off x="2976369" y="182281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A0F83C6-6BB7-40A1-9330-0973B715ACAE}"/>
              </a:ext>
            </a:extLst>
          </p:cNvPr>
          <p:cNvSpPr/>
          <p:nvPr/>
        </p:nvSpPr>
        <p:spPr bwMode="auto">
          <a:xfrm>
            <a:off x="2976369" y="155107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C8C7B16-9787-4A91-9E9C-59501C1711E3}"/>
              </a:ext>
            </a:extLst>
          </p:cNvPr>
          <p:cNvSpPr/>
          <p:nvPr/>
        </p:nvSpPr>
        <p:spPr bwMode="auto">
          <a:xfrm>
            <a:off x="2976369" y="127934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6CA13C2-FAF8-43CD-91DF-BBDB0E012F79}"/>
              </a:ext>
            </a:extLst>
          </p:cNvPr>
          <p:cNvSpPr/>
          <p:nvPr/>
        </p:nvSpPr>
        <p:spPr bwMode="auto">
          <a:xfrm>
            <a:off x="3308874" y="48668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58CE280-68B4-4E88-A220-EE454C58E143}"/>
              </a:ext>
            </a:extLst>
          </p:cNvPr>
          <p:cNvSpPr/>
          <p:nvPr/>
        </p:nvSpPr>
        <p:spPr>
          <a:xfrm>
            <a:off x="5362552" y="368391"/>
            <a:ext cx="461665" cy="7591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左大括号 107">
            <a:extLst>
              <a:ext uri="{FF2B5EF4-FFF2-40B4-BE49-F238E27FC236}">
                <a16:creationId xmlns:a16="http://schemas.microsoft.com/office/drawing/2014/main" id="{85AEC641-633D-4C88-8850-DA75ABEF1DC4}"/>
              </a:ext>
            </a:extLst>
          </p:cNvPr>
          <p:cNvSpPr/>
          <p:nvPr/>
        </p:nvSpPr>
        <p:spPr>
          <a:xfrm flipH="1">
            <a:off x="5176385" y="563357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E80F5A7-05A9-4C5F-A6CC-40E359F22690}"/>
              </a:ext>
            </a:extLst>
          </p:cNvPr>
          <p:cNvSpPr/>
          <p:nvPr/>
        </p:nvSpPr>
        <p:spPr bwMode="auto">
          <a:xfrm>
            <a:off x="3308874" y="184536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5981028-1326-464A-A42B-E415396B3406}"/>
              </a:ext>
            </a:extLst>
          </p:cNvPr>
          <p:cNvSpPr/>
          <p:nvPr/>
        </p:nvSpPr>
        <p:spPr bwMode="auto">
          <a:xfrm>
            <a:off x="2976369" y="73586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AC45E75-9A30-4EF2-8B6D-04AC3F1130C1}"/>
              </a:ext>
            </a:extLst>
          </p:cNvPr>
          <p:cNvSpPr/>
          <p:nvPr/>
        </p:nvSpPr>
        <p:spPr bwMode="auto">
          <a:xfrm>
            <a:off x="2976369" y="100760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5F554AC1-FA4A-464A-B610-EBEF684A9B1F}"/>
              </a:ext>
            </a:extLst>
          </p:cNvPr>
          <p:cNvSpPr/>
          <p:nvPr/>
        </p:nvSpPr>
        <p:spPr>
          <a:xfrm flipH="1">
            <a:off x="5174618" y="3259743"/>
            <a:ext cx="191638" cy="43952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B055240-4F4B-46E9-A677-4787D1B98212}"/>
              </a:ext>
            </a:extLst>
          </p:cNvPr>
          <p:cNvSpPr/>
          <p:nvPr/>
        </p:nvSpPr>
        <p:spPr bwMode="auto">
          <a:xfrm>
            <a:off x="3308874" y="646487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C533F32-849C-4664-B8AB-E8613CBF62DC}"/>
              </a:ext>
            </a:extLst>
          </p:cNvPr>
          <p:cNvSpPr/>
          <p:nvPr/>
        </p:nvSpPr>
        <p:spPr bwMode="auto">
          <a:xfrm>
            <a:off x="3308874" y="619314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72A334F-590A-47D1-B79C-D8741E29E2D2}"/>
              </a:ext>
            </a:extLst>
          </p:cNvPr>
          <p:cNvSpPr/>
          <p:nvPr/>
        </p:nvSpPr>
        <p:spPr bwMode="auto">
          <a:xfrm>
            <a:off x="3308874" y="564967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09D5BA2-5C58-4EA5-A50A-B81613124A48}"/>
              </a:ext>
            </a:extLst>
          </p:cNvPr>
          <p:cNvSpPr/>
          <p:nvPr/>
        </p:nvSpPr>
        <p:spPr bwMode="auto">
          <a:xfrm>
            <a:off x="3308874" y="592140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24E37EE-055A-4252-8FE0-E2B39D5F192C}"/>
              </a:ext>
            </a:extLst>
          </p:cNvPr>
          <p:cNvSpPr/>
          <p:nvPr/>
        </p:nvSpPr>
        <p:spPr bwMode="auto">
          <a:xfrm>
            <a:off x="3308874" y="537793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4E488BD-0EDD-4F60-8880-D435551D5E02}"/>
              </a:ext>
            </a:extLst>
          </p:cNvPr>
          <p:cNvSpPr/>
          <p:nvPr/>
        </p:nvSpPr>
        <p:spPr bwMode="auto">
          <a:xfrm>
            <a:off x="2976369" y="646487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66E9815-D211-4F21-8240-2B9BCBF6AB82}"/>
              </a:ext>
            </a:extLst>
          </p:cNvPr>
          <p:cNvSpPr/>
          <p:nvPr/>
        </p:nvSpPr>
        <p:spPr bwMode="auto">
          <a:xfrm>
            <a:off x="2976369" y="619314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149DA11-0F71-4510-B3C8-5DAF2C2F2282}"/>
              </a:ext>
            </a:extLst>
          </p:cNvPr>
          <p:cNvSpPr/>
          <p:nvPr/>
        </p:nvSpPr>
        <p:spPr bwMode="auto">
          <a:xfrm>
            <a:off x="2976369" y="592140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78BFE0D-8AC7-48FF-A505-F8ADD882644C}"/>
              </a:ext>
            </a:extLst>
          </p:cNvPr>
          <p:cNvSpPr/>
          <p:nvPr/>
        </p:nvSpPr>
        <p:spPr bwMode="auto">
          <a:xfrm>
            <a:off x="2976369" y="564967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1612542-5235-4095-858F-4878ACB640DC}"/>
              </a:ext>
            </a:extLst>
          </p:cNvPr>
          <p:cNvSpPr/>
          <p:nvPr/>
        </p:nvSpPr>
        <p:spPr bwMode="auto">
          <a:xfrm>
            <a:off x="2976369" y="537793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4F09899-F2DB-4B26-B3DF-948C01AA58B3}"/>
              </a:ext>
            </a:extLst>
          </p:cNvPr>
          <p:cNvSpPr/>
          <p:nvPr/>
        </p:nvSpPr>
        <p:spPr bwMode="auto">
          <a:xfrm>
            <a:off x="3308874" y="510619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9204FF4-6A3E-4D06-8CD4-6F9137E89C9C}"/>
              </a:ext>
            </a:extLst>
          </p:cNvPr>
          <p:cNvSpPr/>
          <p:nvPr/>
        </p:nvSpPr>
        <p:spPr bwMode="auto">
          <a:xfrm>
            <a:off x="2976369" y="510619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1A53A1A-1114-45AB-9291-BA09A62BC3C6}"/>
              </a:ext>
            </a:extLst>
          </p:cNvPr>
          <p:cNvSpPr/>
          <p:nvPr/>
        </p:nvSpPr>
        <p:spPr bwMode="auto">
          <a:xfrm>
            <a:off x="3308874" y="429099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B67FE88-2F87-4CB1-86BE-1220FE8279BB}"/>
              </a:ext>
            </a:extLst>
          </p:cNvPr>
          <p:cNvSpPr/>
          <p:nvPr/>
        </p:nvSpPr>
        <p:spPr bwMode="auto">
          <a:xfrm>
            <a:off x="3308874" y="401925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FD9E2B0-8811-4346-BFBC-2B7B007C6D39}"/>
              </a:ext>
            </a:extLst>
          </p:cNvPr>
          <p:cNvSpPr/>
          <p:nvPr/>
        </p:nvSpPr>
        <p:spPr bwMode="auto">
          <a:xfrm>
            <a:off x="3308874" y="347578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A6A7760-36A8-46C7-B8E1-5D9838899712}"/>
              </a:ext>
            </a:extLst>
          </p:cNvPr>
          <p:cNvSpPr/>
          <p:nvPr/>
        </p:nvSpPr>
        <p:spPr bwMode="auto">
          <a:xfrm>
            <a:off x="3308874" y="374751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C0D3802-2EE3-4061-9646-04DA3BB99FD3}"/>
              </a:ext>
            </a:extLst>
          </p:cNvPr>
          <p:cNvSpPr/>
          <p:nvPr/>
        </p:nvSpPr>
        <p:spPr bwMode="auto">
          <a:xfrm>
            <a:off x="3308874" y="293231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F6777D-E457-443F-972D-D6B180B89284}"/>
              </a:ext>
            </a:extLst>
          </p:cNvPr>
          <p:cNvSpPr/>
          <p:nvPr/>
        </p:nvSpPr>
        <p:spPr bwMode="auto">
          <a:xfrm>
            <a:off x="2976369" y="483446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0C41F02-A43B-4DC3-9558-582926A7FD6E}"/>
              </a:ext>
            </a:extLst>
          </p:cNvPr>
          <p:cNvSpPr/>
          <p:nvPr/>
        </p:nvSpPr>
        <p:spPr bwMode="auto">
          <a:xfrm>
            <a:off x="2976369" y="456272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4EA9796-E95C-4A8A-9776-AD86B5D2D6B6}"/>
              </a:ext>
            </a:extLst>
          </p:cNvPr>
          <p:cNvSpPr/>
          <p:nvPr/>
        </p:nvSpPr>
        <p:spPr bwMode="auto">
          <a:xfrm>
            <a:off x="2976369" y="429099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022F6FE-DC73-4D30-A1B6-16011F05F754}"/>
              </a:ext>
            </a:extLst>
          </p:cNvPr>
          <p:cNvSpPr/>
          <p:nvPr/>
        </p:nvSpPr>
        <p:spPr bwMode="auto">
          <a:xfrm>
            <a:off x="2976369" y="401925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AFC9122-E805-43D8-AACC-EAFBF038887D}"/>
              </a:ext>
            </a:extLst>
          </p:cNvPr>
          <p:cNvSpPr/>
          <p:nvPr/>
        </p:nvSpPr>
        <p:spPr bwMode="auto">
          <a:xfrm>
            <a:off x="2976369" y="374751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8F1B425-E2B9-42B4-BC8C-945250F5E344}"/>
              </a:ext>
            </a:extLst>
          </p:cNvPr>
          <p:cNvSpPr/>
          <p:nvPr/>
        </p:nvSpPr>
        <p:spPr bwMode="auto">
          <a:xfrm>
            <a:off x="2976369" y="347578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1366997-D155-468F-8DE2-FB2D306DCC8B}"/>
              </a:ext>
            </a:extLst>
          </p:cNvPr>
          <p:cNvSpPr/>
          <p:nvPr/>
        </p:nvSpPr>
        <p:spPr bwMode="auto">
          <a:xfrm>
            <a:off x="3308874" y="266057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3535512-552A-41EA-990F-0592B3818B7D}"/>
              </a:ext>
            </a:extLst>
          </p:cNvPr>
          <p:cNvSpPr/>
          <p:nvPr/>
        </p:nvSpPr>
        <p:spPr bwMode="auto">
          <a:xfrm>
            <a:off x="3308874" y="320404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D712861-77F4-4D51-99D1-521C6911E7EE}"/>
              </a:ext>
            </a:extLst>
          </p:cNvPr>
          <p:cNvSpPr/>
          <p:nvPr/>
        </p:nvSpPr>
        <p:spPr>
          <a:xfrm>
            <a:off x="5342449" y="5393042"/>
            <a:ext cx="461665" cy="9002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左大括号 138">
            <a:extLst>
              <a:ext uri="{FF2B5EF4-FFF2-40B4-BE49-F238E27FC236}">
                <a16:creationId xmlns:a16="http://schemas.microsoft.com/office/drawing/2014/main" id="{968F89F9-471B-4B04-9110-E8A630FD9ECD}"/>
              </a:ext>
            </a:extLst>
          </p:cNvPr>
          <p:cNvSpPr/>
          <p:nvPr/>
        </p:nvSpPr>
        <p:spPr>
          <a:xfrm flipH="1">
            <a:off x="5174618" y="5677947"/>
            <a:ext cx="191638" cy="204251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CA1EA57B-4355-42FF-ADAA-A36BF1585ABD}"/>
              </a:ext>
            </a:extLst>
          </p:cNvPr>
          <p:cNvSpPr/>
          <p:nvPr/>
        </p:nvSpPr>
        <p:spPr>
          <a:xfrm>
            <a:off x="5328161" y="3097381"/>
            <a:ext cx="461665" cy="9002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连接符: 肘形 219">
            <a:extLst>
              <a:ext uri="{FF2B5EF4-FFF2-40B4-BE49-F238E27FC236}">
                <a16:creationId xmlns:a16="http://schemas.microsoft.com/office/drawing/2014/main" id="{59261DC2-E027-4C3D-821E-2B1127A3B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369" y="4194392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7A2DB16D-39FE-4395-8A12-B9CB792E3996}"/>
              </a:ext>
            </a:extLst>
          </p:cNvPr>
          <p:cNvSpPr/>
          <p:nvPr/>
        </p:nvSpPr>
        <p:spPr bwMode="auto">
          <a:xfrm>
            <a:off x="3308874" y="456272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928501DC-4848-498B-8E0E-A201E50AD4C3}"/>
              </a:ext>
            </a:extLst>
          </p:cNvPr>
          <p:cNvSpPr/>
          <p:nvPr/>
        </p:nvSpPr>
        <p:spPr bwMode="auto">
          <a:xfrm>
            <a:off x="2976369" y="320404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8C353A3-3D71-4AA9-8C31-17C71BB23285}"/>
              </a:ext>
            </a:extLst>
          </p:cNvPr>
          <p:cNvSpPr/>
          <p:nvPr/>
        </p:nvSpPr>
        <p:spPr bwMode="auto">
          <a:xfrm>
            <a:off x="2976369" y="293231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259AAED-1F29-451E-A7EC-5A741A03A3EC}"/>
              </a:ext>
            </a:extLst>
          </p:cNvPr>
          <p:cNvSpPr/>
          <p:nvPr/>
        </p:nvSpPr>
        <p:spPr>
          <a:xfrm>
            <a:off x="2675056" y="4898512"/>
            <a:ext cx="461665" cy="78483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92C60B87-F56A-4A51-909E-C45637376A27}"/>
              </a:ext>
            </a:extLst>
          </p:cNvPr>
          <p:cNvSpPr/>
          <p:nvPr/>
        </p:nvSpPr>
        <p:spPr bwMode="auto">
          <a:xfrm>
            <a:off x="3308874" y="483446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7C6D4AC7-F71D-4B9E-86CB-3880594E4D9E}"/>
              </a:ext>
            </a:extLst>
          </p:cNvPr>
          <p:cNvSpPr/>
          <p:nvPr/>
        </p:nvSpPr>
        <p:spPr bwMode="auto">
          <a:xfrm>
            <a:off x="2976369" y="265638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EEE5232-1C94-4C40-9A6C-D73E196A80DF}"/>
              </a:ext>
            </a:extLst>
          </p:cNvPr>
          <p:cNvSpPr/>
          <p:nvPr/>
        </p:nvSpPr>
        <p:spPr bwMode="auto">
          <a:xfrm>
            <a:off x="3308874" y="238883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51F838D-AB07-46E9-B34C-6261CA37A989}"/>
              </a:ext>
            </a:extLst>
          </p:cNvPr>
          <p:cNvSpPr/>
          <p:nvPr/>
        </p:nvSpPr>
        <p:spPr bwMode="auto">
          <a:xfrm>
            <a:off x="2976369" y="48668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320750B-A9BA-425E-8043-B7F2E0F178F9}"/>
              </a:ext>
            </a:extLst>
          </p:cNvPr>
          <p:cNvSpPr/>
          <p:nvPr/>
        </p:nvSpPr>
        <p:spPr bwMode="auto">
          <a:xfrm>
            <a:off x="2976369" y="21075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9835AC8B-5CC2-4B0D-952A-A324EEB798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369" y="1392768"/>
            <a:ext cx="12700" cy="27399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B38D995A-19B1-40F7-8965-A99571FD43AE}"/>
              </a:ext>
            </a:extLst>
          </p:cNvPr>
          <p:cNvSpPr/>
          <p:nvPr/>
        </p:nvSpPr>
        <p:spPr bwMode="auto">
          <a:xfrm>
            <a:off x="6540111" y="619314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1D688B56-CFFE-4E80-948E-2889146F06D8}"/>
              </a:ext>
            </a:extLst>
          </p:cNvPr>
          <p:cNvSpPr/>
          <p:nvPr/>
        </p:nvSpPr>
        <p:spPr bwMode="auto">
          <a:xfrm>
            <a:off x="6540111" y="591946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1F786D5-BAAD-4024-9ED9-A714627639CF}"/>
              </a:ext>
            </a:extLst>
          </p:cNvPr>
          <p:cNvSpPr/>
          <p:nvPr/>
        </p:nvSpPr>
        <p:spPr bwMode="auto">
          <a:xfrm>
            <a:off x="6540111" y="537598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B101284E-51DC-4386-A952-73671D7013A9}"/>
              </a:ext>
            </a:extLst>
          </p:cNvPr>
          <p:cNvSpPr/>
          <p:nvPr/>
        </p:nvSpPr>
        <p:spPr bwMode="auto">
          <a:xfrm>
            <a:off x="6540111" y="510425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59B6B4F-1380-497E-AC6B-6577153F63BC}"/>
              </a:ext>
            </a:extLst>
          </p:cNvPr>
          <p:cNvSpPr/>
          <p:nvPr/>
        </p:nvSpPr>
        <p:spPr bwMode="auto">
          <a:xfrm>
            <a:off x="6540111" y="3745572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D821D6D9-7AED-4636-8751-5DC42DC9FADE}"/>
              </a:ext>
            </a:extLst>
          </p:cNvPr>
          <p:cNvSpPr/>
          <p:nvPr/>
        </p:nvSpPr>
        <p:spPr bwMode="auto">
          <a:xfrm>
            <a:off x="6540111" y="347383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4024BCAF-5BF7-4430-B99A-D6873CB3CD66}"/>
              </a:ext>
            </a:extLst>
          </p:cNvPr>
          <p:cNvSpPr/>
          <p:nvPr/>
        </p:nvSpPr>
        <p:spPr bwMode="auto">
          <a:xfrm>
            <a:off x="6540111" y="456078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E9DAB7B6-9074-4046-8FE3-FF9C6C734A84}"/>
              </a:ext>
            </a:extLst>
          </p:cNvPr>
          <p:cNvSpPr/>
          <p:nvPr/>
        </p:nvSpPr>
        <p:spPr bwMode="auto">
          <a:xfrm>
            <a:off x="6540111" y="4832516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FB7950-EBE0-4EE8-A2AB-E6CFEC4B5F3C}"/>
              </a:ext>
            </a:extLst>
          </p:cNvPr>
          <p:cNvSpPr/>
          <p:nvPr/>
        </p:nvSpPr>
        <p:spPr bwMode="auto">
          <a:xfrm>
            <a:off x="6540111" y="428904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左大括号 239">
            <a:extLst>
              <a:ext uri="{FF2B5EF4-FFF2-40B4-BE49-F238E27FC236}">
                <a16:creationId xmlns:a16="http://schemas.microsoft.com/office/drawing/2014/main" id="{1827FB7A-75B8-4A7A-BDFA-97C04705E6CE}"/>
              </a:ext>
            </a:extLst>
          </p:cNvPr>
          <p:cNvSpPr/>
          <p:nvPr/>
        </p:nvSpPr>
        <p:spPr>
          <a:xfrm flipH="1">
            <a:off x="8399761" y="4120388"/>
            <a:ext cx="247078" cy="603587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BFB03FFD-15E3-4359-BCAA-418074FD3418}"/>
              </a:ext>
            </a:extLst>
          </p:cNvPr>
          <p:cNvSpPr/>
          <p:nvPr/>
        </p:nvSpPr>
        <p:spPr>
          <a:xfrm>
            <a:off x="8646839" y="4002489"/>
            <a:ext cx="461665" cy="7591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28B47B0D-2881-4420-A694-3CFA7E7FFEE9}"/>
              </a:ext>
            </a:extLst>
          </p:cNvPr>
          <p:cNvSpPr/>
          <p:nvPr/>
        </p:nvSpPr>
        <p:spPr bwMode="auto">
          <a:xfrm>
            <a:off x="6540111" y="401730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46229860-D31C-434D-9E7B-A15EF83860C0}"/>
              </a:ext>
            </a:extLst>
          </p:cNvPr>
          <p:cNvSpPr/>
          <p:nvPr/>
        </p:nvSpPr>
        <p:spPr bwMode="auto">
          <a:xfrm>
            <a:off x="6540111" y="5647724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2B93E875-7A9B-4FB3-992A-20CE95DC60D2}"/>
              </a:ext>
            </a:extLst>
          </p:cNvPr>
          <p:cNvSpPr/>
          <p:nvPr/>
        </p:nvSpPr>
        <p:spPr bwMode="auto">
          <a:xfrm>
            <a:off x="6193330" y="619314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BEBF890A-2138-4AAB-ABCA-9EA8D722E9A6}"/>
              </a:ext>
            </a:extLst>
          </p:cNvPr>
          <p:cNvSpPr/>
          <p:nvPr/>
        </p:nvSpPr>
        <p:spPr bwMode="auto">
          <a:xfrm>
            <a:off x="6193330" y="592335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9A055F20-6EC8-49D5-A095-F3A3B2CF46DA}"/>
              </a:ext>
            </a:extLst>
          </p:cNvPr>
          <p:cNvSpPr/>
          <p:nvPr/>
        </p:nvSpPr>
        <p:spPr bwMode="auto">
          <a:xfrm>
            <a:off x="6193330" y="565161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6BBFB6AA-E7BD-451F-B00E-C843D88EC00C}"/>
              </a:ext>
            </a:extLst>
          </p:cNvPr>
          <p:cNvSpPr/>
          <p:nvPr/>
        </p:nvSpPr>
        <p:spPr bwMode="auto">
          <a:xfrm>
            <a:off x="6193330" y="537988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29B7099-5DD2-46FA-9D29-BE6503C9C0EC}"/>
              </a:ext>
            </a:extLst>
          </p:cNvPr>
          <p:cNvSpPr/>
          <p:nvPr/>
        </p:nvSpPr>
        <p:spPr bwMode="auto">
          <a:xfrm>
            <a:off x="6193330" y="510814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084D1322-D54D-43E7-99E3-4FFF000CE2FD}"/>
              </a:ext>
            </a:extLst>
          </p:cNvPr>
          <p:cNvSpPr/>
          <p:nvPr/>
        </p:nvSpPr>
        <p:spPr bwMode="auto">
          <a:xfrm>
            <a:off x="6193330" y="483640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1EC0508B-8953-4EC1-A216-2A629616F3D3}"/>
              </a:ext>
            </a:extLst>
          </p:cNvPr>
          <p:cNvSpPr/>
          <p:nvPr/>
        </p:nvSpPr>
        <p:spPr bwMode="auto">
          <a:xfrm>
            <a:off x="6193330" y="429293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18C73F2F-984E-4E84-AB9E-AA7D75D1BADE}"/>
              </a:ext>
            </a:extLst>
          </p:cNvPr>
          <p:cNvSpPr/>
          <p:nvPr/>
        </p:nvSpPr>
        <p:spPr bwMode="auto">
          <a:xfrm>
            <a:off x="6193330" y="456467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88A82F4-45EE-4138-92D9-E175502A2338}"/>
              </a:ext>
            </a:extLst>
          </p:cNvPr>
          <p:cNvSpPr/>
          <p:nvPr/>
        </p:nvSpPr>
        <p:spPr bwMode="auto">
          <a:xfrm>
            <a:off x="6193330" y="402217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88A69642-0FB8-4E6F-B373-38F887B2D436}"/>
              </a:ext>
            </a:extLst>
          </p:cNvPr>
          <p:cNvSpPr/>
          <p:nvPr/>
        </p:nvSpPr>
        <p:spPr bwMode="auto">
          <a:xfrm>
            <a:off x="6193330" y="347383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461287-0C9C-4E4F-875C-D67369E947D8}"/>
              </a:ext>
            </a:extLst>
          </p:cNvPr>
          <p:cNvSpPr/>
          <p:nvPr/>
        </p:nvSpPr>
        <p:spPr bwMode="auto">
          <a:xfrm>
            <a:off x="6193330" y="375043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DAD25D2-6F41-4074-8BB0-D6AB0105BE05}"/>
              </a:ext>
            </a:extLst>
          </p:cNvPr>
          <p:cNvSpPr/>
          <p:nvPr/>
        </p:nvSpPr>
        <p:spPr bwMode="auto">
          <a:xfrm>
            <a:off x="6540111" y="6464878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8BC3CC5E-F1EE-458E-AAF7-CD70B0A28C5D}"/>
              </a:ext>
            </a:extLst>
          </p:cNvPr>
          <p:cNvSpPr/>
          <p:nvPr/>
        </p:nvSpPr>
        <p:spPr bwMode="auto">
          <a:xfrm>
            <a:off x="6193330" y="646293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D242704E-3A3E-4F90-8773-E34805A32EBC}"/>
              </a:ext>
            </a:extLst>
          </p:cNvPr>
          <p:cNvCxnSpPr>
            <a:cxnSpLocks/>
          </p:cNvCxnSpPr>
          <p:nvPr/>
        </p:nvCxnSpPr>
        <p:spPr>
          <a:xfrm rot="10800000">
            <a:off x="5168524" y="1454592"/>
            <a:ext cx="1024806" cy="3806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>
            <a:extLst>
              <a:ext uri="{FF2B5EF4-FFF2-40B4-BE49-F238E27FC236}">
                <a16:creationId xmlns:a16="http://schemas.microsoft.com/office/drawing/2014/main" id="{8B361741-BAC0-4E24-9172-BF4CD172ABA2}"/>
              </a:ext>
            </a:extLst>
          </p:cNvPr>
          <p:cNvSpPr/>
          <p:nvPr/>
        </p:nvSpPr>
        <p:spPr bwMode="auto">
          <a:xfrm>
            <a:off x="6540111" y="3202100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EAX,ECX,EDX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1BE67F-1FE0-4A39-8E02-13EF8836125D}"/>
              </a:ext>
            </a:extLst>
          </p:cNvPr>
          <p:cNvSpPr/>
          <p:nvPr/>
        </p:nvSpPr>
        <p:spPr>
          <a:xfrm>
            <a:off x="5598171" y="165893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9C8CFB33-A28A-4DC3-8211-A70677ADB46C}"/>
              </a:ext>
            </a:extLst>
          </p:cNvPr>
          <p:cNvSpPr/>
          <p:nvPr/>
        </p:nvSpPr>
        <p:spPr>
          <a:xfrm>
            <a:off x="5696319" y="60349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F67979D6-61ED-4FCD-9E36-1925ADB54E85}"/>
              </a:ext>
            </a:extLst>
          </p:cNvPr>
          <p:cNvCxnSpPr>
            <a:cxnSpLocks/>
          </p:cNvCxnSpPr>
          <p:nvPr/>
        </p:nvCxnSpPr>
        <p:spPr>
          <a:xfrm>
            <a:off x="5856095" y="2042422"/>
            <a:ext cx="3866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8A3E09E0-B277-47C3-8E61-885A618109C2}"/>
              </a:ext>
            </a:extLst>
          </p:cNvPr>
          <p:cNvCxnSpPr>
            <a:cxnSpLocks/>
          </p:cNvCxnSpPr>
          <p:nvPr/>
        </p:nvCxnSpPr>
        <p:spPr>
          <a:xfrm>
            <a:off x="5940379" y="39619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007CB677-FE21-45AE-A163-5253D7143454}"/>
              </a:ext>
            </a:extLst>
          </p:cNvPr>
          <p:cNvSpPr/>
          <p:nvPr/>
        </p:nvSpPr>
        <p:spPr bwMode="auto">
          <a:xfrm>
            <a:off x="6540111" y="2930811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53CBA5C-6AAD-4B0A-9B38-8E2DFFC157AC}"/>
              </a:ext>
            </a:extLst>
          </p:cNvPr>
          <p:cNvSpPr/>
          <p:nvPr/>
        </p:nvSpPr>
        <p:spPr bwMode="auto">
          <a:xfrm>
            <a:off x="6540111" y="2659075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DB891C12-5125-49A4-A138-7D5BAF87BF97}"/>
              </a:ext>
            </a:extLst>
          </p:cNvPr>
          <p:cNvSpPr/>
          <p:nvPr/>
        </p:nvSpPr>
        <p:spPr bwMode="auto">
          <a:xfrm>
            <a:off x="6540111" y="2115603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4CACE959-7294-4DB9-BF1C-04232F91190D}"/>
              </a:ext>
            </a:extLst>
          </p:cNvPr>
          <p:cNvSpPr/>
          <p:nvPr/>
        </p:nvSpPr>
        <p:spPr bwMode="auto">
          <a:xfrm>
            <a:off x="6540111" y="1843867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305A029-6641-4C5C-B43E-0B04382E9C1C}"/>
              </a:ext>
            </a:extLst>
          </p:cNvPr>
          <p:cNvSpPr/>
          <p:nvPr/>
        </p:nvSpPr>
        <p:spPr bwMode="auto">
          <a:xfrm>
            <a:off x="6540111" y="485187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B5A9AE5C-AA15-4492-A0A6-FAF1BE0B6546}"/>
              </a:ext>
            </a:extLst>
          </p:cNvPr>
          <p:cNvSpPr/>
          <p:nvPr/>
        </p:nvSpPr>
        <p:spPr bwMode="auto">
          <a:xfrm>
            <a:off x="6540111" y="213451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CCB472E-6153-4C88-8A51-DCBE2E4FC34C}"/>
              </a:ext>
            </a:extLst>
          </p:cNvPr>
          <p:cNvSpPr/>
          <p:nvPr/>
        </p:nvSpPr>
        <p:spPr bwMode="auto">
          <a:xfrm>
            <a:off x="6540111" y="1300395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56621B1-BD01-4E29-9EB4-09E9A1A6E5F2}"/>
              </a:ext>
            </a:extLst>
          </p:cNvPr>
          <p:cNvSpPr/>
          <p:nvPr/>
        </p:nvSpPr>
        <p:spPr bwMode="auto">
          <a:xfrm>
            <a:off x="6540111" y="1572131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C1264FDF-A2BF-4A87-8383-74C7ADFD7DD6}"/>
              </a:ext>
            </a:extLst>
          </p:cNvPr>
          <p:cNvSpPr/>
          <p:nvPr/>
        </p:nvSpPr>
        <p:spPr bwMode="auto">
          <a:xfrm>
            <a:off x="6540111" y="1028659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" name="左大括号 271">
            <a:extLst>
              <a:ext uri="{FF2B5EF4-FFF2-40B4-BE49-F238E27FC236}">
                <a16:creationId xmlns:a16="http://schemas.microsoft.com/office/drawing/2014/main" id="{551E99CE-7684-4274-A68F-5A9C0AFDB882}"/>
              </a:ext>
            </a:extLst>
          </p:cNvPr>
          <p:cNvSpPr/>
          <p:nvPr/>
        </p:nvSpPr>
        <p:spPr>
          <a:xfrm flipH="1">
            <a:off x="8399761" y="870066"/>
            <a:ext cx="247078" cy="603587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731F5EB2-9B43-49D4-8008-8445B12F3236}"/>
              </a:ext>
            </a:extLst>
          </p:cNvPr>
          <p:cNvSpPr/>
          <p:nvPr/>
        </p:nvSpPr>
        <p:spPr>
          <a:xfrm>
            <a:off x="8646839" y="752167"/>
            <a:ext cx="461665" cy="7591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854E55EB-1C4B-4D15-904F-2D56B033C388}"/>
              </a:ext>
            </a:extLst>
          </p:cNvPr>
          <p:cNvSpPr/>
          <p:nvPr/>
        </p:nvSpPr>
        <p:spPr bwMode="auto">
          <a:xfrm>
            <a:off x="6540111" y="756923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42(display)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32C94FDE-1633-4C7F-951B-D4FC2D5A8C12}"/>
              </a:ext>
            </a:extLst>
          </p:cNvPr>
          <p:cNvSpPr/>
          <p:nvPr/>
        </p:nvSpPr>
        <p:spPr bwMode="auto">
          <a:xfrm>
            <a:off x="6540111" y="2387339"/>
            <a:ext cx="185965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display)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A8A5986-8D29-4BDC-9F89-4E9293B0EC89}"/>
              </a:ext>
            </a:extLst>
          </p:cNvPr>
          <p:cNvSpPr/>
          <p:nvPr/>
        </p:nvSpPr>
        <p:spPr bwMode="auto">
          <a:xfrm>
            <a:off x="6193330" y="293567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B35BF6-9704-4DDA-A505-6E5E313344E9}"/>
              </a:ext>
            </a:extLst>
          </p:cNvPr>
          <p:cNvSpPr/>
          <p:nvPr/>
        </p:nvSpPr>
        <p:spPr bwMode="auto">
          <a:xfrm>
            <a:off x="6193330" y="266588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0E0C779E-5E17-4953-8C1F-CE03C629C9C9}"/>
              </a:ext>
            </a:extLst>
          </p:cNvPr>
          <p:cNvSpPr/>
          <p:nvPr/>
        </p:nvSpPr>
        <p:spPr bwMode="auto">
          <a:xfrm>
            <a:off x="6193330" y="239415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DD3D8F29-09E2-47BB-B4CE-AD8640527E64}"/>
              </a:ext>
            </a:extLst>
          </p:cNvPr>
          <p:cNvSpPr/>
          <p:nvPr/>
        </p:nvSpPr>
        <p:spPr bwMode="auto">
          <a:xfrm>
            <a:off x="6193330" y="2122414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E611890-8632-4679-9F11-CA3713C8B8E2}"/>
              </a:ext>
            </a:extLst>
          </p:cNvPr>
          <p:cNvSpPr/>
          <p:nvPr/>
        </p:nvSpPr>
        <p:spPr bwMode="auto">
          <a:xfrm>
            <a:off x="6193330" y="1850678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5FD0336E-FE3F-4E01-A4A1-BCDCBFCF822D}"/>
              </a:ext>
            </a:extLst>
          </p:cNvPr>
          <p:cNvSpPr/>
          <p:nvPr/>
        </p:nvSpPr>
        <p:spPr bwMode="auto">
          <a:xfrm>
            <a:off x="6193330" y="1578942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6B624A2A-A66C-4E8B-BA15-9D19B742E035}"/>
              </a:ext>
            </a:extLst>
          </p:cNvPr>
          <p:cNvSpPr/>
          <p:nvPr/>
        </p:nvSpPr>
        <p:spPr bwMode="auto">
          <a:xfrm>
            <a:off x="6193330" y="1035470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8F0EE573-166A-407E-A865-7AED4E087E53}"/>
              </a:ext>
            </a:extLst>
          </p:cNvPr>
          <p:cNvSpPr/>
          <p:nvPr/>
        </p:nvSpPr>
        <p:spPr bwMode="auto">
          <a:xfrm>
            <a:off x="6193330" y="1307206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B0217A32-3105-40F4-96CA-16A8FE07C76A}"/>
              </a:ext>
            </a:extLst>
          </p:cNvPr>
          <p:cNvSpPr/>
          <p:nvPr/>
        </p:nvSpPr>
        <p:spPr bwMode="auto">
          <a:xfrm>
            <a:off x="6193330" y="7647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0626F8B4-6EC8-4354-8A8C-38CA4CD1B8D9}"/>
              </a:ext>
            </a:extLst>
          </p:cNvPr>
          <p:cNvSpPr/>
          <p:nvPr/>
        </p:nvSpPr>
        <p:spPr bwMode="auto">
          <a:xfrm>
            <a:off x="6193330" y="2212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8F518C-3DC5-4928-AF16-6CB7B5720E39}"/>
              </a:ext>
            </a:extLst>
          </p:cNvPr>
          <p:cNvSpPr/>
          <p:nvPr/>
        </p:nvSpPr>
        <p:spPr bwMode="auto">
          <a:xfrm>
            <a:off x="6193330" y="4929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D6C61CD-68F4-43A6-8B83-3EDAF1C00FFB}"/>
              </a:ext>
            </a:extLst>
          </p:cNvPr>
          <p:cNvSpPr/>
          <p:nvPr/>
        </p:nvSpPr>
        <p:spPr>
          <a:xfrm>
            <a:off x="5886252" y="2480672"/>
            <a:ext cx="461665" cy="78483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5E657090-B12E-45A7-8347-94EBA6184558}"/>
              </a:ext>
            </a:extLst>
          </p:cNvPr>
          <p:cNvSpPr/>
          <p:nvPr/>
        </p:nvSpPr>
        <p:spPr bwMode="auto">
          <a:xfrm>
            <a:off x="6193330" y="320067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4F9EEEF5-7B87-4078-99A7-DB6AB25261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3330" y="1952886"/>
            <a:ext cx="12700" cy="32574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E2A7A101-DD8A-493F-B581-1BA1B163DCA9}"/>
              </a:ext>
            </a:extLst>
          </p:cNvPr>
          <p:cNvSpPr/>
          <p:nvPr/>
        </p:nvSpPr>
        <p:spPr>
          <a:xfrm>
            <a:off x="5282700" y="2039461"/>
            <a:ext cx="461665" cy="78483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动态链</a:t>
            </a:r>
          </a:p>
        </p:txBody>
      </p:sp>
    </p:spTree>
    <p:extLst>
      <p:ext uri="{BB962C8B-B14F-4D97-AF65-F5344CB8AC3E}">
        <p14:creationId xmlns:p14="http://schemas.microsoft.com/office/powerpoint/2010/main" val="46792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71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62FB6-0B01-4282-98DC-D473A8EF304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34600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6.4.5 Display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表构建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5496" y="557521"/>
            <a:ext cx="910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6.4.5 Display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表构建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4B650-C7CA-4071-B84E-AF518253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7" y="1512079"/>
            <a:ext cx="7977246" cy="38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71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73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4392488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62FB6-0B01-4282-98DC-D473A8EF3041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5241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1CAA1D-1A23-4C55-9FB5-0E8E1FBE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1" y="4481284"/>
            <a:ext cx="4029104" cy="762006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访问变量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02F60F-AE6C-4791-B1EF-BF3D10B3933E}"/>
              </a:ext>
            </a:extLst>
          </p:cNvPr>
          <p:cNvSpPr txBox="1"/>
          <p:nvPr/>
        </p:nvSpPr>
        <p:spPr>
          <a:xfrm>
            <a:off x="35496" y="557521"/>
            <a:ext cx="910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访问变量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3282C68-D6C2-4F02-A3D6-73E2B8B1E292}"/>
              </a:ext>
            </a:extLst>
          </p:cNvPr>
          <p:cNvSpPr/>
          <p:nvPr/>
        </p:nvSpPr>
        <p:spPr bwMode="auto">
          <a:xfrm>
            <a:off x="7433131" y="583758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0032F0-DD8D-4680-A9E4-CCA29EDBB062}"/>
              </a:ext>
            </a:extLst>
          </p:cNvPr>
          <p:cNvSpPr/>
          <p:nvPr/>
        </p:nvSpPr>
        <p:spPr bwMode="auto">
          <a:xfrm>
            <a:off x="7079261" y="58375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FAB7B8B-2E9B-4885-988A-B828F6E24134}"/>
              </a:ext>
            </a:extLst>
          </p:cNvPr>
          <p:cNvSpPr/>
          <p:nvPr/>
        </p:nvSpPr>
        <p:spPr bwMode="auto">
          <a:xfrm>
            <a:off x="7433131" y="556585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D08A282-221D-46CC-9E96-820A08D571FB}"/>
              </a:ext>
            </a:extLst>
          </p:cNvPr>
          <p:cNvSpPr/>
          <p:nvPr/>
        </p:nvSpPr>
        <p:spPr bwMode="auto">
          <a:xfrm>
            <a:off x="7433131" y="502237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B883EE-AAD0-4414-BB74-79AFE41D1891}"/>
              </a:ext>
            </a:extLst>
          </p:cNvPr>
          <p:cNvSpPr/>
          <p:nvPr/>
        </p:nvSpPr>
        <p:spPr bwMode="auto">
          <a:xfrm>
            <a:off x="7433131" y="475064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2DE2F85-5EC6-47DA-A80E-DE0DFCBFA8B5}"/>
              </a:ext>
            </a:extLst>
          </p:cNvPr>
          <p:cNvSpPr/>
          <p:nvPr/>
        </p:nvSpPr>
        <p:spPr bwMode="auto">
          <a:xfrm>
            <a:off x="7433131" y="529411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2E83786-14FF-4883-B3EE-AFE23ECC0294}"/>
              </a:ext>
            </a:extLst>
          </p:cNvPr>
          <p:cNvCxnSpPr>
            <a:cxnSpLocks/>
          </p:cNvCxnSpPr>
          <p:nvPr/>
        </p:nvCxnSpPr>
        <p:spPr>
          <a:xfrm>
            <a:off x="6831141" y="247165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2B0C3D4-9F5D-4EFA-A316-297C5EBC8774}"/>
              </a:ext>
            </a:extLst>
          </p:cNvPr>
          <p:cNvSpPr/>
          <p:nvPr/>
        </p:nvSpPr>
        <p:spPr bwMode="auto">
          <a:xfrm>
            <a:off x="7433131" y="447890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522390F-7DD4-481B-9EFF-43A26405A528}"/>
              </a:ext>
            </a:extLst>
          </p:cNvPr>
          <p:cNvSpPr/>
          <p:nvPr/>
        </p:nvSpPr>
        <p:spPr bwMode="auto">
          <a:xfrm>
            <a:off x="7433131" y="420717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6724395-9CA4-46E9-916D-0D62B195AF8B}"/>
              </a:ext>
            </a:extLst>
          </p:cNvPr>
          <p:cNvSpPr/>
          <p:nvPr/>
        </p:nvSpPr>
        <p:spPr>
          <a:xfrm>
            <a:off x="6616773" y="206233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AAA8B94-6C51-4ACC-913D-F002B5249644}"/>
              </a:ext>
            </a:extLst>
          </p:cNvPr>
          <p:cNvSpPr/>
          <p:nvPr/>
        </p:nvSpPr>
        <p:spPr bwMode="auto">
          <a:xfrm>
            <a:off x="7079261" y="52941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57BA18B-CE53-4870-B065-1519243AC2A7}"/>
              </a:ext>
            </a:extLst>
          </p:cNvPr>
          <p:cNvSpPr/>
          <p:nvPr/>
        </p:nvSpPr>
        <p:spPr bwMode="auto">
          <a:xfrm>
            <a:off x="7079261" y="50223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85EEB61-AB3D-48A9-8207-4C59AE579CE7}"/>
              </a:ext>
            </a:extLst>
          </p:cNvPr>
          <p:cNvSpPr/>
          <p:nvPr/>
        </p:nvSpPr>
        <p:spPr bwMode="auto">
          <a:xfrm>
            <a:off x="7079261" y="47506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255680-1CC5-44D4-9430-166C645D6CD8}"/>
              </a:ext>
            </a:extLst>
          </p:cNvPr>
          <p:cNvSpPr/>
          <p:nvPr/>
        </p:nvSpPr>
        <p:spPr bwMode="auto">
          <a:xfrm>
            <a:off x="7079261" y="44789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AFF77A5-E999-4971-B5C6-5949236EBBCA}"/>
              </a:ext>
            </a:extLst>
          </p:cNvPr>
          <p:cNvSpPr/>
          <p:nvPr/>
        </p:nvSpPr>
        <p:spPr bwMode="auto">
          <a:xfrm>
            <a:off x="7079261" y="42071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B908E97-3B16-45E9-A0D7-0F3C95278A19}"/>
              </a:ext>
            </a:extLst>
          </p:cNvPr>
          <p:cNvSpPr/>
          <p:nvPr/>
        </p:nvSpPr>
        <p:spPr bwMode="auto">
          <a:xfrm>
            <a:off x="7079261" y="55658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9D8736E-3246-4C25-8A1F-8E8E0E8420BF}"/>
              </a:ext>
            </a:extLst>
          </p:cNvPr>
          <p:cNvCxnSpPr>
            <a:cxnSpLocks/>
          </p:cNvCxnSpPr>
          <p:nvPr/>
        </p:nvCxnSpPr>
        <p:spPr>
          <a:xfrm>
            <a:off x="6831141" y="166326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2356898-B0A9-4D19-9B95-EDBA2D9D9C0E}"/>
              </a:ext>
            </a:extLst>
          </p:cNvPr>
          <p:cNvSpPr/>
          <p:nvPr/>
        </p:nvSpPr>
        <p:spPr bwMode="auto">
          <a:xfrm>
            <a:off x="7433131" y="393543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7F6F07C-D9BD-43D3-962D-5DF0DDE15D7B}"/>
              </a:ext>
            </a:extLst>
          </p:cNvPr>
          <p:cNvSpPr/>
          <p:nvPr/>
        </p:nvSpPr>
        <p:spPr>
          <a:xfrm>
            <a:off x="6352752" y="145354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B5C438C-97D8-422C-A931-7DAC277ED278}"/>
              </a:ext>
            </a:extLst>
          </p:cNvPr>
          <p:cNvSpPr/>
          <p:nvPr/>
        </p:nvSpPr>
        <p:spPr bwMode="auto">
          <a:xfrm>
            <a:off x="7079261" y="39354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92EA034-A00F-458E-9852-9BDF562A4DEE}"/>
              </a:ext>
            </a:extLst>
          </p:cNvPr>
          <p:cNvCxnSpPr>
            <a:cxnSpLocks/>
            <a:stCxn id="107" idx="1"/>
            <a:endCxn id="181" idx="3"/>
          </p:cNvCxnSpPr>
          <p:nvPr/>
        </p:nvCxnSpPr>
        <p:spPr>
          <a:xfrm rot="10800000">
            <a:off x="6167959" y="1897685"/>
            <a:ext cx="911302" cy="2988827"/>
          </a:xfrm>
          <a:prstGeom prst="bentConnector3">
            <a:avLst>
              <a:gd name="adj1" fmla="val 518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1DD52AB9-E2CF-4773-B791-9F7448A9872C}"/>
              </a:ext>
            </a:extLst>
          </p:cNvPr>
          <p:cNvCxnSpPr>
            <a:cxnSpLocks/>
          </p:cNvCxnSpPr>
          <p:nvPr/>
        </p:nvCxnSpPr>
        <p:spPr>
          <a:xfrm rot="10800000">
            <a:off x="6167959" y="1936955"/>
            <a:ext cx="911302" cy="3532299"/>
          </a:xfrm>
          <a:prstGeom prst="bentConnector3">
            <a:avLst>
              <a:gd name="adj1" fmla="val 6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861F3807-C4DD-413F-93CE-8FB09C9B2AF1}"/>
              </a:ext>
            </a:extLst>
          </p:cNvPr>
          <p:cNvSpPr/>
          <p:nvPr/>
        </p:nvSpPr>
        <p:spPr bwMode="auto">
          <a:xfrm>
            <a:off x="4576759" y="583785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77093DC-03F3-4A92-B33F-321C285A87B4}"/>
              </a:ext>
            </a:extLst>
          </p:cNvPr>
          <p:cNvSpPr/>
          <p:nvPr/>
        </p:nvSpPr>
        <p:spPr bwMode="auto">
          <a:xfrm>
            <a:off x="4576759" y="556612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CBD9999-9100-4168-A65B-C57C8AFBC1F1}"/>
              </a:ext>
            </a:extLst>
          </p:cNvPr>
          <p:cNvSpPr/>
          <p:nvPr/>
        </p:nvSpPr>
        <p:spPr bwMode="auto">
          <a:xfrm>
            <a:off x="4576759" y="529438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CCDC600-B348-48BF-BF42-CD2D7D53D2AE}"/>
              </a:ext>
            </a:extLst>
          </p:cNvPr>
          <p:cNvSpPr/>
          <p:nvPr/>
        </p:nvSpPr>
        <p:spPr bwMode="auto">
          <a:xfrm>
            <a:off x="4576759" y="502264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CCB8064-ED40-46CC-9ABB-C6AD03092349}"/>
              </a:ext>
            </a:extLst>
          </p:cNvPr>
          <p:cNvSpPr/>
          <p:nvPr/>
        </p:nvSpPr>
        <p:spPr bwMode="auto">
          <a:xfrm>
            <a:off x="4576759" y="610959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341FE4E-EF95-4E74-94DE-39E5E82BC679}"/>
              </a:ext>
            </a:extLst>
          </p:cNvPr>
          <p:cNvSpPr/>
          <p:nvPr/>
        </p:nvSpPr>
        <p:spPr bwMode="auto">
          <a:xfrm>
            <a:off x="4211961" y="61093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29881A2-87AB-4978-9FF0-20D2D3727F76}"/>
              </a:ext>
            </a:extLst>
          </p:cNvPr>
          <p:cNvSpPr/>
          <p:nvPr/>
        </p:nvSpPr>
        <p:spPr bwMode="auto">
          <a:xfrm>
            <a:off x="4211961" y="583758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9C531-7B16-45C2-85CF-730FD3587D6D}"/>
              </a:ext>
            </a:extLst>
          </p:cNvPr>
          <p:cNvSpPr/>
          <p:nvPr/>
        </p:nvSpPr>
        <p:spPr bwMode="auto">
          <a:xfrm>
            <a:off x="4211961" y="556585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9F477D2-33B4-4AD4-A186-D40FAA374A5D}"/>
              </a:ext>
            </a:extLst>
          </p:cNvPr>
          <p:cNvSpPr/>
          <p:nvPr/>
        </p:nvSpPr>
        <p:spPr bwMode="auto">
          <a:xfrm>
            <a:off x="4211961" y="529411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6FC4BD4-2BB2-48B6-8583-1040D8FF6E66}"/>
              </a:ext>
            </a:extLst>
          </p:cNvPr>
          <p:cNvSpPr/>
          <p:nvPr/>
        </p:nvSpPr>
        <p:spPr bwMode="auto">
          <a:xfrm>
            <a:off x="4211961" y="502237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F5B69DA-6773-44D0-9E48-AF50306775BE}"/>
              </a:ext>
            </a:extLst>
          </p:cNvPr>
          <p:cNvSpPr/>
          <p:nvPr/>
        </p:nvSpPr>
        <p:spPr bwMode="auto">
          <a:xfrm>
            <a:off x="4576759" y="420744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66ECE5E-EC8A-4E01-BA2D-DB4EDB962169}"/>
              </a:ext>
            </a:extLst>
          </p:cNvPr>
          <p:cNvSpPr/>
          <p:nvPr/>
        </p:nvSpPr>
        <p:spPr bwMode="auto">
          <a:xfrm>
            <a:off x="4576759" y="393570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551958C-4EA0-4F2E-887F-339F713E2576}"/>
              </a:ext>
            </a:extLst>
          </p:cNvPr>
          <p:cNvSpPr/>
          <p:nvPr/>
        </p:nvSpPr>
        <p:spPr bwMode="auto">
          <a:xfrm>
            <a:off x="4576759" y="447917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89C90-17C2-43A0-9002-3E9DE02F6101}"/>
              </a:ext>
            </a:extLst>
          </p:cNvPr>
          <p:cNvSpPr/>
          <p:nvPr/>
        </p:nvSpPr>
        <p:spPr bwMode="auto">
          <a:xfrm>
            <a:off x="4576759" y="366396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28A10A7-133E-4CFE-A37F-EA4DC267230E}"/>
              </a:ext>
            </a:extLst>
          </p:cNvPr>
          <p:cNvSpPr/>
          <p:nvPr/>
        </p:nvSpPr>
        <p:spPr bwMode="auto">
          <a:xfrm>
            <a:off x="4576759" y="339223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C3CEF9BC-1298-41E3-835F-658AA4EF046B}"/>
              </a:ext>
            </a:extLst>
          </p:cNvPr>
          <p:cNvSpPr/>
          <p:nvPr/>
        </p:nvSpPr>
        <p:spPr bwMode="auto">
          <a:xfrm>
            <a:off x="4576759" y="312049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D97742D-7736-4DB7-B8EB-856B241DC649}"/>
              </a:ext>
            </a:extLst>
          </p:cNvPr>
          <p:cNvSpPr/>
          <p:nvPr/>
        </p:nvSpPr>
        <p:spPr bwMode="auto">
          <a:xfrm>
            <a:off x="4211961" y="475064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6F334FC-214A-4C1E-998F-24BD140A3472}"/>
              </a:ext>
            </a:extLst>
          </p:cNvPr>
          <p:cNvSpPr/>
          <p:nvPr/>
        </p:nvSpPr>
        <p:spPr bwMode="auto">
          <a:xfrm>
            <a:off x="4211961" y="447890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13FD72E-34EF-4A9A-B379-194CB13A5FDE}"/>
              </a:ext>
            </a:extLst>
          </p:cNvPr>
          <p:cNvSpPr/>
          <p:nvPr/>
        </p:nvSpPr>
        <p:spPr bwMode="auto">
          <a:xfrm>
            <a:off x="4211961" y="420717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2625464-1B59-45CD-94FD-AEE3FDE716BD}"/>
              </a:ext>
            </a:extLst>
          </p:cNvPr>
          <p:cNvSpPr/>
          <p:nvPr/>
        </p:nvSpPr>
        <p:spPr bwMode="auto">
          <a:xfrm>
            <a:off x="4211961" y="393543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C792EC3-D12E-498D-8E89-CA7B4D8CE275}"/>
              </a:ext>
            </a:extLst>
          </p:cNvPr>
          <p:cNvSpPr/>
          <p:nvPr/>
        </p:nvSpPr>
        <p:spPr bwMode="auto">
          <a:xfrm>
            <a:off x="4211961" y="366369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5734BC9-BCD4-4C32-ABF0-A035AB68CA4D}"/>
              </a:ext>
            </a:extLst>
          </p:cNvPr>
          <p:cNvSpPr/>
          <p:nvPr/>
        </p:nvSpPr>
        <p:spPr bwMode="auto">
          <a:xfrm>
            <a:off x="4211961" y="339196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2D8F7FA5-B5E8-4E91-A605-36F3B0866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1961" y="4128455"/>
            <a:ext cx="12700" cy="190215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437CDA62-EB3D-48A1-8428-73AB1977E670}"/>
              </a:ext>
            </a:extLst>
          </p:cNvPr>
          <p:cNvCxnSpPr>
            <a:cxnSpLocks/>
          </p:cNvCxnSpPr>
          <p:nvPr/>
        </p:nvCxnSpPr>
        <p:spPr>
          <a:xfrm>
            <a:off x="6173213" y="4557892"/>
            <a:ext cx="12700" cy="135868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5F7D75D8-493C-4855-92B2-E9A13D013349}"/>
              </a:ext>
            </a:extLst>
          </p:cNvPr>
          <p:cNvSpPr/>
          <p:nvPr/>
        </p:nvSpPr>
        <p:spPr bwMode="auto">
          <a:xfrm>
            <a:off x="4576759" y="257702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2D5D7037-5C3D-4A66-BE6F-792EF8B0397B}"/>
              </a:ext>
            </a:extLst>
          </p:cNvPr>
          <p:cNvSpPr/>
          <p:nvPr/>
        </p:nvSpPr>
        <p:spPr bwMode="auto">
          <a:xfrm>
            <a:off x="4576759" y="203355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559242F-8F80-48E0-9E71-F82684FD434A}"/>
              </a:ext>
            </a:extLst>
          </p:cNvPr>
          <p:cNvSpPr/>
          <p:nvPr/>
        </p:nvSpPr>
        <p:spPr bwMode="auto">
          <a:xfrm>
            <a:off x="4576759" y="1761816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5113991-823C-4C19-81C9-E37458C4EA22}"/>
              </a:ext>
            </a:extLst>
          </p:cNvPr>
          <p:cNvSpPr/>
          <p:nvPr/>
        </p:nvSpPr>
        <p:spPr bwMode="auto">
          <a:xfrm>
            <a:off x="4576759" y="2305288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21CB0E17-D042-42E1-B1ED-D06FCD269AD9}"/>
              </a:ext>
            </a:extLst>
          </p:cNvPr>
          <p:cNvSpPr/>
          <p:nvPr/>
        </p:nvSpPr>
        <p:spPr bwMode="auto">
          <a:xfrm>
            <a:off x="4576759" y="149008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1C78A5A-0E20-47F3-8C3C-BC618343E820}"/>
              </a:ext>
            </a:extLst>
          </p:cNvPr>
          <p:cNvSpPr/>
          <p:nvPr/>
        </p:nvSpPr>
        <p:spPr bwMode="auto">
          <a:xfrm>
            <a:off x="4576759" y="1218344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97B9CA8-DD01-484C-B595-E3761A40F4F8}"/>
              </a:ext>
            </a:extLst>
          </p:cNvPr>
          <p:cNvSpPr/>
          <p:nvPr/>
        </p:nvSpPr>
        <p:spPr bwMode="auto">
          <a:xfrm>
            <a:off x="4576759" y="2848760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0B1D749-7E7E-4770-B09C-7FBEC2A5F39B}"/>
              </a:ext>
            </a:extLst>
          </p:cNvPr>
          <p:cNvSpPr/>
          <p:nvPr/>
        </p:nvSpPr>
        <p:spPr bwMode="auto">
          <a:xfrm>
            <a:off x="4211961" y="312022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B5D5C0E-F6A0-4B39-A864-EDE06013E537}"/>
              </a:ext>
            </a:extLst>
          </p:cNvPr>
          <p:cNvSpPr/>
          <p:nvPr/>
        </p:nvSpPr>
        <p:spPr bwMode="auto">
          <a:xfrm>
            <a:off x="4576759" y="4750912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5CB74705-C4FF-4636-84B7-9A0B74ABA66E}"/>
              </a:ext>
            </a:extLst>
          </p:cNvPr>
          <p:cNvSpPr/>
          <p:nvPr/>
        </p:nvSpPr>
        <p:spPr bwMode="auto">
          <a:xfrm>
            <a:off x="4211961" y="284849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9CF0AE5-8640-488D-AECE-2B5BB7917AEF}"/>
              </a:ext>
            </a:extLst>
          </p:cNvPr>
          <p:cNvSpPr/>
          <p:nvPr/>
        </p:nvSpPr>
        <p:spPr bwMode="auto">
          <a:xfrm>
            <a:off x="4211961" y="25767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9EF7798-46E1-4B62-85F2-593026A829A2}"/>
              </a:ext>
            </a:extLst>
          </p:cNvPr>
          <p:cNvSpPr/>
          <p:nvPr/>
        </p:nvSpPr>
        <p:spPr bwMode="auto">
          <a:xfrm>
            <a:off x="4211961" y="23050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5DFBE8A-5199-4773-A167-46A39FDE3C07}"/>
              </a:ext>
            </a:extLst>
          </p:cNvPr>
          <p:cNvSpPr/>
          <p:nvPr/>
        </p:nvSpPr>
        <p:spPr bwMode="auto">
          <a:xfrm>
            <a:off x="4211961" y="20332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1C8F902-CA07-4850-818B-474321C4176C}"/>
              </a:ext>
            </a:extLst>
          </p:cNvPr>
          <p:cNvSpPr/>
          <p:nvPr/>
        </p:nvSpPr>
        <p:spPr bwMode="auto">
          <a:xfrm>
            <a:off x="4211961" y="17615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E50EBDD-54F4-4815-B692-F5FE999F014E}"/>
              </a:ext>
            </a:extLst>
          </p:cNvPr>
          <p:cNvSpPr/>
          <p:nvPr/>
        </p:nvSpPr>
        <p:spPr bwMode="auto">
          <a:xfrm>
            <a:off x="4211961" y="14898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1C942A0-F357-45D4-9FE4-9B0DC7D51B56}"/>
              </a:ext>
            </a:extLst>
          </p:cNvPr>
          <p:cNvSpPr/>
          <p:nvPr/>
        </p:nvSpPr>
        <p:spPr bwMode="auto">
          <a:xfrm>
            <a:off x="4211961" y="121807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E71A9A82-ACBA-447A-BAF7-F0C94C5A36E7}"/>
              </a:ext>
            </a:extLst>
          </p:cNvPr>
          <p:cNvCxnSpPr>
            <a:cxnSpLocks/>
            <a:stCxn id="192" idx="1"/>
            <a:endCxn id="174" idx="1"/>
          </p:cNvCxnSpPr>
          <p:nvPr/>
        </p:nvCxnSpPr>
        <p:spPr>
          <a:xfrm rot="10800000" flipV="1">
            <a:off x="4211961" y="1897415"/>
            <a:ext cx="12700" cy="21738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E89FE4F8-E34E-43E2-85F9-42019B0DEDDF}"/>
              </a:ext>
            </a:extLst>
          </p:cNvPr>
          <p:cNvCxnSpPr>
            <a:cxnSpLocks/>
            <a:stCxn id="182" idx="3"/>
            <a:endCxn id="155" idx="3"/>
          </p:cNvCxnSpPr>
          <p:nvPr/>
        </p:nvCxnSpPr>
        <p:spPr>
          <a:xfrm>
            <a:off x="6167959" y="2441156"/>
            <a:ext cx="12700" cy="3532568"/>
          </a:xfrm>
          <a:prstGeom prst="bentConnector3">
            <a:avLst>
              <a:gd name="adj1" fmla="val 23300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5C16A8BA-0D33-48FB-8BB0-269374328F8A}"/>
              </a:ext>
            </a:extLst>
          </p:cNvPr>
          <p:cNvSpPr/>
          <p:nvPr/>
        </p:nvSpPr>
        <p:spPr bwMode="auto">
          <a:xfrm>
            <a:off x="7433369" y="610932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D3725B6-4396-4EFE-9D57-90464D6A16CB}"/>
              </a:ext>
            </a:extLst>
          </p:cNvPr>
          <p:cNvSpPr/>
          <p:nvPr/>
        </p:nvSpPr>
        <p:spPr bwMode="auto">
          <a:xfrm>
            <a:off x="7079261" y="610932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B8ABC33-B7C8-47AE-BB88-CC58626E938C}"/>
              </a:ext>
            </a:extLst>
          </p:cNvPr>
          <p:cNvSpPr/>
          <p:nvPr/>
        </p:nvSpPr>
        <p:spPr bwMode="auto">
          <a:xfrm>
            <a:off x="7433131" y="366369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EAX,ECX,EDX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87A2D80-CCDC-4506-AA13-5ED917D039F5}"/>
              </a:ext>
            </a:extLst>
          </p:cNvPr>
          <p:cNvSpPr/>
          <p:nvPr/>
        </p:nvSpPr>
        <p:spPr bwMode="auto">
          <a:xfrm>
            <a:off x="7433131" y="339196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9430680-32B1-4086-9D7E-350D42510144}"/>
              </a:ext>
            </a:extLst>
          </p:cNvPr>
          <p:cNvSpPr/>
          <p:nvPr/>
        </p:nvSpPr>
        <p:spPr bwMode="auto">
          <a:xfrm>
            <a:off x="7433131" y="312022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35333EE-6395-411F-8E58-FAF4D6AF5570}"/>
              </a:ext>
            </a:extLst>
          </p:cNvPr>
          <p:cNvSpPr/>
          <p:nvPr/>
        </p:nvSpPr>
        <p:spPr bwMode="auto">
          <a:xfrm>
            <a:off x="7433131" y="2576755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84ECE30-3E54-4530-A111-B94CB992FC55}"/>
              </a:ext>
            </a:extLst>
          </p:cNvPr>
          <p:cNvSpPr/>
          <p:nvPr/>
        </p:nvSpPr>
        <p:spPr bwMode="auto">
          <a:xfrm>
            <a:off x="7433131" y="2305019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379389C-EEC6-4E14-9D73-61BE5FD6100A}"/>
              </a:ext>
            </a:extLst>
          </p:cNvPr>
          <p:cNvSpPr/>
          <p:nvPr/>
        </p:nvSpPr>
        <p:spPr bwMode="auto">
          <a:xfrm>
            <a:off x="7433131" y="284849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18598C9-27B5-45D6-88E5-87BE4ABC50CA}"/>
              </a:ext>
            </a:extLst>
          </p:cNvPr>
          <p:cNvSpPr/>
          <p:nvPr/>
        </p:nvSpPr>
        <p:spPr bwMode="auto">
          <a:xfrm>
            <a:off x="7433131" y="2033283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EBX,ESI,EDI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D09E8D3-DD11-4A01-A259-5E551E37E3E0}"/>
              </a:ext>
            </a:extLst>
          </p:cNvPr>
          <p:cNvSpPr/>
          <p:nvPr/>
        </p:nvSpPr>
        <p:spPr bwMode="auto">
          <a:xfrm>
            <a:off x="7433131" y="1761547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1903D23E-6CE1-4054-BD29-32CE3E04D784}"/>
              </a:ext>
            </a:extLst>
          </p:cNvPr>
          <p:cNvSpPr/>
          <p:nvPr/>
        </p:nvSpPr>
        <p:spPr bwMode="auto">
          <a:xfrm>
            <a:off x="7433131" y="1489811"/>
            <a:ext cx="1591200" cy="2717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78DD820-E1E3-4D61-A44E-0FF4F0AB87D2}"/>
              </a:ext>
            </a:extLst>
          </p:cNvPr>
          <p:cNvSpPr/>
          <p:nvPr/>
        </p:nvSpPr>
        <p:spPr bwMode="auto">
          <a:xfrm>
            <a:off x="7079261" y="366369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CF47A11-5457-4A87-8324-5673673450E6}"/>
              </a:ext>
            </a:extLst>
          </p:cNvPr>
          <p:cNvSpPr/>
          <p:nvPr/>
        </p:nvSpPr>
        <p:spPr bwMode="auto">
          <a:xfrm>
            <a:off x="7079261" y="339196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C206BD08-54E3-4E48-865E-29372E728548}"/>
              </a:ext>
            </a:extLst>
          </p:cNvPr>
          <p:cNvSpPr/>
          <p:nvPr/>
        </p:nvSpPr>
        <p:spPr bwMode="auto">
          <a:xfrm>
            <a:off x="7079261" y="312022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4FB8EF97-514A-4844-9F07-5C48B0873448}"/>
              </a:ext>
            </a:extLst>
          </p:cNvPr>
          <p:cNvSpPr/>
          <p:nvPr/>
        </p:nvSpPr>
        <p:spPr bwMode="auto">
          <a:xfrm>
            <a:off x="7079261" y="284849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523A9C9-EDCD-4788-BF57-829B8CBC9ECA}"/>
              </a:ext>
            </a:extLst>
          </p:cNvPr>
          <p:cNvSpPr/>
          <p:nvPr/>
        </p:nvSpPr>
        <p:spPr bwMode="auto">
          <a:xfrm>
            <a:off x="7079261" y="2576755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14EA8A8-4A19-4A1B-9506-367B8FC8404A}"/>
              </a:ext>
            </a:extLst>
          </p:cNvPr>
          <p:cNvSpPr/>
          <p:nvPr/>
        </p:nvSpPr>
        <p:spPr bwMode="auto">
          <a:xfrm>
            <a:off x="7079261" y="2305019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278F414E-BF2D-440D-8E69-34AFDE330E45}"/>
              </a:ext>
            </a:extLst>
          </p:cNvPr>
          <p:cNvSpPr/>
          <p:nvPr/>
        </p:nvSpPr>
        <p:spPr bwMode="auto">
          <a:xfrm>
            <a:off x="7079261" y="2033283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252D20A-362A-48CC-898B-10E31BAB1EA3}"/>
              </a:ext>
            </a:extLst>
          </p:cNvPr>
          <p:cNvSpPr/>
          <p:nvPr/>
        </p:nvSpPr>
        <p:spPr bwMode="auto">
          <a:xfrm>
            <a:off x="7079261" y="1761547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37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7BE84CE-EE60-4DED-9342-220D20857661}"/>
              </a:ext>
            </a:extLst>
          </p:cNvPr>
          <p:cNvSpPr/>
          <p:nvPr/>
        </p:nvSpPr>
        <p:spPr bwMode="auto">
          <a:xfrm>
            <a:off x="7079261" y="1489811"/>
            <a:ext cx="360000" cy="271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38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343353A2-9FD6-411D-8512-52AD9CFBA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9261" y="2401617"/>
            <a:ext cx="12700" cy="24456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152401A0-7FBB-4AC4-854E-ACF66D1EA848}"/>
              </a:ext>
            </a:extLst>
          </p:cNvPr>
          <p:cNvCxnSpPr>
            <a:cxnSpLocks/>
          </p:cNvCxnSpPr>
          <p:nvPr/>
        </p:nvCxnSpPr>
        <p:spPr>
          <a:xfrm rot="10800000">
            <a:off x="6167959" y="1852805"/>
            <a:ext cx="911302" cy="1086675"/>
          </a:xfrm>
          <a:prstGeom prst="bentConnector3">
            <a:avLst>
              <a:gd name="adj1" fmla="val 450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8">
                <a:extLst>
                  <a:ext uri="{FF2B5EF4-FFF2-40B4-BE49-F238E27FC236}">
                    <a16:creationId xmlns:a16="http://schemas.microsoft.com/office/drawing/2014/main" id="{1EB76274-A745-45A0-AA81-8E1E10D9A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42296"/>
                <a:ext cx="3750586" cy="2719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Proc111 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访问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Proc1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中变量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父过程层次为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，则父过程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display</a:t>
                </a:r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位置：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=12+4(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本例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Proc1</a:t>
                </a:r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=12+4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8">
                <a:extLst>
                  <a:ext uri="{FF2B5EF4-FFF2-40B4-BE49-F238E27FC236}">
                    <a16:creationId xmlns:a16="http://schemas.microsoft.com/office/drawing/2014/main" id="{1EB76274-A745-45A0-AA81-8E1E10D9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42296"/>
                <a:ext cx="3750586" cy="2719719"/>
              </a:xfrm>
              <a:prstGeom prst="rect">
                <a:avLst/>
              </a:prstGeom>
              <a:blipFill>
                <a:blip r:embed="rId4"/>
                <a:stretch>
                  <a:fillRect l="-1463" b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118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75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3960440" cy="56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目标程序运行时的活动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运行时存储空间访问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存储空间分配策略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过程调用规范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高级程序参数传递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std call</a:t>
            </a: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x64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寄存器保护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地址计算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6.2.7 ARM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运行时库输入输出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编译器生成输入输出代码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7169F5D-FB48-4206-A77A-F1B6DC7A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26443"/>
            <a:ext cx="4392488" cy="56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跨文件调用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6.3.5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封装库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嵌套过程栈帧结构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外层变量访问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嵌套层次显示表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6.4.5 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表构建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6.4.6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访问变量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堆式存储分配</a:t>
            </a:r>
            <a:endParaRPr lang="en-US" altLang="zh-CN" sz="16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保留元数据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存储回收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EA4940-8872-4677-9118-0AD694CD178C}"/>
              </a:ext>
            </a:extLst>
          </p:cNvPr>
          <p:cNvSpPr txBox="1"/>
          <p:nvPr/>
        </p:nvSpPr>
        <p:spPr>
          <a:xfrm>
            <a:off x="35496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运行时存储空间组织</a:t>
            </a:r>
          </a:p>
        </p:txBody>
      </p:sp>
    </p:spTree>
    <p:extLst>
      <p:ext uri="{BB962C8B-B14F-4D97-AF65-F5344CB8AC3E}">
        <p14:creationId xmlns:p14="http://schemas.microsoft.com/office/powerpoint/2010/main" val="31256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运行时存储空间访问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堆式存储分配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39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堆区地址的获取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位以后的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，很多将堆管理放入系统内核，各区也不再连续，此方法不适用。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44D4C9-536F-44B5-BD3F-9CF5AA85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2" y="2656401"/>
            <a:ext cx="8634476" cy="35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286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堆式存储分配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堆式存储分配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16ED8F-2125-4411-96C1-13226512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640960" cy="13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当运行程序请求一块体积为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的空间时，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应该分配哪一块？</a:t>
            </a: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从比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稍大的一个空闲块中取出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个单元，以便使大的空闲块派更大的用场；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先碰上哪块比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大，就从其中分出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个单元。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CD3D69-6149-4352-8E19-1BCA37ACA441}"/>
              </a:ext>
            </a:extLst>
          </p:cNvPr>
          <p:cNvGrpSpPr/>
          <p:nvPr/>
        </p:nvGrpSpPr>
        <p:grpSpPr>
          <a:xfrm>
            <a:off x="1043608" y="2638988"/>
            <a:ext cx="6323662" cy="1654108"/>
            <a:chOff x="1043608" y="2638988"/>
            <a:chExt cx="6323662" cy="165410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411709-C91E-4A6A-8ABB-755CD2FE6A0E}"/>
                </a:ext>
              </a:extLst>
            </p:cNvPr>
            <p:cNvSpPr/>
            <p:nvPr/>
          </p:nvSpPr>
          <p:spPr bwMode="auto">
            <a:xfrm>
              <a:off x="1043608" y="3052764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3032DE-19EE-4AB2-B3EA-A098AB7A56C4}"/>
                </a:ext>
              </a:extLst>
            </p:cNvPr>
            <p:cNvSpPr/>
            <p:nvPr/>
          </p:nvSpPr>
          <p:spPr bwMode="auto">
            <a:xfrm>
              <a:off x="1043608" y="3362847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7A0B3D-1E43-491D-8BE9-ADC960899C0D}"/>
                </a:ext>
              </a:extLst>
            </p:cNvPr>
            <p:cNvSpPr/>
            <p:nvPr/>
          </p:nvSpPr>
          <p:spPr bwMode="auto">
            <a:xfrm>
              <a:off x="1043608" y="3672930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298F06-FB2A-432C-9F18-2BB407CB527F}"/>
                </a:ext>
              </a:extLst>
            </p:cNvPr>
            <p:cNvSpPr/>
            <p:nvPr/>
          </p:nvSpPr>
          <p:spPr bwMode="auto">
            <a:xfrm>
              <a:off x="1043608" y="3983013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C5128C-9924-44D3-B6D9-99EC6854C225}"/>
                </a:ext>
              </a:extLst>
            </p:cNvPr>
            <p:cNvSpPr/>
            <p:nvPr/>
          </p:nvSpPr>
          <p:spPr bwMode="auto">
            <a:xfrm>
              <a:off x="1619672" y="3052295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0B3420-8A4C-4DEB-8DE3-AC48BF680A4E}"/>
                </a:ext>
              </a:extLst>
            </p:cNvPr>
            <p:cNvSpPr/>
            <p:nvPr/>
          </p:nvSpPr>
          <p:spPr bwMode="auto">
            <a:xfrm>
              <a:off x="1619672" y="3362378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F8473E-776A-4877-8F67-5A64C97C4F64}"/>
                </a:ext>
              </a:extLst>
            </p:cNvPr>
            <p:cNvSpPr/>
            <p:nvPr/>
          </p:nvSpPr>
          <p:spPr bwMode="auto">
            <a:xfrm>
              <a:off x="1619672" y="3672461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F09109-AEAC-4805-8B82-B6B5CF7A3513}"/>
                </a:ext>
              </a:extLst>
            </p:cNvPr>
            <p:cNvSpPr/>
            <p:nvPr/>
          </p:nvSpPr>
          <p:spPr bwMode="auto">
            <a:xfrm>
              <a:off x="1619672" y="3982544"/>
              <a:ext cx="57606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32A9679A-1A5D-4F1E-9A9C-34F66A01BD7D}"/>
                </a:ext>
              </a:extLst>
            </p:cNvPr>
            <p:cNvCxnSpPr>
              <a:cxnSpLocks/>
              <a:stCxn id="17" idx="6"/>
              <a:endCxn id="24" idx="2"/>
            </p:cNvCxnSpPr>
            <p:nvPr/>
          </p:nvCxnSpPr>
          <p:spPr>
            <a:xfrm flipV="1">
              <a:off x="1930563" y="2949071"/>
              <a:ext cx="2850939" cy="25826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61EAE65F-F680-4481-9775-145E63EC5C77}"/>
                </a:ext>
              </a:extLst>
            </p:cNvPr>
            <p:cNvSpPr/>
            <p:nvPr/>
          </p:nvSpPr>
          <p:spPr bwMode="auto">
            <a:xfrm>
              <a:off x="1884844" y="318447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31DD24E8-2D6D-4175-A1EE-DB490A3F8C9A}"/>
                </a:ext>
              </a:extLst>
            </p:cNvPr>
            <p:cNvSpPr/>
            <p:nvPr/>
          </p:nvSpPr>
          <p:spPr bwMode="auto">
            <a:xfrm>
              <a:off x="1883379" y="349455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A61130B-428B-4932-9671-F5BAF3DF1E4D}"/>
                </a:ext>
              </a:extLst>
            </p:cNvPr>
            <p:cNvSpPr/>
            <p:nvPr/>
          </p:nvSpPr>
          <p:spPr bwMode="auto">
            <a:xfrm>
              <a:off x="1883379" y="380837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10509374-A10C-493B-8A7B-74F705E88374}"/>
                </a:ext>
              </a:extLst>
            </p:cNvPr>
            <p:cNvSpPr/>
            <p:nvPr/>
          </p:nvSpPr>
          <p:spPr bwMode="auto">
            <a:xfrm>
              <a:off x="1883379" y="41147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4D69BA3-D04C-4808-BD67-8225F41C0E09}"/>
                </a:ext>
              </a:extLst>
            </p:cNvPr>
            <p:cNvSpPr/>
            <p:nvPr/>
          </p:nvSpPr>
          <p:spPr bwMode="auto">
            <a:xfrm>
              <a:off x="2987824" y="2638988"/>
              <a:ext cx="576064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5F7D559-28DE-4B6F-8770-6524B14F1B3F}"/>
                </a:ext>
              </a:extLst>
            </p:cNvPr>
            <p:cNvSpPr/>
            <p:nvPr/>
          </p:nvSpPr>
          <p:spPr bwMode="auto">
            <a:xfrm>
              <a:off x="3563888" y="2638988"/>
              <a:ext cx="576064" cy="3100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5E069C0-551E-4CB8-B71A-30629DBC56C0}"/>
                </a:ext>
              </a:extLst>
            </p:cNvPr>
            <p:cNvSpPr/>
            <p:nvPr/>
          </p:nvSpPr>
          <p:spPr bwMode="auto">
            <a:xfrm>
              <a:off x="4139952" y="2638988"/>
              <a:ext cx="288032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75F8C8C-D610-4F8C-9FCF-5819294D8A5D}"/>
                </a:ext>
              </a:extLst>
            </p:cNvPr>
            <p:cNvSpPr/>
            <p:nvPr/>
          </p:nvSpPr>
          <p:spPr bwMode="auto">
            <a:xfrm>
              <a:off x="4427984" y="2638988"/>
              <a:ext cx="707036" cy="3100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50756C-11A0-4642-83C4-69DAD9A2D846}"/>
                </a:ext>
              </a:extLst>
            </p:cNvPr>
            <p:cNvSpPr/>
            <p:nvPr/>
          </p:nvSpPr>
          <p:spPr bwMode="auto">
            <a:xfrm>
              <a:off x="5135020" y="2638988"/>
              <a:ext cx="432050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213DCC-4601-4EC8-8FE3-1E4FF39AF6BE}"/>
                </a:ext>
              </a:extLst>
            </p:cNvPr>
            <p:cNvSpPr/>
            <p:nvPr/>
          </p:nvSpPr>
          <p:spPr bwMode="auto">
            <a:xfrm>
              <a:off x="5567070" y="2638988"/>
              <a:ext cx="576064" cy="3100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2487BB-D349-44A3-A509-EF7289CC1412}"/>
                </a:ext>
              </a:extLst>
            </p:cNvPr>
            <p:cNvSpPr/>
            <p:nvPr/>
          </p:nvSpPr>
          <p:spPr bwMode="auto">
            <a:xfrm>
              <a:off x="6143134" y="2638988"/>
              <a:ext cx="432050" cy="3100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zh-CN" altLang="en-US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7161755-3BA3-4988-A5EB-E16E55A970DA}"/>
                </a:ext>
              </a:extLst>
            </p:cNvPr>
            <p:cNvSpPr/>
            <p:nvPr/>
          </p:nvSpPr>
          <p:spPr bwMode="auto">
            <a:xfrm>
              <a:off x="6575184" y="2638988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4F7905E1-F7FA-44A0-A85D-3E59A77B6484}"/>
                </a:ext>
              </a:extLst>
            </p:cNvPr>
            <p:cNvCxnSpPr>
              <a:cxnSpLocks/>
              <a:stCxn id="18" idx="6"/>
              <a:endCxn id="22" idx="2"/>
            </p:cNvCxnSpPr>
            <p:nvPr/>
          </p:nvCxnSpPr>
          <p:spPr>
            <a:xfrm flipV="1">
              <a:off x="1929098" y="2949071"/>
              <a:ext cx="1922822" cy="56834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9A8CDF20-3256-49D6-A37F-58392CDFA97D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1929098" y="2949071"/>
              <a:ext cx="3926004" cy="88216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45838414-0D3E-4906-9FEC-EB5B3EB0562D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 flipV="1">
              <a:off x="1929098" y="2949071"/>
              <a:ext cx="4430061" cy="118851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DDFD01E2-2CFE-4238-9C3A-DC30AE1F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365104"/>
            <a:ext cx="8640960" cy="9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运行一段时间后，空间会零碎不堪</a:t>
            </a: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没有任何一块比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大，但总和比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大的多。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72A09E4F-473D-4CB0-8A14-5DCDBF042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294717"/>
            <a:ext cx="8640960" cy="9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总和也比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小，如何收回空间？</a:t>
            </a: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垃圾回收的机制如何设计。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堆式动态分配的实现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堆式存储分配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16ED8F-2125-4411-96C1-13226512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640960" cy="45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定长块管理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AE7CF54-BC4E-4248-86B1-BE3A88599411}"/>
              </a:ext>
            </a:extLst>
          </p:cNvPr>
          <p:cNvGrpSpPr/>
          <p:nvPr/>
        </p:nvGrpSpPr>
        <p:grpSpPr>
          <a:xfrm>
            <a:off x="1799699" y="2132856"/>
            <a:ext cx="5544602" cy="946243"/>
            <a:chOff x="1799699" y="2120156"/>
            <a:chExt cx="5544602" cy="94624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4D69BA3-D04C-4808-BD67-8225F41C0E09}"/>
                </a:ext>
              </a:extLst>
            </p:cNvPr>
            <p:cNvSpPr/>
            <p:nvPr/>
          </p:nvSpPr>
          <p:spPr bwMode="auto">
            <a:xfrm>
              <a:off x="1799699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C5EF47D-EBD8-44CF-9D3D-3659A910D4B1}"/>
                </a:ext>
              </a:extLst>
            </p:cNvPr>
            <p:cNvSpPr/>
            <p:nvPr/>
          </p:nvSpPr>
          <p:spPr bwMode="auto">
            <a:xfrm>
              <a:off x="2591785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57BC75F-A41B-4B37-8957-BAEF2A2F7C84}"/>
                </a:ext>
              </a:extLst>
            </p:cNvPr>
            <p:cNvSpPr/>
            <p:nvPr/>
          </p:nvSpPr>
          <p:spPr bwMode="auto">
            <a:xfrm>
              <a:off x="3383871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9B53BB-6E5D-41E9-9A23-918C979D6C19}"/>
                </a:ext>
              </a:extLst>
            </p:cNvPr>
            <p:cNvSpPr/>
            <p:nvPr/>
          </p:nvSpPr>
          <p:spPr bwMode="auto">
            <a:xfrm>
              <a:off x="4175957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A30E27-6720-42D2-94EA-2CBEEE47A6C5}"/>
                </a:ext>
              </a:extLst>
            </p:cNvPr>
            <p:cNvSpPr/>
            <p:nvPr/>
          </p:nvSpPr>
          <p:spPr bwMode="auto">
            <a:xfrm>
              <a:off x="4968043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B1A244C-EBFC-4370-B1CB-9A87E4394E25}"/>
                </a:ext>
              </a:extLst>
            </p:cNvPr>
            <p:cNvSpPr/>
            <p:nvPr/>
          </p:nvSpPr>
          <p:spPr bwMode="auto">
            <a:xfrm>
              <a:off x="5760129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88BDFF-3E26-495F-8A56-B24209D558BA}"/>
                </a:ext>
              </a:extLst>
            </p:cNvPr>
            <p:cNvSpPr/>
            <p:nvPr/>
          </p:nvSpPr>
          <p:spPr bwMode="auto">
            <a:xfrm>
              <a:off x="6552215" y="2132856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BBD9690-7ECD-4961-A08A-FE8B9824C7AF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4572000" y="2442936"/>
              <a:ext cx="0" cy="254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CC1A27E-C260-4E0A-B7E7-AA09FB5EC6F6}"/>
                </a:ext>
              </a:extLst>
            </p:cNvPr>
            <p:cNvSpPr/>
            <p:nvPr/>
          </p:nvSpPr>
          <p:spPr>
            <a:xfrm>
              <a:off x="3997804" y="2697067"/>
              <a:ext cx="1148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available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A5187C1E-F756-480E-B805-94C93D944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8024" y="2120156"/>
              <a:ext cx="576062" cy="12700"/>
            </a:xfrm>
            <a:prstGeom prst="bentConnector4">
              <a:avLst>
                <a:gd name="adj1" fmla="val 15625"/>
                <a:gd name="adj2" fmla="val 19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DC3760C7-966F-47BD-A5DB-23A4158D7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933" y="2120156"/>
              <a:ext cx="597239" cy="12700"/>
            </a:xfrm>
            <a:prstGeom prst="bentConnector4">
              <a:avLst>
                <a:gd name="adj1" fmla="val 16844"/>
                <a:gd name="adj2" fmla="val 19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8198E90-3C53-41B1-85A0-5FC059C4F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019" y="2120156"/>
              <a:ext cx="576062" cy="12700"/>
            </a:xfrm>
            <a:prstGeom prst="bentConnector4">
              <a:avLst>
                <a:gd name="adj1" fmla="val 15625"/>
                <a:gd name="adj2" fmla="val 19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70D6CB3-7EAB-47CD-9998-E026540D2723}"/>
              </a:ext>
            </a:extLst>
          </p:cNvPr>
          <p:cNvGrpSpPr/>
          <p:nvPr/>
        </p:nvGrpSpPr>
        <p:grpSpPr>
          <a:xfrm>
            <a:off x="1799699" y="3706893"/>
            <a:ext cx="5544602" cy="946243"/>
            <a:chOff x="1799699" y="3634885"/>
            <a:chExt cx="5544602" cy="94624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6AB726-2AC7-4ED3-AAB7-5D872A7B331E}"/>
                </a:ext>
              </a:extLst>
            </p:cNvPr>
            <p:cNvSpPr/>
            <p:nvPr/>
          </p:nvSpPr>
          <p:spPr bwMode="auto">
            <a:xfrm>
              <a:off x="1799699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DE5744-5E42-4A56-BF02-E62A8EC1C0D6}"/>
                </a:ext>
              </a:extLst>
            </p:cNvPr>
            <p:cNvSpPr/>
            <p:nvPr/>
          </p:nvSpPr>
          <p:spPr bwMode="auto">
            <a:xfrm>
              <a:off x="2591785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9B9F655-BFFD-4AB7-AB8C-4DBAA42F578B}"/>
                </a:ext>
              </a:extLst>
            </p:cNvPr>
            <p:cNvSpPr/>
            <p:nvPr/>
          </p:nvSpPr>
          <p:spPr bwMode="auto">
            <a:xfrm>
              <a:off x="3383871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DCF2D9E-18E7-47F8-AE40-20CD84FDC378}"/>
                </a:ext>
              </a:extLst>
            </p:cNvPr>
            <p:cNvSpPr/>
            <p:nvPr/>
          </p:nvSpPr>
          <p:spPr bwMode="auto">
            <a:xfrm>
              <a:off x="4175957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00C4DC-1713-4DAC-B134-279C773CC74E}"/>
                </a:ext>
              </a:extLst>
            </p:cNvPr>
            <p:cNvSpPr/>
            <p:nvPr/>
          </p:nvSpPr>
          <p:spPr bwMode="auto">
            <a:xfrm>
              <a:off x="4968043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106E94C-6537-4BB2-ACF5-6F103B31D6A8}"/>
                </a:ext>
              </a:extLst>
            </p:cNvPr>
            <p:cNvSpPr/>
            <p:nvPr/>
          </p:nvSpPr>
          <p:spPr bwMode="auto">
            <a:xfrm>
              <a:off x="5760129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86EF8AD-25BA-4F65-914A-E5AF61F58D38}"/>
                </a:ext>
              </a:extLst>
            </p:cNvPr>
            <p:cNvSpPr/>
            <p:nvPr/>
          </p:nvSpPr>
          <p:spPr bwMode="auto">
            <a:xfrm>
              <a:off x="6552215" y="3647585"/>
              <a:ext cx="792086" cy="31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36CC069-B3C4-46C2-B18C-DF01433D1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956" y="3957665"/>
              <a:ext cx="0" cy="254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72B2139-CC9C-4369-A299-8131FFC9B858}"/>
                </a:ext>
              </a:extLst>
            </p:cNvPr>
            <p:cNvSpPr/>
            <p:nvPr/>
          </p:nvSpPr>
          <p:spPr>
            <a:xfrm>
              <a:off x="2411760" y="4211796"/>
              <a:ext cx="1148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available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E65B4789-516A-439E-84F0-6B7EF57B2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8024" y="3634885"/>
              <a:ext cx="576062" cy="12700"/>
            </a:xfrm>
            <a:prstGeom prst="bentConnector4">
              <a:avLst>
                <a:gd name="adj1" fmla="val 15625"/>
                <a:gd name="adj2" fmla="val 19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FCC7B535-306A-429C-B3F3-1A476B447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933" y="3634885"/>
              <a:ext cx="597239" cy="12700"/>
            </a:xfrm>
            <a:prstGeom prst="bentConnector4">
              <a:avLst>
                <a:gd name="adj1" fmla="val 16844"/>
                <a:gd name="adj2" fmla="val 19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415F6057-22CE-4F09-95B8-C1D8892A1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019" y="3634885"/>
              <a:ext cx="576062" cy="12700"/>
            </a:xfrm>
            <a:prstGeom prst="bentConnector4">
              <a:avLst>
                <a:gd name="adj1" fmla="val 15625"/>
                <a:gd name="adj2" fmla="val 19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7A13E414-EA06-451A-AC43-75702E28EDA7}"/>
                </a:ext>
              </a:extLst>
            </p:cNvPr>
            <p:cNvCxnSpPr>
              <a:cxnSpLocks/>
              <a:stCxn id="54" idx="0"/>
              <a:endCxn id="56" idx="0"/>
            </p:cNvCxnSpPr>
            <p:nvPr/>
          </p:nvCxnSpPr>
          <p:spPr>
            <a:xfrm rot="5400000" flipH="1" flipV="1">
              <a:off x="3779914" y="2855499"/>
              <a:ext cx="12700" cy="158417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329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堆式动态分配的实现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堆式存储分配</a:t>
            </a: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1C1AD8DF-3174-4BF1-B396-3597717F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640960" cy="187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变长块管理</a:t>
            </a: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初始化时，堆区为一整块；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用户申请时，从一个整块里分割出满足需要的一小块；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用户释放时，如果释放块能和现有空闲块合并，则合并，不能则成链。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D478DE76-B9F6-4B59-8E0A-62DB39156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067521"/>
            <a:ext cx="8640960" cy="311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变长块分配策略</a:t>
            </a: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首次满足法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：只要在空闲块链表中找到满足需要的一块，就分配；如果该块比申请的块大不了多少，就整块分配出去。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最优满足法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：将空闲链中不小于申请块，且最接近申请块的空闲块分配给用户；需要将链表块从小到大排序，可能会产生很多小碎片块。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最差满足法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：将空闲块中不小于申请块，且最大的空闲的一部分分配给用户；此时链表块从大到小排序，分配时不需要查找，最终结点趋于均匀。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268988"/>
            <a:ext cx="6984776" cy="22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活动记录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：为了管理过程在一次执行中所需要的信息，使用一个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连续的存储块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，这样的一个连续存储块称为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活动记录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Activation Record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），也称为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栈帧结构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 Frame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Pascal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语言，当过程调用时，产生活动记录，并压入栈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过程返回时，弹出栈。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354767-BBFA-473B-82A8-C17D8EA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" y="1214868"/>
            <a:ext cx="1971689" cy="5410240"/>
          </a:xfrm>
          <a:prstGeom prst="rect">
            <a:avLst/>
          </a:prstGeom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262CF6E8-8313-4283-9552-4AAF61F11110}"/>
              </a:ext>
            </a:extLst>
          </p:cNvPr>
          <p:cNvSpPr/>
          <p:nvPr/>
        </p:nvSpPr>
        <p:spPr bwMode="auto">
          <a:xfrm>
            <a:off x="1619672" y="4581128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1A42FC-13B0-4ABB-9E9D-041AE851A887}"/>
              </a:ext>
            </a:extLst>
          </p:cNvPr>
          <p:cNvSpPr/>
          <p:nvPr/>
        </p:nvSpPr>
        <p:spPr bwMode="auto">
          <a:xfrm>
            <a:off x="4920493" y="566124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2B8A7218-6DDB-42B5-B804-5408832A0C0B}"/>
              </a:ext>
            </a:extLst>
          </p:cNvPr>
          <p:cNvSpPr/>
          <p:nvPr/>
        </p:nvSpPr>
        <p:spPr bwMode="auto">
          <a:xfrm>
            <a:off x="1259632" y="5090411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B4C761-F010-44CF-8C24-A14C4CC1ED27}"/>
              </a:ext>
            </a:extLst>
          </p:cNvPr>
          <p:cNvSpPr/>
          <p:nvPr/>
        </p:nvSpPr>
        <p:spPr bwMode="auto">
          <a:xfrm>
            <a:off x="4920493" y="522942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D9FAE6F-1BE6-4C9A-A9CA-B0990A25CC0C}"/>
              </a:ext>
            </a:extLst>
          </p:cNvPr>
          <p:cNvSpPr/>
          <p:nvPr/>
        </p:nvSpPr>
        <p:spPr bwMode="auto">
          <a:xfrm>
            <a:off x="1687148" y="5090435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3C58D900-F54B-429D-9A88-8DDC88C16F11}"/>
              </a:ext>
            </a:extLst>
          </p:cNvPr>
          <p:cNvSpPr/>
          <p:nvPr/>
        </p:nvSpPr>
        <p:spPr bwMode="auto">
          <a:xfrm>
            <a:off x="1259632" y="5348476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831D63-182A-4909-84B1-A1F724C9911B}"/>
              </a:ext>
            </a:extLst>
          </p:cNvPr>
          <p:cNvSpPr/>
          <p:nvPr/>
        </p:nvSpPr>
        <p:spPr bwMode="auto">
          <a:xfrm>
            <a:off x="4920493" y="522942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3D0F362B-0F1C-4898-9B4A-A3F84A820A84}"/>
              </a:ext>
            </a:extLst>
          </p:cNvPr>
          <p:cNvSpPr/>
          <p:nvPr/>
        </p:nvSpPr>
        <p:spPr bwMode="auto">
          <a:xfrm>
            <a:off x="1259632" y="3013975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239752-488D-4A1C-BC25-0A9A5A0B6E2B}"/>
              </a:ext>
            </a:extLst>
          </p:cNvPr>
          <p:cNvSpPr/>
          <p:nvPr/>
        </p:nvSpPr>
        <p:spPr bwMode="auto">
          <a:xfrm>
            <a:off x="4920493" y="479760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83B7F61-31C2-412E-986F-04A6AB25AA52}"/>
              </a:ext>
            </a:extLst>
          </p:cNvPr>
          <p:cNvSpPr/>
          <p:nvPr/>
        </p:nvSpPr>
        <p:spPr bwMode="auto">
          <a:xfrm>
            <a:off x="1687148" y="3015316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EA0BA9E-DE77-4841-AAF6-842AA661DFF5}"/>
              </a:ext>
            </a:extLst>
          </p:cNvPr>
          <p:cNvSpPr/>
          <p:nvPr/>
        </p:nvSpPr>
        <p:spPr bwMode="auto">
          <a:xfrm>
            <a:off x="1685239" y="5348500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80A35667-2206-4B79-A7AC-7FAA088428A3}"/>
              </a:ext>
            </a:extLst>
          </p:cNvPr>
          <p:cNvSpPr/>
          <p:nvPr/>
        </p:nvSpPr>
        <p:spPr bwMode="auto">
          <a:xfrm>
            <a:off x="1259632" y="5620427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471A00-FA2E-40E0-BAF1-E60F1102E230}"/>
              </a:ext>
            </a:extLst>
          </p:cNvPr>
          <p:cNvSpPr/>
          <p:nvPr/>
        </p:nvSpPr>
        <p:spPr bwMode="auto">
          <a:xfrm>
            <a:off x="4920493" y="522942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6CA638D8-3A80-46E0-BB71-D5B18CE73E40}"/>
              </a:ext>
            </a:extLst>
          </p:cNvPr>
          <p:cNvSpPr/>
          <p:nvPr/>
        </p:nvSpPr>
        <p:spPr bwMode="auto">
          <a:xfrm>
            <a:off x="1259632" y="4055534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2AD6DE-0A3E-4A59-9FA5-2DC134F50AF9}"/>
              </a:ext>
            </a:extLst>
          </p:cNvPr>
          <p:cNvSpPr/>
          <p:nvPr/>
        </p:nvSpPr>
        <p:spPr bwMode="auto">
          <a:xfrm>
            <a:off x="4920493" y="479760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7422A5E4-7F2B-4E79-9A06-434E7B28754D}"/>
              </a:ext>
            </a:extLst>
          </p:cNvPr>
          <p:cNvSpPr/>
          <p:nvPr/>
        </p:nvSpPr>
        <p:spPr bwMode="auto">
          <a:xfrm>
            <a:off x="1264212" y="3229999"/>
            <a:ext cx="432048" cy="216024"/>
          </a:xfrm>
          <a:prstGeom prst="lef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6CAAD1-B6C7-4DCD-857A-6E5637834F9B}"/>
              </a:ext>
            </a:extLst>
          </p:cNvPr>
          <p:cNvSpPr/>
          <p:nvPr/>
        </p:nvSpPr>
        <p:spPr bwMode="auto">
          <a:xfrm>
            <a:off x="4920493" y="4365788"/>
            <a:ext cx="1368152" cy="4318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7305DC4-B552-4312-9D79-002EC5AFC6E8}"/>
              </a:ext>
            </a:extLst>
          </p:cNvPr>
          <p:cNvSpPr/>
          <p:nvPr/>
        </p:nvSpPr>
        <p:spPr bwMode="auto">
          <a:xfrm>
            <a:off x="1696308" y="3230023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1C4FAA3C-ED18-430F-AC9F-6723E7DF549D}"/>
              </a:ext>
            </a:extLst>
          </p:cNvPr>
          <p:cNvSpPr/>
          <p:nvPr/>
        </p:nvSpPr>
        <p:spPr bwMode="auto">
          <a:xfrm>
            <a:off x="1685239" y="5620451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5C6D47C-7BE7-4E3D-91B7-53C16A1ABDC4}"/>
              </a:ext>
            </a:extLst>
          </p:cNvPr>
          <p:cNvSpPr/>
          <p:nvPr/>
        </p:nvSpPr>
        <p:spPr bwMode="auto">
          <a:xfrm>
            <a:off x="1685239" y="4055534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90DE070-0BDD-41EE-B281-88060D7AB54A}"/>
              </a:ext>
            </a:extLst>
          </p:cNvPr>
          <p:cNvSpPr/>
          <p:nvPr/>
        </p:nvSpPr>
        <p:spPr bwMode="auto">
          <a:xfrm>
            <a:off x="1611079" y="5915946"/>
            <a:ext cx="432000" cy="216000"/>
          </a:xfrm>
          <a:prstGeom prst="rightArrow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6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9" grpId="0" animBg="1"/>
      <p:bldP spid="11" grpId="0" animBg="1"/>
      <p:bldP spid="11" grpId="1" animBg="1"/>
      <p:bldP spid="5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隐式存储回收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堆式存储分配</a:t>
            </a: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1C1AD8DF-3174-4BF1-B396-3597717F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640960" cy="264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隐式存储回收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：垃圾回收子程序与用户程序并行工作，需要知道分配给用户程序的存储块何时不再使用。</a:t>
            </a: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第一个阶段为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标记阶段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，对已分配的块跟踪程序中各指针的访问路径，如果某个块被访问过，就给这个块加个标记。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第二个阶段为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回收阶段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，所有未加标记的存储块回收到一起，并插入空闲块链表中，然后消除在存储块中所加的全部标记。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C08DBD-F91E-4BA1-906E-459DC9627515}"/>
              </a:ext>
            </a:extLst>
          </p:cNvPr>
          <p:cNvGrpSpPr/>
          <p:nvPr/>
        </p:nvGrpSpPr>
        <p:grpSpPr>
          <a:xfrm>
            <a:off x="3275856" y="4149080"/>
            <a:ext cx="2016224" cy="1240332"/>
            <a:chOff x="3275856" y="4422855"/>
            <a:chExt cx="2016224" cy="124033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C69D45-6157-454B-80B2-62FE8500326A}"/>
                </a:ext>
              </a:extLst>
            </p:cNvPr>
            <p:cNvSpPr/>
            <p:nvPr/>
          </p:nvSpPr>
          <p:spPr bwMode="auto">
            <a:xfrm>
              <a:off x="3275856" y="4422855"/>
              <a:ext cx="201622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块长度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66BA04-E7CA-4CA5-A56A-FDBA996280CC}"/>
                </a:ext>
              </a:extLst>
            </p:cNvPr>
            <p:cNvSpPr/>
            <p:nvPr/>
          </p:nvSpPr>
          <p:spPr bwMode="auto">
            <a:xfrm>
              <a:off x="3275856" y="4732938"/>
              <a:ext cx="201622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访问计数标记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372DF2-728E-46FD-B20C-8E2181AD1FFB}"/>
                </a:ext>
              </a:extLst>
            </p:cNvPr>
            <p:cNvSpPr/>
            <p:nvPr/>
          </p:nvSpPr>
          <p:spPr bwMode="auto">
            <a:xfrm>
              <a:off x="3275856" y="5043021"/>
              <a:ext cx="201622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10B04-21A2-4D0A-8FC6-4346D0138C54}"/>
                </a:ext>
              </a:extLst>
            </p:cNvPr>
            <p:cNvSpPr/>
            <p:nvPr/>
          </p:nvSpPr>
          <p:spPr bwMode="auto">
            <a:xfrm>
              <a:off x="3275856" y="5353104"/>
              <a:ext cx="2016224" cy="3100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用户使用空间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C295996-1E60-4DB6-9F92-CF1D30BBB94B}"/>
              </a:ext>
            </a:extLst>
          </p:cNvPr>
          <p:cNvSpPr/>
          <p:nvPr/>
        </p:nvSpPr>
        <p:spPr>
          <a:xfrm>
            <a:off x="3614553" y="5514829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存储块格式</a:t>
            </a:r>
          </a:p>
        </p:txBody>
      </p:sp>
    </p:spTree>
    <p:extLst>
      <p:ext uri="{BB962C8B-B14F-4D97-AF65-F5344CB8AC3E}">
        <p14:creationId xmlns:p14="http://schemas.microsoft.com/office/powerpoint/2010/main" val="1966079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第六章 运行时存储空间组织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26" y="1216660"/>
            <a:ext cx="5732972" cy="453059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活动记录的内容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连接数据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4738" lvl="1" indent="-38417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返回地址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4738" lvl="1" indent="-38417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该过程前的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最新活动记录的指针，运行时，使运行栈上各数据区按动态建立的次序结成链，链头是栈顶起始位置；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4738" lvl="1" indent="-38417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：指向静态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直接外层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最新活动记录的指针，用来访问非局部数据。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形式单元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：存放相应的实在参数的地址或值。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局部数据区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：局部变量、内情向量、临时变量。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3BD77-E382-44E3-9372-8150C458B53E}"/>
              </a:ext>
            </a:extLst>
          </p:cNvPr>
          <p:cNvSpPr/>
          <p:nvPr/>
        </p:nvSpPr>
        <p:spPr bwMode="auto">
          <a:xfrm>
            <a:off x="6671971" y="5013176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形式单元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E3927C-597F-450D-AFB3-E7EF2514AE2E}"/>
              </a:ext>
            </a:extLst>
          </p:cNvPr>
          <p:cNvSpPr/>
          <p:nvPr/>
        </p:nvSpPr>
        <p:spPr bwMode="auto">
          <a:xfrm>
            <a:off x="6671971" y="4282926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49F97A-79C0-415C-B764-F869790E8339}"/>
              </a:ext>
            </a:extLst>
          </p:cNvPr>
          <p:cNvSpPr/>
          <p:nvPr/>
        </p:nvSpPr>
        <p:spPr bwMode="auto">
          <a:xfrm>
            <a:off x="6671971" y="3917801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5C5C1C-481B-4F14-A3AC-383E1EC268B6}"/>
              </a:ext>
            </a:extLst>
          </p:cNvPr>
          <p:cNvSpPr/>
          <p:nvPr/>
        </p:nvSpPr>
        <p:spPr bwMode="auto">
          <a:xfrm>
            <a:off x="6671971" y="4648051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静态链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797B2D-64C6-41C3-A9E9-E9E0D5852A53}"/>
              </a:ext>
            </a:extLst>
          </p:cNvPr>
          <p:cNvCxnSpPr>
            <a:cxnSpLocks/>
          </p:cNvCxnSpPr>
          <p:nvPr/>
        </p:nvCxnSpPr>
        <p:spPr>
          <a:xfrm>
            <a:off x="6359954" y="40860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69E8AB-A990-4374-AA06-D3E3C68FB482}"/>
              </a:ext>
            </a:extLst>
          </p:cNvPr>
          <p:cNvCxnSpPr>
            <a:cxnSpLocks/>
          </p:cNvCxnSpPr>
          <p:nvPr/>
        </p:nvCxnSpPr>
        <p:spPr>
          <a:xfrm>
            <a:off x="6359954" y="2480437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F3EA7B9-24CE-4C74-BA4A-A762F0218FEC}"/>
              </a:ext>
            </a:extLst>
          </p:cNvPr>
          <p:cNvSpPr/>
          <p:nvPr/>
        </p:nvSpPr>
        <p:spPr bwMode="auto">
          <a:xfrm>
            <a:off x="6671971" y="3552676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797386-A8D0-40BC-B791-9744C8EE71F5}"/>
              </a:ext>
            </a:extLst>
          </p:cNvPr>
          <p:cNvSpPr/>
          <p:nvPr/>
        </p:nvSpPr>
        <p:spPr bwMode="auto">
          <a:xfrm>
            <a:off x="6671971" y="3187551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1636A6-8FE4-4D03-A4E3-5E0B60D3C024}"/>
              </a:ext>
            </a:extLst>
          </p:cNvPr>
          <p:cNvSpPr/>
          <p:nvPr/>
        </p:nvSpPr>
        <p:spPr bwMode="auto">
          <a:xfrm>
            <a:off x="6671971" y="2822426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内情变量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4B8C486C-7814-48F7-B332-9EB28FD87A5C}"/>
              </a:ext>
            </a:extLst>
          </p:cNvPr>
          <p:cNvSpPr/>
          <p:nvPr/>
        </p:nvSpPr>
        <p:spPr>
          <a:xfrm flipH="1">
            <a:off x="8256148" y="4037386"/>
            <a:ext cx="288032" cy="912813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0AB36F-C999-44F2-BD48-7C45AA92DA33}"/>
              </a:ext>
            </a:extLst>
          </p:cNvPr>
          <p:cNvSpPr txBox="1"/>
          <p:nvPr/>
        </p:nvSpPr>
        <p:spPr>
          <a:xfrm>
            <a:off x="8528779" y="398596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21790F-B07F-44BE-ADB3-FF1A893CBF61}"/>
              </a:ext>
            </a:extLst>
          </p:cNvPr>
          <p:cNvSpPr/>
          <p:nvPr/>
        </p:nvSpPr>
        <p:spPr>
          <a:xfrm>
            <a:off x="6101020" y="37242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45E5EB-9681-4BEE-9B0B-924E22C560D1}"/>
              </a:ext>
            </a:extLst>
          </p:cNvPr>
          <p:cNvSpPr/>
          <p:nvPr/>
        </p:nvSpPr>
        <p:spPr>
          <a:xfrm>
            <a:off x="6193373" y="2101186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0ECA9E-579F-4A4A-9FF9-84698509CE3F}"/>
              </a:ext>
            </a:extLst>
          </p:cNvPr>
          <p:cNvSpPr/>
          <p:nvPr/>
        </p:nvSpPr>
        <p:spPr bwMode="auto">
          <a:xfrm>
            <a:off x="6671971" y="2457301"/>
            <a:ext cx="1584176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临时变量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9BE7943-9B97-4A11-A709-D8EA6307A3C9}"/>
              </a:ext>
            </a:extLst>
          </p:cNvPr>
          <p:cNvSpPr/>
          <p:nvPr/>
        </p:nvSpPr>
        <p:spPr>
          <a:xfrm flipH="1">
            <a:off x="8264405" y="2569147"/>
            <a:ext cx="288032" cy="912813"/>
          </a:xfrm>
          <a:prstGeom prst="leftBrace">
            <a:avLst>
              <a:gd name="adj1" fmla="val 8333"/>
              <a:gd name="adj2" fmla="val 525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4A6FA7-5D97-4E6B-813D-842D281DBAC4}"/>
              </a:ext>
            </a:extLst>
          </p:cNvPr>
          <p:cNvSpPr txBox="1"/>
          <p:nvPr/>
        </p:nvSpPr>
        <p:spPr>
          <a:xfrm>
            <a:off x="8537036" y="251772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局部数据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DC8BB5-0D95-4D02-9D2E-CA3FE443BD2E}"/>
              </a:ext>
            </a:extLst>
          </p:cNvPr>
          <p:cNvSpPr/>
          <p:nvPr/>
        </p:nvSpPr>
        <p:spPr>
          <a:xfrm>
            <a:off x="5853646" y="24969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栈指针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6C2163-3A33-4B89-8365-0039AEEB6EB9}"/>
              </a:ext>
            </a:extLst>
          </p:cNvPr>
          <p:cNvSpPr/>
          <p:nvPr/>
        </p:nvSpPr>
        <p:spPr>
          <a:xfrm>
            <a:off x="5835417" y="40961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帧指针</a:t>
            </a:r>
          </a:p>
        </p:txBody>
      </p:sp>
    </p:spTree>
    <p:extLst>
      <p:ext uri="{BB962C8B-B14F-4D97-AF65-F5344CB8AC3E}">
        <p14:creationId xmlns:p14="http://schemas.microsoft.com/office/powerpoint/2010/main" val="29945684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rtlCol="0" anchor="ctr"/>
      <a:lstStyle>
        <a:defPPr algn="ctr" eaLnBrk="1" hangingPunct="1">
          <a:defRPr b="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66744</TotalTime>
  <Words>10199</Words>
  <Application>Microsoft Office PowerPoint</Application>
  <PresentationFormat>全屏显示(4:3)</PresentationFormat>
  <Paragraphs>2137</Paragraphs>
  <Slides>81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Vladimir Script</vt:lpstr>
      <vt:lpstr>Wingdings</vt:lpstr>
      <vt:lpstr>自定义设计方案</vt:lpstr>
      <vt:lpstr>第六章 运行时存储空间组织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                        谢谢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Yanwei Zheng</cp:lastModifiedBy>
  <cp:revision>4153</cp:revision>
  <dcterms:created xsi:type="dcterms:W3CDTF">2013-05-22T02:15:00Z</dcterms:created>
  <dcterms:modified xsi:type="dcterms:W3CDTF">2024-04-02T00:36:31Z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