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115036976170912"/>
          <c:y val="0.113529168390567"/>
          <c:w val="0.963640098603122"/>
          <c:h val="0.751923872569301"/>
        </c:manualLayout>
      </c:layou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如何为克隆出来的虚拟机构建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yum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仓库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内容占位符 3"/>
          <p:cNvGraphicFramePr/>
          <p:nvPr/>
        </p:nvGraphicFramePr>
        <p:xfrm>
          <a:off x="838080" y="1825560"/>
          <a:ext cx="10514520" cy="435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6" name="CustomShape 1"/>
          <p:cNvSpPr/>
          <p:nvPr/>
        </p:nvSpPr>
        <p:spPr>
          <a:xfrm>
            <a:off x="644760" y="216000"/>
            <a:ext cx="10514520" cy="61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服务端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yum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众多的软件包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仓库数据文件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FTP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服务器，共享光盘所有内容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客户端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虚拟机上访问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ftp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服务获取光盘内容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修改配置文件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/etc/yum.repos.d/*.repo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真机搭建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yum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仓库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查看系统版本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  /etc/redhat-release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创建目录挂在光盘内容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 /dvd/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mount /iso/CentOS-7-x86_64-DVD-1708.iso   /dvd/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移动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/etc/yum.repos.d/*repo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下的所有内容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 /etc/yum.repos.d/*repo /etc/yum.repos.d/repo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修改配置文件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vim /etc/yum.repos.d/dvd.repo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1.[dvd]    2.  name=CentOS7.4   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baseurl=file:///dvd  4. enabled=1 5. gpgcheck=0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029240" y="2245320"/>
            <a:ext cx="810432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CentOS Linux release 7.4.1708 (Core)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构建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FTP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服务器，共享光盘所有内容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下载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vsftpd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软件包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yum – y install ftpd   rpm -q vsftpd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重起服务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systemctl restart vsftpd  systemctl  enable vsftpd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创建目录，挂在光盘内容到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FTP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共享路径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 /var/ftp/rhel7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手动挂载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mount  /iso/rhel-server-7.4-x86_64-dvd.iso  /var/ftp/rhel7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开机自动挂载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vim /etv/fstab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/var/lib/libvirt/images/iso/rhel-server-7.4-x86_64-dvd.iso  /var/ftp/rhel7 iso9660 defaults 0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访问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FTP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服务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ftp://192.168.4.254/rhel7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142000" y="1825560"/>
            <a:ext cx="7906320" cy="43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客户端：修改配置文件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vim /etc/yum.repos.d/rhel7.repo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1.[rhel7]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name=rhel7.4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baseurl=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ftp://192.168.4.254/rhel7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enabled=1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gpgcheck=0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660760" y="12960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通过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scp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来传递配置文件内容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365040"/>
            <a:ext cx="10514520" cy="61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scp /etc/yum.repos.d/rhel7.repo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root@ip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地址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:/etc/yum.repos.d/*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520" cy="61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最终形成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真机是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yum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的提供包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虚拟机去访问真机的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yum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Application>LibreOffice/5.0.6.2$Linux_X86_64 LibreOffice_project/00$Build-2</Application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2019-01-29T08:34:20Z</dcterms:created>
  <dc:creator>root</dc:creator>
  <dc:language>zh-CN</dc:language>
  <cp:lastModifiedBy>root </cp:lastModifiedBy>
  <dcterms:modified xsi:type="dcterms:W3CDTF">2019-01-29T19:25:18Z</dcterms:modified>
  <cp:revision>5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