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folHlink"/>
            </a:gs>
            <a:gs pos="100000">
              <a:schemeClr val="bg1"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1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60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61" name="标题 2060"/>
          <p:cNvSpPr>
            <a:spLocks noGrp="1"/>
          </p:cNvSpPr>
          <p:nvPr>
            <p:ph type="ctrTitle" sz="quarter"/>
          </p:nvPr>
        </p:nvSpPr>
        <p:spPr>
          <a:xfrm>
            <a:off x="527051" y="2130425"/>
            <a:ext cx="11233149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2" name="副标题 2061"/>
          <p:cNvSpPr>
            <a:spLocks noGrp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l">
              <a:buNone/>
              <a:defRPr sz="3200" kern="1200"/>
            </a:lvl1pPr>
            <a:lvl2pPr marL="457200" lvl="1" indent="-457200" algn="ctr">
              <a:buNone/>
              <a:defRPr sz="2800" kern="1200"/>
            </a:lvl2pPr>
            <a:lvl3pPr marL="914400" lvl="2" indent="-914400" algn="ctr">
              <a:buNone/>
              <a:defRPr sz="2800" kern="1200"/>
            </a:lvl3pPr>
            <a:lvl4pPr marL="1371600" lvl="3" indent="-1371600" algn="ctr">
              <a:buNone/>
              <a:defRPr sz="2800" kern="1200"/>
            </a:lvl4pPr>
            <a:lvl5pPr marL="1828800" lvl="4" indent="-1828800" algn="ctr">
              <a:buNone/>
              <a:defRPr sz="2800"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63" name="日期占位符 2062"/>
          <p:cNvSpPr>
            <a:spLocks noGrp="1"/>
          </p:cNvSpPr>
          <p:nvPr>
            <p:ph type="dt" sz="quarter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64" name="页脚占位符 206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65" name="灯片编号占位符 206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27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6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8" name="文本占位符 103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9" name="日期占位符 103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0" name="页脚占位符 103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41" name="灯片编号占位符 104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776" y="2092325"/>
            <a:ext cx="11233149" cy="1470025"/>
          </a:xfrm>
        </p:spPr>
        <p:txBody>
          <a:bodyPr/>
          <a:p>
            <a:r>
              <a:rPr lang="x-none" altLang="zh-CN"/>
              <a:t>                           缓存DNS服务器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8325" y="3876675"/>
            <a:ext cx="8534400" cy="1198563"/>
          </a:xfrm>
        </p:spPr>
        <p:txBody>
          <a:bodyPr/>
          <a:p>
            <a:r>
              <a:rPr lang="x-none" altLang="zh-CN"/>
              <a:t>    </a:t>
            </a:r>
            <a:r>
              <a:rPr lang="zh-CN" altLang="en-US"/>
              <a:t>缓存解析记录，加速解析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74150" y="5817870"/>
            <a:ext cx="287401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accent2"/>
                </a:solidFill>
              </a:rPr>
              <a:t>NSD1812 袁雪生</a:t>
            </a:r>
            <a:endParaRPr lang="x-none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               </a:t>
            </a:r>
            <a:r>
              <a:rPr lang="zh-CN" altLang="en-US"/>
              <a:t>客户机访问百度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09600" y="1600200"/>
            <a:ext cx="11362690" cy="4526280"/>
          </a:xfrm>
        </p:spPr>
        <p:txBody>
          <a:bodyPr/>
          <a:p>
            <a:r>
              <a:rPr lang="zh-CN" altLang="en-US"/>
              <a:t>首先做域名解析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0910" y="303657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客户机</a:t>
            </a:r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>
            <a:off x="4364990" y="2961005"/>
            <a:ext cx="1790700" cy="914400"/>
          </a:xfrm>
          <a:prstGeom prst="round1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81545" y="2969895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9549130" y="3027680"/>
            <a:ext cx="1216660" cy="914400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外网DNS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35630" y="3313430"/>
            <a:ext cx="9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126105" y="3246755"/>
            <a:ext cx="1219835" cy="190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56960" y="3179445"/>
            <a:ext cx="1229995" cy="387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7"/>
          </p:cNvCxnSpPr>
          <p:nvPr/>
        </p:nvCxnSpPr>
        <p:spPr>
          <a:xfrm>
            <a:off x="8061960" y="3103880"/>
            <a:ext cx="1670050" cy="104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8206740" y="3627755"/>
            <a:ext cx="1410970" cy="47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</p:cNvCxnSpPr>
          <p:nvPr/>
        </p:nvCxnSpPr>
        <p:spPr>
          <a:xfrm flipH="1" flipV="1">
            <a:off x="6185535" y="3570605"/>
            <a:ext cx="1229995" cy="179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068320" y="3656330"/>
            <a:ext cx="1306195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得到解析结果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580" y="1551305"/>
            <a:ext cx="10972800" cy="4525963"/>
          </a:xfrm>
        </p:spPr>
        <p:txBody>
          <a:bodyPr/>
          <a:p>
            <a:r>
              <a:rPr lang="zh-CN" altLang="en-US"/>
              <a:t>不是访问DNS，最终是要访问WEB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5640" y="2736215"/>
            <a:ext cx="1132840" cy="11518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客户机</a:t>
            </a:r>
            <a:endParaRPr lang="zh-CN" altLang="en-US"/>
          </a:p>
        </p:txBody>
      </p:sp>
      <p:sp>
        <p:nvSpPr>
          <p:cNvPr id="6" name="单圆角矩形 5"/>
          <p:cNvSpPr/>
          <p:nvPr/>
        </p:nvSpPr>
        <p:spPr>
          <a:xfrm>
            <a:off x="2442845" y="2794635"/>
            <a:ext cx="1715135" cy="1061085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932680" y="297434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8" name="流程图: 数据 7"/>
          <p:cNvSpPr/>
          <p:nvPr/>
        </p:nvSpPr>
        <p:spPr>
          <a:xfrm>
            <a:off x="6785610" y="2663825"/>
            <a:ext cx="1454785" cy="1430020"/>
          </a:xfrm>
          <a:prstGeom prst="flowChartInputOut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外网DNS</a:t>
            </a:r>
            <a:endParaRPr lang="zh-CN" altLang="en-US"/>
          </a:p>
        </p:txBody>
      </p:sp>
      <p:sp>
        <p:nvSpPr>
          <p:cNvPr id="9" name="缺角矩形 8"/>
          <p:cNvSpPr/>
          <p:nvPr/>
        </p:nvSpPr>
        <p:spPr>
          <a:xfrm>
            <a:off x="9227185" y="2007870"/>
            <a:ext cx="2339340" cy="2733040"/>
          </a:xfrm>
          <a:prstGeom prst="plaqu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WEB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1808480" y="3312160"/>
            <a:ext cx="634365" cy="13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26865" y="3418205"/>
            <a:ext cx="853440" cy="2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 flipV="1">
            <a:off x="5847080" y="3378835"/>
            <a:ext cx="1083945" cy="52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5"/>
            <a:endCxn id="9" idx="1"/>
          </p:cNvCxnSpPr>
          <p:nvPr/>
        </p:nvCxnSpPr>
        <p:spPr>
          <a:xfrm flipV="1">
            <a:off x="8094980" y="3374390"/>
            <a:ext cx="1132205" cy="4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                </a:t>
            </a:r>
            <a:r>
              <a:rPr lang="zh-CN" altLang="en-US"/>
              <a:t>缓存解析结果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535" y="1584325"/>
            <a:ext cx="10972800" cy="4836795"/>
          </a:xfrm>
        </p:spPr>
        <p:txBody>
          <a:bodyPr/>
          <a:p>
            <a:r>
              <a:rPr lang="zh-CN" altLang="en-US"/>
              <a:t>拿内存记录，读取速度是硬盘的n倍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3745" y="31546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客户机</a:t>
            </a:r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2344420" y="3170555"/>
            <a:ext cx="1569085" cy="914400"/>
          </a:xfrm>
          <a:prstGeom prst="round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54470" y="3155315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9389110" y="3089275"/>
            <a:ext cx="1216660" cy="914400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外网DNS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5655" y="4188460"/>
            <a:ext cx="1454150" cy="2273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缓存</a:t>
            </a:r>
            <a:endParaRPr lang="zh-CN" altLang="en-US"/>
          </a:p>
          <a:p>
            <a:pPr algn="ctr"/>
            <a:r>
              <a:rPr lang="zh-CN" altLang="en-US"/>
              <a:t>DNS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87195" y="3466465"/>
            <a:ext cx="639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046470" y="3728085"/>
            <a:ext cx="541020" cy="5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7" idx="5"/>
          </p:cNvCxnSpPr>
          <p:nvPr/>
        </p:nvCxnSpPr>
        <p:spPr>
          <a:xfrm flipV="1">
            <a:off x="7468870" y="3546475"/>
            <a:ext cx="2034540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5"/>
          </p:cNvCxnSpPr>
          <p:nvPr/>
        </p:nvCxnSpPr>
        <p:spPr>
          <a:xfrm flipH="1">
            <a:off x="7334885" y="3892550"/>
            <a:ext cx="2103755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</p:cNvCxnSpPr>
          <p:nvPr/>
        </p:nvCxnSpPr>
        <p:spPr>
          <a:xfrm flipH="1">
            <a:off x="6062980" y="4069715"/>
            <a:ext cx="948690" cy="953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637280" y="4105275"/>
            <a:ext cx="983615" cy="835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1720215" y="3777615"/>
            <a:ext cx="58991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16045" y="3761105"/>
            <a:ext cx="770255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6" idx="2"/>
          </p:cNvCxnSpPr>
          <p:nvPr/>
        </p:nvCxnSpPr>
        <p:spPr>
          <a:xfrm flipV="1">
            <a:off x="3913505" y="3612515"/>
            <a:ext cx="26409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                 实现快速访问</a:t>
            </a:r>
            <a:endParaRPr lang="x-none" altLang="zh-CN"/>
          </a:p>
        </p:txBody>
      </p:sp>
      <p:pic>
        <p:nvPicPr>
          <p:cNvPr id="4" name="内容占位符 3" descr="QQ图片201901171816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3695" y="1600200"/>
            <a:ext cx="858393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4871" y="1693228"/>
            <a:ext cx="10515600" cy="2852737"/>
          </a:xfrm>
        </p:spPr>
        <p:txBody>
          <a:bodyPr/>
          <a:p>
            <a:r>
              <a:rPr lang="x-none" altLang="zh-CN"/>
              <a:t> </a:t>
            </a: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68020" y="2623820"/>
            <a:ext cx="10515600" cy="2040255"/>
          </a:xfrm>
        </p:spPr>
        <p:txBody>
          <a:bodyPr/>
          <a:p>
            <a:r>
              <a:rPr lang="x-none" altLang="zh-CN"/>
              <a:t>                                       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76470" y="3229610"/>
            <a:ext cx="3260090" cy="1318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0" b="1">
                <a:solidFill>
                  <a:srgbClr val="FF0000"/>
                </a:solidFill>
              </a:rPr>
              <a:t>谢谢</a:t>
            </a:r>
            <a:r>
              <a:rPr lang="zh-CN" altLang="en-US"/>
              <a:t> </a:t>
            </a:r>
            <a:r>
              <a:rPr lang="zh-CN" altLang="en-US" sz="8000">
                <a:solidFill>
                  <a:srgbClr val="FF0000"/>
                </a:solidFill>
              </a:rPr>
              <a:t>！</a:t>
            </a:r>
            <a:endParaRPr lang="zh-CN" alt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艺术_登山">
  <a:themeElements>
    <a:clrScheme name="">
      <a:dk1>
        <a:srgbClr val="FFFFFF"/>
      </a:dk1>
      <a:lt1>
        <a:srgbClr val="779EFF"/>
      </a:lt1>
      <a:dk2>
        <a:srgbClr val="FFFF00"/>
      </a:dk2>
      <a:lt2>
        <a:srgbClr val="777777"/>
      </a:lt2>
      <a:accent1>
        <a:srgbClr val="33CCCC"/>
      </a:accent1>
      <a:accent2>
        <a:srgbClr val="FFFFF7"/>
      </a:accent2>
      <a:accent3>
        <a:srgbClr val="BECCFF"/>
      </a:accent3>
      <a:accent4>
        <a:srgbClr val="DCDCDC"/>
      </a:accent4>
      <a:accent5>
        <a:srgbClr val="ADE2E2"/>
      </a:accent5>
      <a:accent6>
        <a:srgbClr val="E5E5DD"/>
      </a:accent6>
      <a:hlink>
        <a:srgbClr val="FF5050"/>
      </a:hlink>
      <a:folHlink>
        <a:srgbClr val="000099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Kingsoft Office WPP</Application>
  <PresentationFormat>宽屏</PresentationFormat>
  <Paragraphs>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艺术_登山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9</cp:revision>
  <dcterms:created xsi:type="dcterms:W3CDTF">2019-02-12T05:11:31Z</dcterms:created>
  <dcterms:modified xsi:type="dcterms:W3CDTF">2019-02-12T05:11:31Z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