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61" r:id="rId6"/>
    <p:sldId id="270" r:id="rId7"/>
    <p:sldId id="269" r:id="rId8"/>
    <p:sldId id="276" r:id="rId9"/>
    <p:sldId id="275" r:id="rId10"/>
    <p:sldId id="27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CE23"/>
    <a:srgbClr val="FFE481"/>
    <a:srgbClr val="FFD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C11CC-6003-49E6-BC11-363EF91156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E655B-F07F-4969-9045-4DC3FA8A7A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E655B-F07F-4969-9045-4DC3FA8A7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E655B-F07F-4969-9045-4DC3FA8A7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E655B-F07F-4969-9045-4DC3FA8A7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E655B-F07F-4969-9045-4DC3FA8A7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E655B-F07F-4969-9045-4DC3FA8A7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E655B-F07F-4969-9045-4DC3FA8A7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E655B-F07F-4969-9045-4DC3FA8A7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E655B-F07F-4969-9045-4DC3FA8A7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01174" y="3501956"/>
            <a:ext cx="9656114" cy="1906621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8430" y="2325826"/>
            <a:ext cx="8300244" cy="850498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/>
            </a:lvl1pPr>
            <a:lvl2pPr marL="335280" indent="0" algn="ctr">
              <a:buNone/>
              <a:defRPr sz="1470"/>
            </a:lvl2pPr>
            <a:lvl3pPr marL="671195" indent="0" algn="ctr">
              <a:buNone/>
              <a:defRPr sz="1320"/>
            </a:lvl3pPr>
            <a:lvl4pPr marL="1006475" indent="0" algn="ctr">
              <a:buNone/>
              <a:defRPr sz="1175"/>
            </a:lvl4pPr>
            <a:lvl5pPr marL="1341755" indent="0" algn="ctr">
              <a:buNone/>
              <a:defRPr sz="1175"/>
            </a:lvl5pPr>
            <a:lvl6pPr marL="1677670" indent="0" algn="ctr">
              <a:buNone/>
              <a:defRPr sz="1175"/>
            </a:lvl6pPr>
            <a:lvl7pPr marL="2012950" indent="0" algn="ctr">
              <a:buNone/>
              <a:defRPr sz="1175"/>
            </a:lvl7pPr>
            <a:lvl8pPr marL="2348230" indent="0" algn="ctr">
              <a:buNone/>
              <a:defRPr sz="1175"/>
            </a:lvl8pPr>
            <a:lvl9pPr marL="2684145" indent="0" algn="ctr">
              <a:buNone/>
              <a:defRPr sz="117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352245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8844" y="1891495"/>
            <a:ext cx="10412882" cy="2879511"/>
          </a:xfrm>
          <a:ln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just">
              <a:buFontTx/>
              <a:buNone/>
              <a:defRPr sz="2400">
                <a:solidFill>
                  <a:schemeClr val="tx1"/>
                </a:solidFill>
              </a:defRPr>
            </a:lvl1pPr>
            <a:lvl2pPr marL="335280" indent="0" algn="just">
              <a:buFontTx/>
              <a:buNone/>
              <a:defRPr sz="2000">
                <a:solidFill>
                  <a:schemeClr val="tx1"/>
                </a:solidFill>
              </a:defRPr>
            </a:lvl2pPr>
            <a:lvl3pPr marL="671195" indent="0" algn="just">
              <a:buFontTx/>
              <a:buNone/>
              <a:defRPr sz="1800">
                <a:solidFill>
                  <a:schemeClr val="tx1"/>
                </a:solidFill>
              </a:defRPr>
            </a:lvl3pPr>
            <a:lvl4pPr marL="1006475" indent="0" algn="just">
              <a:buFontTx/>
              <a:buNone/>
              <a:defRPr sz="1800">
                <a:solidFill>
                  <a:schemeClr val="tx1"/>
                </a:solidFill>
              </a:defRPr>
            </a:lvl4pPr>
            <a:lvl5pPr marL="1341755" indent="0" algn="just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845" y="1070042"/>
            <a:ext cx="6947488" cy="86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67747" y="5305961"/>
            <a:ext cx="5456507" cy="81327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352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19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647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175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7767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295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4823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414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4636178" y="454179"/>
            <a:ext cx="2919645" cy="4851781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84810">
              <a:defRPr/>
            </a:pPr>
            <a:endParaRPr lang="zh-CN" altLang="en-US" sz="760" kern="0">
              <a:solidFill>
                <a:prstClr val="white"/>
              </a:solidFill>
              <a:latin typeface="Arial" panose="02080604020202020204" charset="0"/>
              <a:ea typeface="黑体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296000" y="6119240"/>
            <a:ext cx="3600000" cy="15840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84810">
              <a:defRPr/>
            </a:pPr>
            <a:endParaRPr lang="zh-CN" altLang="en-US" sz="760" kern="0">
              <a:solidFill>
                <a:prstClr val="white"/>
              </a:solidFill>
              <a:latin typeface="Arial" panose="0208060402020202020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9453" y="3794616"/>
            <a:ext cx="7393095" cy="660651"/>
          </a:xfrm>
          <a:solidFill>
            <a:srgbClr val="FFFFFF"/>
          </a:solidFill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>
            <a:spLocks noChangeAspect="1"/>
          </p:cNvSpPr>
          <p:nvPr userDrawn="1"/>
        </p:nvSpPr>
        <p:spPr>
          <a:xfrm>
            <a:off x="4802688" y="587352"/>
            <a:ext cx="2586625" cy="307409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4958" r="-3495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25145">
              <a:defRPr/>
            </a:pPr>
            <a:endParaRPr lang="zh-CN" altLang="en-US" sz="1035" kern="0">
              <a:solidFill>
                <a:prstClr val="white"/>
              </a:solidFill>
              <a:latin typeface="Arial" panose="0208060402020202020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248725"/>
            <a:ext cx="12192000" cy="86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570" baseline="0">
              <a:latin typeface="Arial" panose="0208060402020202020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59" y="248400"/>
            <a:ext cx="10512884" cy="864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9558" y="1508441"/>
            <a:ext cx="5172136" cy="4230878"/>
          </a:xfrm>
          <a:ln>
            <a:solidFill>
              <a:schemeClr val="accent1"/>
            </a:solidFill>
          </a:ln>
        </p:spPr>
        <p:txBody>
          <a:bodyPr anchor="t" anchorCtr="0">
            <a:noAutofit/>
          </a:bodyPr>
          <a:lstStyle>
            <a:lvl1pPr marL="0" indent="0" algn="just">
              <a:buFontTx/>
              <a:buNone/>
              <a:defRPr sz="2400">
                <a:solidFill>
                  <a:schemeClr val="tx1"/>
                </a:solidFill>
              </a:defRPr>
            </a:lvl1pPr>
            <a:lvl2pPr marL="335280" indent="0" algn="just">
              <a:buFontTx/>
              <a:buNone/>
              <a:defRPr sz="2000">
                <a:solidFill>
                  <a:schemeClr val="tx1"/>
                </a:solidFill>
              </a:defRPr>
            </a:lvl2pPr>
            <a:lvl3pPr marL="671195" indent="0" algn="just">
              <a:buFontTx/>
              <a:buNone/>
              <a:defRPr sz="1800">
                <a:solidFill>
                  <a:schemeClr val="tx1"/>
                </a:solidFill>
              </a:defRPr>
            </a:lvl3pPr>
            <a:lvl4pPr marL="1006475" indent="0" algn="just">
              <a:buFontTx/>
              <a:buNone/>
              <a:defRPr sz="1800">
                <a:solidFill>
                  <a:schemeClr val="tx1"/>
                </a:solidFill>
              </a:defRPr>
            </a:lvl4pPr>
            <a:lvl5pPr marL="1341755" indent="0" algn="just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0306" y="1508441"/>
            <a:ext cx="5172136" cy="4230878"/>
          </a:xfrm>
          <a:ln>
            <a:solidFill>
              <a:schemeClr val="accent1"/>
            </a:solidFill>
          </a:ln>
        </p:spPr>
        <p:txBody>
          <a:bodyPr anchor="t" anchorCtr="0">
            <a:noAutofit/>
          </a:bodyPr>
          <a:lstStyle>
            <a:lvl1pPr marL="0" indent="0" algn="just">
              <a:buFontTx/>
              <a:buNone/>
              <a:defRPr sz="2400">
                <a:solidFill>
                  <a:schemeClr val="tx1"/>
                </a:solidFill>
              </a:defRPr>
            </a:lvl1pPr>
            <a:lvl2pPr marL="335280" indent="0" algn="just">
              <a:buFontTx/>
              <a:buNone/>
              <a:defRPr sz="2000">
                <a:solidFill>
                  <a:schemeClr val="tx1"/>
                </a:solidFill>
              </a:defRPr>
            </a:lvl2pPr>
            <a:lvl3pPr marL="671195" indent="0" algn="just">
              <a:buFontTx/>
              <a:buNone/>
              <a:defRPr sz="1800">
                <a:solidFill>
                  <a:schemeClr val="tx1"/>
                </a:solidFill>
              </a:defRPr>
            </a:lvl3pPr>
            <a:lvl4pPr marL="1006475" indent="0" algn="just">
              <a:buFontTx/>
              <a:buNone/>
              <a:defRPr sz="1800">
                <a:solidFill>
                  <a:schemeClr val="tx1"/>
                </a:solidFill>
              </a:defRPr>
            </a:lvl4pPr>
            <a:lvl5pPr marL="1341755" indent="0" algn="just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58" y="248400"/>
            <a:ext cx="10516566" cy="8640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58" y="1381329"/>
            <a:ext cx="5152680" cy="780348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35280" indent="0">
              <a:buNone/>
              <a:defRPr sz="1470" b="1"/>
            </a:lvl2pPr>
            <a:lvl3pPr marL="671195" indent="0">
              <a:buNone/>
              <a:defRPr sz="1320" b="1"/>
            </a:lvl3pPr>
            <a:lvl4pPr marL="1006475" indent="0">
              <a:buNone/>
              <a:defRPr sz="1175" b="1"/>
            </a:lvl4pPr>
            <a:lvl5pPr marL="1341755" indent="0">
              <a:buNone/>
              <a:defRPr sz="1175" b="1"/>
            </a:lvl5pPr>
            <a:lvl6pPr marL="1677670" indent="0">
              <a:buNone/>
              <a:defRPr sz="1175" b="1"/>
            </a:lvl6pPr>
            <a:lvl7pPr marL="2012950" indent="0">
              <a:buNone/>
              <a:defRPr sz="1175" b="1"/>
            </a:lvl7pPr>
            <a:lvl8pPr marL="2348230" indent="0">
              <a:buNone/>
              <a:defRPr sz="1175" b="1"/>
            </a:lvl8pPr>
            <a:lvl9pPr marL="2684145" indent="0">
              <a:buNone/>
              <a:defRPr sz="11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58" y="2268968"/>
            <a:ext cx="5152680" cy="391782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9762" y="1381329"/>
            <a:ext cx="5152680" cy="780348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35280" indent="0">
              <a:buNone/>
              <a:defRPr sz="1470" b="1"/>
            </a:lvl2pPr>
            <a:lvl3pPr marL="671195" indent="0">
              <a:buNone/>
              <a:defRPr sz="1320" b="1"/>
            </a:lvl3pPr>
            <a:lvl4pPr marL="1006475" indent="0">
              <a:buNone/>
              <a:defRPr sz="1175" b="1"/>
            </a:lvl4pPr>
            <a:lvl5pPr marL="1341755" indent="0">
              <a:buNone/>
              <a:defRPr sz="1175" b="1"/>
            </a:lvl5pPr>
            <a:lvl6pPr marL="1677670" indent="0">
              <a:buNone/>
              <a:defRPr sz="1175" b="1"/>
            </a:lvl6pPr>
            <a:lvl7pPr marL="2012950" indent="0">
              <a:buNone/>
              <a:defRPr sz="1175" b="1"/>
            </a:lvl7pPr>
            <a:lvl8pPr marL="2348230" indent="0">
              <a:buNone/>
              <a:defRPr sz="1175" b="1"/>
            </a:lvl8pPr>
            <a:lvl9pPr marL="2684145" indent="0">
              <a:buNone/>
              <a:defRPr sz="11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9762" y="2268968"/>
            <a:ext cx="5152680" cy="391782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1" y="2680637"/>
            <a:ext cx="12192000" cy="4328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25">
              <a:latin typeface="Arial" panose="0208060402020202020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97042"/>
            <a:ext cx="12191506" cy="1246944"/>
          </a:xfrm>
          <a:solidFill>
            <a:schemeClr val="accent1"/>
          </a:solidFill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248400"/>
            <a:ext cx="10515600" cy="864000"/>
          </a:xfr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72263" y="1557649"/>
            <a:ext cx="4772384" cy="400657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335280" indent="0">
              <a:buNone/>
              <a:defRPr sz="2055"/>
            </a:lvl2pPr>
            <a:lvl3pPr marL="671195" indent="0">
              <a:buNone/>
              <a:defRPr sz="1760"/>
            </a:lvl3pPr>
            <a:lvl4pPr marL="1006475" indent="0">
              <a:buNone/>
              <a:defRPr sz="1470"/>
            </a:lvl4pPr>
            <a:lvl5pPr marL="1341755" indent="0">
              <a:buNone/>
              <a:defRPr sz="1470"/>
            </a:lvl5pPr>
            <a:lvl6pPr marL="1677670" indent="0">
              <a:buNone/>
              <a:defRPr sz="1470"/>
            </a:lvl6pPr>
            <a:lvl7pPr marL="2012950" indent="0">
              <a:buNone/>
              <a:defRPr sz="1470"/>
            </a:lvl7pPr>
            <a:lvl8pPr marL="2348230" indent="0">
              <a:buNone/>
              <a:defRPr sz="1470"/>
            </a:lvl8pPr>
            <a:lvl9pPr marL="2684145" indent="0">
              <a:buNone/>
              <a:defRPr sz="14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44647" y="1557648"/>
            <a:ext cx="5303250" cy="40065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000">
                <a:solidFill>
                  <a:schemeClr val="bg1"/>
                </a:solidFill>
              </a:defRPr>
            </a:lvl1pPr>
            <a:lvl2pPr marL="335280" indent="0">
              <a:buNone/>
              <a:defRPr sz="1025"/>
            </a:lvl2pPr>
            <a:lvl3pPr marL="671195" indent="0">
              <a:buNone/>
              <a:defRPr sz="880"/>
            </a:lvl3pPr>
            <a:lvl4pPr marL="1006475" indent="0">
              <a:buNone/>
              <a:defRPr sz="735"/>
            </a:lvl4pPr>
            <a:lvl5pPr marL="1341755" indent="0">
              <a:buNone/>
              <a:defRPr sz="735"/>
            </a:lvl5pPr>
            <a:lvl6pPr marL="1677670" indent="0">
              <a:buNone/>
              <a:defRPr sz="735"/>
            </a:lvl6pPr>
            <a:lvl7pPr marL="2012950" indent="0">
              <a:buNone/>
              <a:defRPr sz="735"/>
            </a:lvl7pPr>
            <a:lvl8pPr marL="2348230" indent="0">
              <a:buNone/>
              <a:defRPr sz="735"/>
            </a:lvl8pPr>
            <a:lvl9pPr marL="2684145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  <p:sp>
        <p:nvSpPr>
          <p:cNvPr id="8" name="MH_Other_1"/>
          <p:cNvSpPr>
            <a:spLocks noChangeArrowheads="1"/>
          </p:cNvSpPr>
          <p:nvPr userDrawn="1"/>
        </p:nvSpPr>
        <p:spPr bwMode="auto">
          <a:xfrm>
            <a:off x="1072263" y="5564221"/>
            <a:ext cx="4772384" cy="17509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55000" lnSpcReduction="20000"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endParaRPr lang="zh-CN" altLang="en-US" sz="1175">
              <a:solidFill>
                <a:srgbClr val="FFFFFF"/>
              </a:solidFill>
              <a:latin typeface="Arial" panose="02080604020202020204" charset="0"/>
              <a:ea typeface="黑体" pitchFamily="49" charset="-122"/>
            </a:endParaRPr>
          </a:p>
        </p:txBody>
      </p:sp>
      <p:cxnSp>
        <p:nvCxnSpPr>
          <p:cNvPr id="9" name="MH_Other_2"/>
          <p:cNvCxnSpPr>
            <a:cxnSpLocks noChangeShapeType="1"/>
          </p:cNvCxnSpPr>
          <p:nvPr userDrawn="1"/>
        </p:nvCxnSpPr>
        <p:spPr bwMode="auto">
          <a:xfrm>
            <a:off x="-42901" y="1112400"/>
            <a:ext cx="12234902" cy="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6982" y="364627"/>
            <a:ext cx="2625460" cy="5811883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9559" y="364627"/>
            <a:ext cx="7533926" cy="5811883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248725"/>
            <a:ext cx="12192000" cy="86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570" baseline="0">
              <a:latin typeface="Arial" panose="02080604020202020204" charset="0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" y="6423032"/>
            <a:ext cx="12192000" cy="346069"/>
            <a:chOff x="0" y="6219831"/>
            <a:chExt cx="12192000" cy="346069"/>
          </a:xfrm>
        </p:grpSpPr>
        <p:sp>
          <p:nvSpPr>
            <p:cNvPr id="7" name="矩形 6"/>
            <p:cNvSpPr/>
            <p:nvPr/>
          </p:nvSpPr>
          <p:spPr>
            <a:xfrm>
              <a:off x="0" y="6416783"/>
              <a:ext cx="12192000" cy="1491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5" baseline="0">
                <a:latin typeface="Arial" panose="02080604020202020204" charset="0"/>
                <a:ea typeface="黑体" pitchFamily="49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5852470" y="6219831"/>
              <a:ext cx="487061" cy="19695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5" baseline="0">
                <a:latin typeface="Arial" panose="02080604020202020204" charset="0"/>
                <a:ea typeface="黑体" pitchFamily="49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9559" y="248725"/>
            <a:ext cx="10512884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59" y="1318276"/>
            <a:ext cx="10512884" cy="485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9558" y="6355911"/>
            <a:ext cx="2743293" cy="365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F0BC-E866-4198-B1C0-6F8F146F6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4039454" y="6355911"/>
            <a:ext cx="4113095" cy="365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09149" y="6355911"/>
            <a:ext cx="2743293" cy="365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D5B0F-60DC-4BAF-BB6C-6559E8FCD6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7056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67640" indent="-167640" algn="l" defTabSz="670560" rtl="0" eaLnBrk="1" latinLnBrk="0" hangingPunct="1">
        <a:lnSpc>
          <a:spcPct val="90000"/>
        </a:lnSpc>
        <a:spcBef>
          <a:spcPts val="735"/>
        </a:spcBef>
        <a:buFont typeface="Arial" panose="0208060402020202020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3555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8060402020202020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38835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8060402020202020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74115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8060402020202020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51003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8060402020202020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84531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8060402020202020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8059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8060402020202020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6505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8060402020202020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51785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8060402020202020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8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1195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6475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755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767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295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823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4145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zh-CN" dirty="0"/>
              <a:t>郭浩迪 PROJECT1演讲</a:t>
            </a:r>
            <a:endParaRPr lang="x-none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x-none" altLang="zh-CN" sz="2400" dirty="0"/>
              <a:t>计算机网络的发展阶段和TCP/IP模型七层网络通信协议</a:t>
            </a:r>
            <a:endParaRPr lang="x-none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42396" y="3560321"/>
            <a:ext cx="608191" cy="176297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 fontScale="82500"/>
          </a:bodyPr>
          <a:lstStyle/>
          <a:p>
            <a:pPr algn="ctr"/>
            <a:r>
              <a:rPr lang="en-US" altLang="zh-CN" sz="3200">
                <a:latin typeface="Arial" panose="02080604020202020204" charset="0"/>
                <a:ea typeface="黑体" pitchFamily="49" charset="-122"/>
              </a:rPr>
              <a:t>201</a:t>
            </a:r>
            <a:r>
              <a:rPr lang="x-none" altLang="en-US" sz="3200">
                <a:latin typeface="Arial" panose="02080604020202020204" charset="0"/>
                <a:ea typeface="黑体" pitchFamily="49" charset="-122"/>
              </a:rPr>
              <a:t>9</a:t>
            </a:r>
            <a:endParaRPr lang="x-none" altLang="en-US" sz="3200">
              <a:latin typeface="Arial" panose="02080604020202020204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86931" y="2002547"/>
            <a:ext cx="4350085" cy="1070927"/>
            <a:chOff x="734695" y="2516834"/>
            <a:chExt cx="3607438" cy="707886"/>
          </a:xfrm>
        </p:grpSpPr>
        <p:sp>
          <p:nvSpPr>
            <p:cNvPr id="10" name="MH_SubTitle_1"/>
            <p:cNvSpPr/>
            <p:nvPr/>
          </p:nvSpPr>
          <p:spPr>
            <a:xfrm>
              <a:off x="920705" y="2517968"/>
              <a:ext cx="3421428" cy="591603"/>
            </a:xfrm>
            <a:custGeom>
              <a:avLst/>
              <a:gdLst>
                <a:gd name="connsiteX0" fmla="*/ 0 w 2969523"/>
                <a:gd name="connsiteY0" fmla="*/ 743759 h 800909"/>
                <a:gd name="connsiteX1" fmla="*/ 704850 w 2969523"/>
                <a:gd name="connsiteY1" fmla="*/ 800909 h 800909"/>
                <a:gd name="connsiteX2" fmla="*/ 2228850 w 2969523"/>
                <a:gd name="connsiteY2" fmla="*/ 743759 h 800909"/>
                <a:gd name="connsiteX3" fmla="*/ 2876550 w 2969523"/>
                <a:gd name="connsiteY3" fmla="*/ 515159 h 800909"/>
                <a:gd name="connsiteX4" fmla="*/ 2933700 w 2969523"/>
                <a:gd name="connsiteY4" fmla="*/ 286559 h 800909"/>
                <a:gd name="connsiteX5" fmla="*/ 2571750 w 2969523"/>
                <a:gd name="connsiteY5" fmla="*/ 809 h 800909"/>
                <a:gd name="connsiteX6" fmla="*/ 590550 w 2969523"/>
                <a:gd name="connsiteY6" fmla="*/ 210359 h 800909"/>
                <a:gd name="connsiteX7" fmla="*/ 38100 w 2969523"/>
                <a:gd name="connsiteY7" fmla="*/ 496109 h 800909"/>
                <a:gd name="connsiteX8" fmla="*/ 114300 w 2969523"/>
                <a:gd name="connsiteY8" fmla="*/ 781859 h 800909"/>
                <a:gd name="connsiteX0-1" fmla="*/ 0 w 3033023"/>
                <a:gd name="connsiteY0-2" fmla="*/ 743759 h 800909"/>
                <a:gd name="connsiteX1-3" fmla="*/ 768350 w 3033023"/>
                <a:gd name="connsiteY1-4" fmla="*/ 800909 h 800909"/>
                <a:gd name="connsiteX2-5" fmla="*/ 2292350 w 3033023"/>
                <a:gd name="connsiteY2-6" fmla="*/ 743759 h 800909"/>
                <a:gd name="connsiteX3-7" fmla="*/ 2940050 w 3033023"/>
                <a:gd name="connsiteY3-8" fmla="*/ 515159 h 800909"/>
                <a:gd name="connsiteX4-9" fmla="*/ 2997200 w 3033023"/>
                <a:gd name="connsiteY4-10" fmla="*/ 286559 h 800909"/>
                <a:gd name="connsiteX5-11" fmla="*/ 2635250 w 3033023"/>
                <a:gd name="connsiteY5-12" fmla="*/ 809 h 800909"/>
                <a:gd name="connsiteX6-13" fmla="*/ 654050 w 3033023"/>
                <a:gd name="connsiteY6-14" fmla="*/ 210359 h 800909"/>
                <a:gd name="connsiteX7-15" fmla="*/ 101600 w 3033023"/>
                <a:gd name="connsiteY7-16" fmla="*/ 496109 h 800909"/>
                <a:gd name="connsiteX8-17" fmla="*/ 177800 w 3033023"/>
                <a:gd name="connsiteY8-18" fmla="*/ 781859 h 800909"/>
                <a:gd name="connsiteX0-19" fmla="*/ 0 w 3033023"/>
                <a:gd name="connsiteY0-20" fmla="*/ 743759 h 800909"/>
                <a:gd name="connsiteX1-21" fmla="*/ 768350 w 3033023"/>
                <a:gd name="connsiteY1-22" fmla="*/ 800909 h 800909"/>
                <a:gd name="connsiteX2-23" fmla="*/ 2292350 w 3033023"/>
                <a:gd name="connsiteY2-24" fmla="*/ 743759 h 800909"/>
                <a:gd name="connsiteX3-25" fmla="*/ 2940050 w 3033023"/>
                <a:gd name="connsiteY3-26" fmla="*/ 515159 h 800909"/>
                <a:gd name="connsiteX4-27" fmla="*/ 2997200 w 3033023"/>
                <a:gd name="connsiteY4-28" fmla="*/ 286559 h 800909"/>
                <a:gd name="connsiteX5-29" fmla="*/ 2635250 w 3033023"/>
                <a:gd name="connsiteY5-30" fmla="*/ 809 h 800909"/>
                <a:gd name="connsiteX6-31" fmla="*/ 654050 w 3033023"/>
                <a:gd name="connsiteY6-32" fmla="*/ 210359 h 800909"/>
                <a:gd name="connsiteX7-33" fmla="*/ 101600 w 3033023"/>
                <a:gd name="connsiteY7-34" fmla="*/ 496109 h 800909"/>
                <a:gd name="connsiteX8-35" fmla="*/ 254000 w 3033023"/>
                <a:gd name="connsiteY8-36" fmla="*/ 704777 h 800909"/>
                <a:gd name="connsiteX0-37" fmla="*/ 0 w 3033023"/>
                <a:gd name="connsiteY0-38" fmla="*/ 743759 h 800909"/>
                <a:gd name="connsiteX1-39" fmla="*/ 768350 w 3033023"/>
                <a:gd name="connsiteY1-40" fmla="*/ 800909 h 800909"/>
                <a:gd name="connsiteX2-41" fmla="*/ 2292350 w 3033023"/>
                <a:gd name="connsiteY2-42" fmla="*/ 743759 h 800909"/>
                <a:gd name="connsiteX3-43" fmla="*/ 2940050 w 3033023"/>
                <a:gd name="connsiteY3-44" fmla="*/ 515159 h 800909"/>
                <a:gd name="connsiteX4-45" fmla="*/ 2997200 w 3033023"/>
                <a:gd name="connsiteY4-46" fmla="*/ 286559 h 800909"/>
                <a:gd name="connsiteX5-47" fmla="*/ 2635250 w 3033023"/>
                <a:gd name="connsiteY5-48" fmla="*/ 809 h 800909"/>
                <a:gd name="connsiteX6-49" fmla="*/ 654050 w 3033023"/>
                <a:gd name="connsiteY6-50" fmla="*/ 210359 h 800909"/>
                <a:gd name="connsiteX7-51" fmla="*/ 101600 w 3033023"/>
                <a:gd name="connsiteY7-52" fmla="*/ 496109 h 800909"/>
                <a:gd name="connsiteX8-53" fmla="*/ 349250 w 3033023"/>
                <a:gd name="connsiteY8-54" fmla="*/ 751026 h 800909"/>
                <a:gd name="connsiteX0-55" fmla="*/ 0 w 3033023"/>
                <a:gd name="connsiteY0-56" fmla="*/ 743759 h 800909"/>
                <a:gd name="connsiteX1-57" fmla="*/ 768350 w 3033023"/>
                <a:gd name="connsiteY1-58" fmla="*/ 800909 h 800909"/>
                <a:gd name="connsiteX2-59" fmla="*/ 2292350 w 3033023"/>
                <a:gd name="connsiteY2-60" fmla="*/ 743759 h 800909"/>
                <a:gd name="connsiteX3-61" fmla="*/ 2940050 w 3033023"/>
                <a:gd name="connsiteY3-62" fmla="*/ 515159 h 800909"/>
                <a:gd name="connsiteX4-63" fmla="*/ 2997200 w 3033023"/>
                <a:gd name="connsiteY4-64" fmla="*/ 286559 h 800909"/>
                <a:gd name="connsiteX5-65" fmla="*/ 2635250 w 3033023"/>
                <a:gd name="connsiteY5-66" fmla="*/ 809 h 800909"/>
                <a:gd name="connsiteX6-67" fmla="*/ 654050 w 3033023"/>
                <a:gd name="connsiteY6-68" fmla="*/ 210359 h 800909"/>
                <a:gd name="connsiteX7-69" fmla="*/ 101600 w 3033023"/>
                <a:gd name="connsiteY7-70" fmla="*/ 496109 h 800909"/>
                <a:gd name="connsiteX8-71" fmla="*/ 349250 w 3033023"/>
                <a:gd name="connsiteY8-72" fmla="*/ 751026 h 800909"/>
                <a:gd name="connsiteX0-73" fmla="*/ 0 w 3033023"/>
                <a:gd name="connsiteY0-74" fmla="*/ 743759 h 800909"/>
                <a:gd name="connsiteX1-75" fmla="*/ 768350 w 3033023"/>
                <a:gd name="connsiteY1-76" fmla="*/ 800909 h 800909"/>
                <a:gd name="connsiteX2-77" fmla="*/ 2292350 w 3033023"/>
                <a:gd name="connsiteY2-78" fmla="*/ 743759 h 800909"/>
                <a:gd name="connsiteX3-79" fmla="*/ 2940050 w 3033023"/>
                <a:gd name="connsiteY3-80" fmla="*/ 515159 h 800909"/>
                <a:gd name="connsiteX4-81" fmla="*/ 2997200 w 3033023"/>
                <a:gd name="connsiteY4-82" fmla="*/ 286559 h 800909"/>
                <a:gd name="connsiteX5-83" fmla="*/ 2635250 w 3033023"/>
                <a:gd name="connsiteY5-84" fmla="*/ 809 h 800909"/>
                <a:gd name="connsiteX6-85" fmla="*/ 654050 w 3033023"/>
                <a:gd name="connsiteY6-86" fmla="*/ 210359 h 800909"/>
                <a:gd name="connsiteX7-87" fmla="*/ 101600 w 3033023"/>
                <a:gd name="connsiteY7-88" fmla="*/ 496109 h 800909"/>
                <a:gd name="connsiteX8-89" fmla="*/ 349250 w 3033023"/>
                <a:gd name="connsiteY8-90" fmla="*/ 751026 h 800909"/>
                <a:gd name="connsiteX0-91" fmla="*/ 0 w 3247335"/>
                <a:gd name="connsiteY0-92" fmla="*/ 736529 h 800997"/>
                <a:gd name="connsiteX1-93" fmla="*/ 982662 w 3247335"/>
                <a:gd name="connsiteY1-94" fmla="*/ 800909 h 800997"/>
                <a:gd name="connsiteX2-95" fmla="*/ 2506662 w 3247335"/>
                <a:gd name="connsiteY2-96" fmla="*/ 743759 h 800997"/>
                <a:gd name="connsiteX3-97" fmla="*/ 3154362 w 3247335"/>
                <a:gd name="connsiteY3-98" fmla="*/ 515159 h 800997"/>
                <a:gd name="connsiteX4-99" fmla="*/ 3211512 w 3247335"/>
                <a:gd name="connsiteY4-100" fmla="*/ 286559 h 800997"/>
                <a:gd name="connsiteX5-101" fmla="*/ 2849562 w 3247335"/>
                <a:gd name="connsiteY5-102" fmla="*/ 809 h 800997"/>
                <a:gd name="connsiteX6-103" fmla="*/ 868362 w 3247335"/>
                <a:gd name="connsiteY6-104" fmla="*/ 210359 h 800997"/>
                <a:gd name="connsiteX7-105" fmla="*/ 315912 w 3247335"/>
                <a:gd name="connsiteY7-106" fmla="*/ 496109 h 800997"/>
                <a:gd name="connsiteX8-107" fmla="*/ 563562 w 3247335"/>
                <a:gd name="connsiteY8-108" fmla="*/ 751026 h 800997"/>
                <a:gd name="connsiteX0-109" fmla="*/ 0 w 3247335"/>
                <a:gd name="connsiteY0-110" fmla="*/ 736529 h 815129"/>
                <a:gd name="connsiteX1-111" fmla="*/ 982662 w 3247335"/>
                <a:gd name="connsiteY1-112" fmla="*/ 800909 h 815129"/>
                <a:gd name="connsiteX2-113" fmla="*/ 2506662 w 3247335"/>
                <a:gd name="connsiteY2-114" fmla="*/ 743759 h 815129"/>
                <a:gd name="connsiteX3-115" fmla="*/ 3154362 w 3247335"/>
                <a:gd name="connsiteY3-116" fmla="*/ 515159 h 815129"/>
                <a:gd name="connsiteX4-117" fmla="*/ 3211512 w 3247335"/>
                <a:gd name="connsiteY4-118" fmla="*/ 286559 h 815129"/>
                <a:gd name="connsiteX5-119" fmla="*/ 2849562 w 3247335"/>
                <a:gd name="connsiteY5-120" fmla="*/ 809 h 815129"/>
                <a:gd name="connsiteX6-121" fmla="*/ 868362 w 3247335"/>
                <a:gd name="connsiteY6-122" fmla="*/ 210359 h 815129"/>
                <a:gd name="connsiteX7-123" fmla="*/ 315912 w 3247335"/>
                <a:gd name="connsiteY7-124" fmla="*/ 496109 h 815129"/>
                <a:gd name="connsiteX8-125" fmla="*/ 563562 w 3247335"/>
                <a:gd name="connsiteY8-126" fmla="*/ 751026 h 815129"/>
                <a:gd name="connsiteX0-127" fmla="*/ 0 w 3260035"/>
                <a:gd name="connsiteY0-128" fmla="*/ 688338 h 803190"/>
                <a:gd name="connsiteX1-129" fmla="*/ 995362 w 3260035"/>
                <a:gd name="connsiteY1-130" fmla="*/ 800909 h 803190"/>
                <a:gd name="connsiteX2-131" fmla="*/ 2519362 w 3260035"/>
                <a:gd name="connsiteY2-132" fmla="*/ 743759 h 803190"/>
                <a:gd name="connsiteX3-133" fmla="*/ 3167062 w 3260035"/>
                <a:gd name="connsiteY3-134" fmla="*/ 515159 h 803190"/>
                <a:gd name="connsiteX4-135" fmla="*/ 3224212 w 3260035"/>
                <a:gd name="connsiteY4-136" fmla="*/ 286559 h 803190"/>
                <a:gd name="connsiteX5-137" fmla="*/ 2862262 w 3260035"/>
                <a:gd name="connsiteY5-138" fmla="*/ 809 h 803190"/>
                <a:gd name="connsiteX6-139" fmla="*/ 881062 w 3260035"/>
                <a:gd name="connsiteY6-140" fmla="*/ 210359 h 803190"/>
                <a:gd name="connsiteX7-141" fmla="*/ 328612 w 3260035"/>
                <a:gd name="connsiteY7-142" fmla="*/ 496109 h 803190"/>
                <a:gd name="connsiteX8-143" fmla="*/ 576262 w 3260035"/>
                <a:gd name="connsiteY8-144" fmla="*/ 751026 h 803190"/>
              </a:gdLst>
              <a:ahLst/>
              <a:cxnLst>
                <a:cxn ang="0">
                  <a:pos x="connsiteX0-127" y="connsiteY0-128"/>
                </a:cxn>
                <a:cxn ang="0">
                  <a:pos x="connsiteX1-129" y="connsiteY1-130"/>
                </a:cxn>
                <a:cxn ang="0">
                  <a:pos x="connsiteX2-131" y="connsiteY2-132"/>
                </a:cxn>
                <a:cxn ang="0">
                  <a:pos x="connsiteX3-133" y="connsiteY3-134"/>
                </a:cxn>
                <a:cxn ang="0">
                  <a:pos x="connsiteX4-135" y="connsiteY4-136"/>
                </a:cxn>
                <a:cxn ang="0">
                  <a:pos x="connsiteX5-137" y="connsiteY5-138"/>
                </a:cxn>
                <a:cxn ang="0">
                  <a:pos x="connsiteX6-139" y="connsiteY6-140"/>
                </a:cxn>
                <a:cxn ang="0">
                  <a:pos x="connsiteX7-141" y="connsiteY7-142"/>
                </a:cxn>
                <a:cxn ang="0">
                  <a:pos x="connsiteX8-143" y="connsiteY8-144"/>
                </a:cxn>
              </a:cxnLst>
              <a:rect l="l" t="t" r="r" b="b"/>
              <a:pathLst>
                <a:path w="3260035" h="803190">
                  <a:moveTo>
                    <a:pt x="0" y="688338"/>
                  </a:moveTo>
                  <a:cubicBezTo>
                    <a:pt x="179387" y="813294"/>
                    <a:pt x="575468" y="791672"/>
                    <a:pt x="995362" y="800909"/>
                  </a:cubicBezTo>
                  <a:cubicBezTo>
                    <a:pt x="1415256" y="810146"/>
                    <a:pt x="2157412" y="791384"/>
                    <a:pt x="2519362" y="743759"/>
                  </a:cubicBezTo>
                  <a:cubicBezTo>
                    <a:pt x="2881312" y="696134"/>
                    <a:pt x="3049587" y="591359"/>
                    <a:pt x="3167062" y="515159"/>
                  </a:cubicBezTo>
                  <a:cubicBezTo>
                    <a:pt x="3284537" y="438959"/>
                    <a:pt x="3275012" y="372284"/>
                    <a:pt x="3224212" y="286559"/>
                  </a:cubicBezTo>
                  <a:cubicBezTo>
                    <a:pt x="3173412" y="200834"/>
                    <a:pt x="3252787" y="13509"/>
                    <a:pt x="2862262" y="809"/>
                  </a:cubicBezTo>
                  <a:cubicBezTo>
                    <a:pt x="2471737" y="-11891"/>
                    <a:pt x="1303337" y="127809"/>
                    <a:pt x="881062" y="210359"/>
                  </a:cubicBezTo>
                  <a:cubicBezTo>
                    <a:pt x="458787" y="292909"/>
                    <a:pt x="398462" y="321207"/>
                    <a:pt x="328612" y="496109"/>
                  </a:cubicBezTo>
                  <a:cubicBezTo>
                    <a:pt x="258762" y="671011"/>
                    <a:pt x="528637" y="703401"/>
                    <a:pt x="576262" y="751026"/>
                  </a:cubicBezTo>
                </a:path>
              </a:pathLst>
            </a:cu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tIns="45556" anchor="ctr">
              <a:normAutofit/>
              <a:scene3d>
                <a:camera prst="orthographicFront">
                  <a:rot lat="0" lon="0" rev="18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x-none" altLang="zh-CN" sz="2000" kern="0" dirty="0">
                  <a:solidFill>
                    <a:schemeClr val="tx1"/>
                  </a:solidFill>
                </a:rPr>
                <a:t>计算机网络的发展阶段</a:t>
              </a:r>
              <a:endParaRPr lang="x-none" altLang="zh-CN" sz="2000" kern="0" dirty="0">
                <a:solidFill>
                  <a:schemeClr val="tx1"/>
                </a:solidFill>
              </a:endParaRPr>
            </a:p>
          </p:txBody>
        </p:sp>
        <p:sp>
          <p:nvSpPr>
            <p:cNvPr id="12" name="MH_Other_1"/>
            <p:cNvSpPr txBox="1">
              <a:spLocks noChangeArrowheads="1"/>
            </p:cNvSpPr>
            <p:nvPr/>
          </p:nvSpPr>
          <p:spPr bwMode="auto">
            <a:xfrm>
              <a:off x="734695" y="2516834"/>
              <a:ext cx="6230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accent1"/>
                  </a:solidFill>
                  <a:latin typeface="+mn-lt"/>
                  <a:ea typeface="+mn-ea"/>
                </a:rPr>
                <a:t>1</a:t>
              </a:r>
              <a:endParaRPr lang="zh-CN" altLang="en-US" sz="3200" b="1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69259" y="4240793"/>
            <a:ext cx="4435810" cy="1070927"/>
            <a:chOff x="734695" y="3324888"/>
            <a:chExt cx="3678528" cy="707886"/>
          </a:xfrm>
        </p:grpSpPr>
        <p:sp>
          <p:nvSpPr>
            <p:cNvPr id="15" name="MH_SubTitle_2"/>
            <p:cNvSpPr/>
            <p:nvPr/>
          </p:nvSpPr>
          <p:spPr>
            <a:xfrm>
              <a:off x="991795" y="3373795"/>
              <a:ext cx="3421428" cy="555371"/>
            </a:xfrm>
            <a:custGeom>
              <a:avLst/>
              <a:gdLst>
                <a:gd name="connsiteX0" fmla="*/ 0 w 2969523"/>
                <a:gd name="connsiteY0" fmla="*/ 743759 h 800909"/>
                <a:gd name="connsiteX1" fmla="*/ 704850 w 2969523"/>
                <a:gd name="connsiteY1" fmla="*/ 800909 h 800909"/>
                <a:gd name="connsiteX2" fmla="*/ 2228850 w 2969523"/>
                <a:gd name="connsiteY2" fmla="*/ 743759 h 800909"/>
                <a:gd name="connsiteX3" fmla="*/ 2876550 w 2969523"/>
                <a:gd name="connsiteY3" fmla="*/ 515159 h 800909"/>
                <a:gd name="connsiteX4" fmla="*/ 2933700 w 2969523"/>
                <a:gd name="connsiteY4" fmla="*/ 286559 h 800909"/>
                <a:gd name="connsiteX5" fmla="*/ 2571750 w 2969523"/>
                <a:gd name="connsiteY5" fmla="*/ 809 h 800909"/>
                <a:gd name="connsiteX6" fmla="*/ 590550 w 2969523"/>
                <a:gd name="connsiteY6" fmla="*/ 210359 h 800909"/>
                <a:gd name="connsiteX7" fmla="*/ 38100 w 2969523"/>
                <a:gd name="connsiteY7" fmla="*/ 496109 h 800909"/>
                <a:gd name="connsiteX8" fmla="*/ 114300 w 2969523"/>
                <a:gd name="connsiteY8" fmla="*/ 781859 h 800909"/>
                <a:gd name="connsiteX0-1" fmla="*/ 0 w 3033023"/>
                <a:gd name="connsiteY0-2" fmla="*/ 743759 h 800909"/>
                <a:gd name="connsiteX1-3" fmla="*/ 768350 w 3033023"/>
                <a:gd name="connsiteY1-4" fmla="*/ 800909 h 800909"/>
                <a:gd name="connsiteX2-5" fmla="*/ 2292350 w 3033023"/>
                <a:gd name="connsiteY2-6" fmla="*/ 743759 h 800909"/>
                <a:gd name="connsiteX3-7" fmla="*/ 2940050 w 3033023"/>
                <a:gd name="connsiteY3-8" fmla="*/ 515159 h 800909"/>
                <a:gd name="connsiteX4-9" fmla="*/ 2997200 w 3033023"/>
                <a:gd name="connsiteY4-10" fmla="*/ 286559 h 800909"/>
                <a:gd name="connsiteX5-11" fmla="*/ 2635250 w 3033023"/>
                <a:gd name="connsiteY5-12" fmla="*/ 809 h 800909"/>
                <a:gd name="connsiteX6-13" fmla="*/ 654050 w 3033023"/>
                <a:gd name="connsiteY6-14" fmla="*/ 210359 h 800909"/>
                <a:gd name="connsiteX7-15" fmla="*/ 101600 w 3033023"/>
                <a:gd name="connsiteY7-16" fmla="*/ 496109 h 800909"/>
                <a:gd name="connsiteX8-17" fmla="*/ 177800 w 3033023"/>
                <a:gd name="connsiteY8-18" fmla="*/ 781859 h 800909"/>
                <a:gd name="connsiteX0-19" fmla="*/ 0 w 3033023"/>
                <a:gd name="connsiteY0-20" fmla="*/ 743759 h 800909"/>
                <a:gd name="connsiteX1-21" fmla="*/ 768350 w 3033023"/>
                <a:gd name="connsiteY1-22" fmla="*/ 800909 h 800909"/>
                <a:gd name="connsiteX2-23" fmla="*/ 2292350 w 3033023"/>
                <a:gd name="connsiteY2-24" fmla="*/ 743759 h 800909"/>
                <a:gd name="connsiteX3-25" fmla="*/ 2940050 w 3033023"/>
                <a:gd name="connsiteY3-26" fmla="*/ 515159 h 800909"/>
                <a:gd name="connsiteX4-27" fmla="*/ 2997200 w 3033023"/>
                <a:gd name="connsiteY4-28" fmla="*/ 286559 h 800909"/>
                <a:gd name="connsiteX5-29" fmla="*/ 2635250 w 3033023"/>
                <a:gd name="connsiteY5-30" fmla="*/ 809 h 800909"/>
                <a:gd name="connsiteX6-31" fmla="*/ 654050 w 3033023"/>
                <a:gd name="connsiteY6-32" fmla="*/ 210359 h 800909"/>
                <a:gd name="connsiteX7-33" fmla="*/ 101600 w 3033023"/>
                <a:gd name="connsiteY7-34" fmla="*/ 496109 h 800909"/>
                <a:gd name="connsiteX8-35" fmla="*/ 254000 w 3033023"/>
                <a:gd name="connsiteY8-36" fmla="*/ 704777 h 800909"/>
                <a:gd name="connsiteX0-37" fmla="*/ 0 w 3033023"/>
                <a:gd name="connsiteY0-38" fmla="*/ 743759 h 800909"/>
                <a:gd name="connsiteX1-39" fmla="*/ 768350 w 3033023"/>
                <a:gd name="connsiteY1-40" fmla="*/ 800909 h 800909"/>
                <a:gd name="connsiteX2-41" fmla="*/ 2292350 w 3033023"/>
                <a:gd name="connsiteY2-42" fmla="*/ 743759 h 800909"/>
                <a:gd name="connsiteX3-43" fmla="*/ 2940050 w 3033023"/>
                <a:gd name="connsiteY3-44" fmla="*/ 515159 h 800909"/>
                <a:gd name="connsiteX4-45" fmla="*/ 2997200 w 3033023"/>
                <a:gd name="connsiteY4-46" fmla="*/ 286559 h 800909"/>
                <a:gd name="connsiteX5-47" fmla="*/ 2635250 w 3033023"/>
                <a:gd name="connsiteY5-48" fmla="*/ 809 h 800909"/>
                <a:gd name="connsiteX6-49" fmla="*/ 654050 w 3033023"/>
                <a:gd name="connsiteY6-50" fmla="*/ 210359 h 800909"/>
                <a:gd name="connsiteX7-51" fmla="*/ 101600 w 3033023"/>
                <a:gd name="connsiteY7-52" fmla="*/ 496109 h 800909"/>
                <a:gd name="connsiteX8-53" fmla="*/ 349250 w 3033023"/>
                <a:gd name="connsiteY8-54" fmla="*/ 751026 h 800909"/>
                <a:gd name="connsiteX0-55" fmla="*/ 0 w 3033023"/>
                <a:gd name="connsiteY0-56" fmla="*/ 743759 h 800909"/>
                <a:gd name="connsiteX1-57" fmla="*/ 768350 w 3033023"/>
                <a:gd name="connsiteY1-58" fmla="*/ 800909 h 800909"/>
                <a:gd name="connsiteX2-59" fmla="*/ 2292350 w 3033023"/>
                <a:gd name="connsiteY2-60" fmla="*/ 743759 h 800909"/>
                <a:gd name="connsiteX3-61" fmla="*/ 2940050 w 3033023"/>
                <a:gd name="connsiteY3-62" fmla="*/ 515159 h 800909"/>
                <a:gd name="connsiteX4-63" fmla="*/ 2997200 w 3033023"/>
                <a:gd name="connsiteY4-64" fmla="*/ 286559 h 800909"/>
                <a:gd name="connsiteX5-65" fmla="*/ 2635250 w 3033023"/>
                <a:gd name="connsiteY5-66" fmla="*/ 809 h 800909"/>
                <a:gd name="connsiteX6-67" fmla="*/ 654050 w 3033023"/>
                <a:gd name="connsiteY6-68" fmla="*/ 210359 h 800909"/>
                <a:gd name="connsiteX7-69" fmla="*/ 101600 w 3033023"/>
                <a:gd name="connsiteY7-70" fmla="*/ 496109 h 800909"/>
                <a:gd name="connsiteX8-71" fmla="*/ 349250 w 3033023"/>
                <a:gd name="connsiteY8-72" fmla="*/ 751026 h 800909"/>
                <a:gd name="connsiteX0-73" fmla="*/ 0 w 3033023"/>
                <a:gd name="connsiteY0-74" fmla="*/ 743759 h 800909"/>
                <a:gd name="connsiteX1-75" fmla="*/ 768350 w 3033023"/>
                <a:gd name="connsiteY1-76" fmla="*/ 800909 h 800909"/>
                <a:gd name="connsiteX2-77" fmla="*/ 2292350 w 3033023"/>
                <a:gd name="connsiteY2-78" fmla="*/ 743759 h 800909"/>
                <a:gd name="connsiteX3-79" fmla="*/ 2940050 w 3033023"/>
                <a:gd name="connsiteY3-80" fmla="*/ 515159 h 800909"/>
                <a:gd name="connsiteX4-81" fmla="*/ 2997200 w 3033023"/>
                <a:gd name="connsiteY4-82" fmla="*/ 286559 h 800909"/>
                <a:gd name="connsiteX5-83" fmla="*/ 2635250 w 3033023"/>
                <a:gd name="connsiteY5-84" fmla="*/ 809 h 800909"/>
                <a:gd name="connsiteX6-85" fmla="*/ 654050 w 3033023"/>
                <a:gd name="connsiteY6-86" fmla="*/ 210359 h 800909"/>
                <a:gd name="connsiteX7-87" fmla="*/ 101600 w 3033023"/>
                <a:gd name="connsiteY7-88" fmla="*/ 496109 h 800909"/>
                <a:gd name="connsiteX8-89" fmla="*/ 349250 w 3033023"/>
                <a:gd name="connsiteY8-90" fmla="*/ 751026 h 800909"/>
                <a:gd name="connsiteX0-91" fmla="*/ 0 w 3247335"/>
                <a:gd name="connsiteY0-92" fmla="*/ 736529 h 800997"/>
                <a:gd name="connsiteX1-93" fmla="*/ 982662 w 3247335"/>
                <a:gd name="connsiteY1-94" fmla="*/ 800909 h 800997"/>
                <a:gd name="connsiteX2-95" fmla="*/ 2506662 w 3247335"/>
                <a:gd name="connsiteY2-96" fmla="*/ 743759 h 800997"/>
                <a:gd name="connsiteX3-97" fmla="*/ 3154362 w 3247335"/>
                <a:gd name="connsiteY3-98" fmla="*/ 515159 h 800997"/>
                <a:gd name="connsiteX4-99" fmla="*/ 3211512 w 3247335"/>
                <a:gd name="connsiteY4-100" fmla="*/ 286559 h 800997"/>
                <a:gd name="connsiteX5-101" fmla="*/ 2849562 w 3247335"/>
                <a:gd name="connsiteY5-102" fmla="*/ 809 h 800997"/>
                <a:gd name="connsiteX6-103" fmla="*/ 868362 w 3247335"/>
                <a:gd name="connsiteY6-104" fmla="*/ 210359 h 800997"/>
                <a:gd name="connsiteX7-105" fmla="*/ 315912 w 3247335"/>
                <a:gd name="connsiteY7-106" fmla="*/ 496109 h 800997"/>
                <a:gd name="connsiteX8-107" fmla="*/ 563562 w 3247335"/>
                <a:gd name="connsiteY8-108" fmla="*/ 751026 h 800997"/>
                <a:gd name="connsiteX0-109" fmla="*/ 0 w 3247335"/>
                <a:gd name="connsiteY0-110" fmla="*/ 736529 h 815129"/>
                <a:gd name="connsiteX1-111" fmla="*/ 982662 w 3247335"/>
                <a:gd name="connsiteY1-112" fmla="*/ 800909 h 815129"/>
                <a:gd name="connsiteX2-113" fmla="*/ 2506662 w 3247335"/>
                <a:gd name="connsiteY2-114" fmla="*/ 743759 h 815129"/>
                <a:gd name="connsiteX3-115" fmla="*/ 3154362 w 3247335"/>
                <a:gd name="connsiteY3-116" fmla="*/ 515159 h 815129"/>
                <a:gd name="connsiteX4-117" fmla="*/ 3211512 w 3247335"/>
                <a:gd name="connsiteY4-118" fmla="*/ 286559 h 815129"/>
                <a:gd name="connsiteX5-119" fmla="*/ 2849562 w 3247335"/>
                <a:gd name="connsiteY5-120" fmla="*/ 809 h 815129"/>
                <a:gd name="connsiteX6-121" fmla="*/ 868362 w 3247335"/>
                <a:gd name="connsiteY6-122" fmla="*/ 210359 h 815129"/>
                <a:gd name="connsiteX7-123" fmla="*/ 315912 w 3247335"/>
                <a:gd name="connsiteY7-124" fmla="*/ 496109 h 815129"/>
                <a:gd name="connsiteX8-125" fmla="*/ 563562 w 3247335"/>
                <a:gd name="connsiteY8-126" fmla="*/ 751026 h 815129"/>
                <a:gd name="connsiteX0-127" fmla="*/ 0 w 3260035"/>
                <a:gd name="connsiteY0-128" fmla="*/ 688338 h 803190"/>
                <a:gd name="connsiteX1-129" fmla="*/ 995362 w 3260035"/>
                <a:gd name="connsiteY1-130" fmla="*/ 800909 h 803190"/>
                <a:gd name="connsiteX2-131" fmla="*/ 2519362 w 3260035"/>
                <a:gd name="connsiteY2-132" fmla="*/ 743759 h 803190"/>
                <a:gd name="connsiteX3-133" fmla="*/ 3167062 w 3260035"/>
                <a:gd name="connsiteY3-134" fmla="*/ 515159 h 803190"/>
                <a:gd name="connsiteX4-135" fmla="*/ 3224212 w 3260035"/>
                <a:gd name="connsiteY4-136" fmla="*/ 286559 h 803190"/>
                <a:gd name="connsiteX5-137" fmla="*/ 2862262 w 3260035"/>
                <a:gd name="connsiteY5-138" fmla="*/ 809 h 803190"/>
                <a:gd name="connsiteX6-139" fmla="*/ 881062 w 3260035"/>
                <a:gd name="connsiteY6-140" fmla="*/ 210359 h 803190"/>
                <a:gd name="connsiteX7-141" fmla="*/ 328612 w 3260035"/>
                <a:gd name="connsiteY7-142" fmla="*/ 496109 h 803190"/>
                <a:gd name="connsiteX8-143" fmla="*/ 576262 w 3260035"/>
                <a:gd name="connsiteY8-144" fmla="*/ 751026 h 803190"/>
              </a:gdLst>
              <a:ahLst/>
              <a:cxnLst>
                <a:cxn ang="0">
                  <a:pos x="connsiteX0-127" y="connsiteY0-128"/>
                </a:cxn>
                <a:cxn ang="0">
                  <a:pos x="connsiteX1-129" y="connsiteY1-130"/>
                </a:cxn>
                <a:cxn ang="0">
                  <a:pos x="connsiteX2-131" y="connsiteY2-132"/>
                </a:cxn>
                <a:cxn ang="0">
                  <a:pos x="connsiteX3-133" y="connsiteY3-134"/>
                </a:cxn>
                <a:cxn ang="0">
                  <a:pos x="connsiteX4-135" y="connsiteY4-136"/>
                </a:cxn>
                <a:cxn ang="0">
                  <a:pos x="connsiteX5-137" y="connsiteY5-138"/>
                </a:cxn>
                <a:cxn ang="0">
                  <a:pos x="connsiteX6-139" y="connsiteY6-140"/>
                </a:cxn>
                <a:cxn ang="0">
                  <a:pos x="connsiteX7-141" y="connsiteY7-142"/>
                </a:cxn>
                <a:cxn ang="0">
                  <a:pos x="connsiteX8-143" y="connsiteY8-144"/>
                </a:cxn>
              </a:cxnLst>
              <a:rect l="l" t="t" r="r" b="b"/>
              <a:pathLst>
                <a:path w="3260035" h="803190">
                  <a:moveTo>
                    <a:pt x="0" y="688338"/>
                  </a:moveTo>
                  <a:cubicBezTo>
                    <a:pt x="179387" y="813294"/>
                    <a:pt x="575468" y="791672"/>
                    <a:pt x="995362" y="800909"/>
                  </a:cubicBezTo>
                  <a:cubicBezTo>
                    <a:pt x="1415256" y="810146"/>
                    <a:pt x="2157412" y="791384"/>
                    <a:pt x="2519362" y="743759"/>
                  </a:cubicBezTo>
                  <a:cubicBezTo>
                    <a:pt x="2881312" y="696134"/>
                    <a:pt x="3049587" y="591359"/>
                    <a:pt x="3167062" y="515159"/>
                  </a:cubicBezTo>
                  <a:cubicBezTo>
                    <a:pt x="3284537" y="438959"/>
                    <a:pt x="3275012" y="372284"/>
                    <a:pt x="3224212" y="286559"/>
                  </a:cubicBezTo>
                  <a:cubicBezTo>
                    <a:pt x="3173412" y="200834"/>
                    <a:pt x="3252787" y="13509"/>
                    <a:pt x="2862262" y="809"/>
                  </a:cubicBezTo>
                  <a:cubicBezTo>
                    <a:pt x="2471737" y="-11891"/>
                    <a:pt x="1303337" y="127809"/>
                    <a:pt x="881062" y="210359"/>
                  </a:cubicBezTo>
                  <a:cubicBezTo>
                    <a:pt x="458787" y="292909"/>
                    <a:pt x="398462" y="321207"/>
                    <a:pt x="328612" y="496109"/>
                  </a:cubicBezTo>
                  <a:cubicBezTo>
                    <a:pt x="258762" y="671011"/>
                    <a:pt x="528637" y="703401"/>
                    <a:pt x="576262" y="751026"/>
                  </a:cubicBezTo>
                </a:path>
              </a:pathLst>
            </a:cu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tIns="45556" anchor="ctr">
              <a:normAutofit/>
              <a:scene3d>
                <a:camera prst="orthographicFront">
                  <a:rot lat="0" lon="0" rev="18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x-none" altLang="zh-CN" sz="2000" kern="0" dirty="0">
                  <a:solidFill>
                    <a:schemeClr val="tx1"/>
                  </a:solidFill>
                </a:rPr>
                <a:t>TCP/IP模型</a:t>
              </a:r>
              <a:endParaRPr lang="x-none" altLang="zh-CN" sz="2000" kern="0" dirty="0">
                <a:solidFill>
                  <a:schemeClr val="tx1"/>
                </a:solidFill>
              </a:endParaRPr>
            </a:p>
          </p:txBody>
        </p:sp>
        <p:sp>
          <p:nvSpPr>
            <p:cNvPr id="16" name="MH_Other_2"/>
            <p:cNvSpPr txBox="1">
              <a:spLocks noChangeArrowheads="1"/>
            </p:cNvSpPr>
            <p:nvPr/>
          </p:nvSpPr>
          <p:spPr bwMode="auto">
            <a:xfrm>
              <a:off x="734695" y="3324888"/>
              <a:ext cx="6230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accent1"/>
                  </a:solidFill>
                  <a:latin typeface="+mn-lt"/>
                  <a:ea typeface="+mn-ea"/>
                </a:rPr>
                <a:t>2</a:t>
              </a:r>
              <a:endParaRPr lang="zh-CN" altLang="en-US" sz="32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514645" y="1517022"/>
            <a:ext cx="4562550" cy="770761"/>
            <a:chOff x="676476" y="4119766"/>
            <a:chExt cx="3381423" cy="531894"/>
          </a:xfrm>
        </p:grpSpPr>
        <p:sp>
          <p:nvSpPr>
            <p:cNvPr id="15" name="MH_Number_1">
              <a:hlinkClick r:id="rId1" action="ppaction://hlinksldjump"/>
            </p:cNvPr>
            <p:cNvSpPr/>
            <p:nvPr/>
          </p:nvSpPr>
          <p:spPr bwMode="auto">
            <a:xfrm>
              <a:off x="676476" y="4227251"/>
              <a:ext cx="799740" cy="31419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1389" tIns="0" rIns="0" bIns="0" numCol="1" anchor="ctr" anchorCtr="0" compatLnSpc="1">
              <a:normAutofit/>
            </a:bodyPr>
            <a:lstStyle/>
            <a:p>
              <a:pPr algn="ctr"/>
              <a:r>
                <a:rPr lang="x-none" altLang="zh-CN" sz="1600" spc="63">
                  <a:solidFill>
                    <a:srgbClr val="FFFFFF"/>
                  </a:solidFill>
                </a:rPr>
                <a:t>60年代</a:t>
              </a:r>
              <a:endParaRPr lang="x-none" altLang="zh-CN" sz="1600" spc="63">
                <a:solidFill>
                  <a:srgbClr val="FFFFFF"/>
                </a:solidFill>
              </a:endParaRPr>
            </a:p>
          </p:txBody>
        </p:sp>
        <p:sp>
          <p:nvSpPr>
            <p:cNvPr id="16" name="MH_Entry_1">
              <a:hlinkClick r:id="rId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548786" y="4119766"/>
              <a:ext cx="2509113" cy="531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556"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x-none"/>
                <a:t>分组交换</a:t>
              </a:r>
              <a:endParaRPr lang="x-none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518861" y="3231915"/>
            <a:ext cx="4484903" cy="770761"/>
            <a:chOff x="977375" y="4750293"/>
            <a:chExt cx="3323877" cy="531894"/>
          </a:xfrm>
        </p:grpSpPr>
        <p:sp>
          <p:nvSpPr>
            <p:cNvPr id="18" name="MH_Entry_2">
              <a:hlinkClick r:id="rId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792140" y="4750293"/>
              <a:ext cx="2509112" cy="531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556"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x-none" altLang="en-US" dirty="0">
                  <a:latin typeface="+mn-lt"/>
                  <a:ea typeface="+mn-ea"/>
                </a:rPr>
                <a:t>TCP/IP协议</a:t>
              </a:r>
              <a:endParaRPr lang="x-none" altLang="en-US" dirty="0">
                <a:latin typeface="+mn-lt"/>
                <a:ea typeface="+mn-ea"/>
              </a:endParaRPr>
            </a:p>
          </p:txBody>
        </p:sp>
        <p:sp>
          <p:nvSpPr>
            <p:cNvPr id="19" name="MH_Number_2">
              <a:hlinkClick r:id="rId1" action="ppaction://hlinksldjump"/>
            </p:cNvPr>
            <p:cNvSpPr/>
            <p:nvPr/>
          </p:nvSpPr>
          <p:spPr bwMode="auto">
            <a:xfrm>
              <a:off x="977375" y="4882887"/>
              <a:ext cx="793492" cy="31357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1389" tIns="0" rIns="0" bIns="0" numCol="1" anchor="ctr" anchorCtr="0" compatLnSpc="1">
              <a:normAutofit fontScale="90000"/>
            </a:bodyPr>
            <a:lstStyle/>
            <a:p>
              <a:pPr algn="ctr"/>
              <a:r>
                <a:rPr lang="x-none" altLang="zh-CN" sz="1600" spc="63" dirty="0">
                  <a:solidFill>
                    <a:srgbClr val="FFFFFF"/>
                  </a:solidFill>
                </a:rPr>
                <a:t>70-80</a:t>
              </a:r>
              <a:r>
                <a:rPr lang="x-none" altLang="zh-CN" spc="63" dirty="0">
                  <a:solidFill>
                    <a:srgbClr val="FFFFFF"/>
                  </a:solidFill>
                </a:rPr>
                <a:t>年代</a:t>
              </a:r>
              <a:endParaRPr lang="x-none" altLang="zh-CN" spc="63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14645" y="5029984"/>
            <a:ext cx="4562550" cy="770761"/>
            <a:chOff x="676476" y="5429022"/>
            <a:chExt cx="3381423" cy="531894"/>
          </a:xfrm>
        </p:grpSpPr>
        <p:sp>
          <p:nvSpPr>
            <p:cNvPr id="23" name="MH_Number_3">
              <a:hlinkClick r:id="rId1" action="ppaction://hlinksldjump"/>
            </p:cNvPr>
            <p:cNvSpPr/>
            <p:nvPr/>
          </p:nvSpPr>
          <p:spPr bwMode="auto">
            <a:xfrm>
              <a:off x="676476" y="5537908"/>
              <a:ext cx="799740" cy="31419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1389" tIns="0" rIns="0" bIns="0" numCol="1" anchor="ctr" anchorCtr="0" compatLnSpc="1">
              <a:normAutofit/>
            </a:bodyPr>
            <a:lstStyle/>
            <a:p>
              <a:pPr algn="ctr"/>
              <a:r>
                <a:rPr lang="x-none" altLang="zh-CN" sz="1600" spc="63" dirty="0">
                  <a:solidFill>
                    <a:srgbClr val="FFFFFF"/>
                  </a:solidFill>
                </a:rPr>
                <a:t>90年代后</a:t>
              </a:r>
              <a:endParaRPr lang="x-none" altLang="zh-CN" sz="1600" spc="63" dirty="0">
                <a:solidFill>
                  <a:srgbClr val="FFFFFF"/>
                </a:solidFill>
              </a:endParaRPr>
            </a:p>
          </p:txBody>
        </p:sp>
        <p:sp>
          <p:nvSpPr>
            <p:cNvPr id="24" name="MH_Entry_3">
              <a:hlinkClick r:id="rId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548786" y="5429022"/>
              <a:ext cx="2509113" cy="531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556"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x-none" altLang="en-US" dirty="0">
                  <a:latin typeface="+mn-lt"/>
                  <a:ea typeface="+mn-ea"/>
                </a:rPr>
                <a:t>web服务</a:t>
              </a:r>
              <a:endParaRPr lang="x-none" altLang="en-US" dirty="0">
                <a:latin typeface="+mn-lt"/>
                <a:ea typeface="+mn-ea"/>
              </a:endParaRPr>
            </a:p>
          </p:txBody>
        </p:sp>
      </p:grpSp>
      <p:sp>
        <p:nvSpPr>
          <p:cNvPr id="35" name="MH_Others_1"/>
          <p:cNvSpPr/>
          <p:nvPr/>
        </p:nvSpPr>
        <p:spPr>
          <a:xfrm>
            <a:off x="9990592" y="449348"/>
            <a:ext cx="1368513" cy="135379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anchor="ctr">
            <a:normAutofit/>
          </a:bodyPr>
          <a:lstStyle/>
          <a:p>
            <a:pPr algn="ctr">
              <a:defRPr/>
            </a:pPr>
            <a:r>
              <a:rPr lang="zh-CN" altLang="en-US" sz="5400" kern="0" dirty="0">
                <a:solidFill>
                  <a:prstClr val="white"/>
                </a:solidFill>
                <a:latin typeface="Arial" panose="02080604020202020204" charset="0"/>
                <a:ea typeface="黑体" pitchFamily="49" charset="-122"/>
              </a:rPr>
              <a:t>目</a:t>
            </a:r>
          </a:p>
        </p:txBody>
      </p:sp>
      <p:sp>
        <p:nvSpPr>
          <p:cNvPr id="36" name="MH_Others_2"/>
          <p:cNvSpPr/>
          <p:nvPr/>
        </p:nvSpPr>
        <p:spPr>
          <a:xfrm>
            <a:off x="10726348" y="1690322"/>
            <a:ext cx="966299" cy="95648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anchor="ctr">
            <a:normAutofit/>
          </a:bodyPr>
          <a:lstStyle/>
          <a:p>
            <a:pPr algn="ctr">
              <a:defRPr/>
            </a:pPr>
            <a:r>
              <a:rPr lang="zh-CN" altLang="en-US" sz="4400" b="1" kern="0" dirty="0">
                <a:solidFill>
                  <a:schemeClr val="accent1"/>
                </a:solidFill>
                <a:latin typeface="Arial" panose="02080604020202020204" charset="0"/>
                <a:ea typeface="黑体" pitchFamily="49" charset="-122"/>
              </a:rPr>
              <a:t>录</a:t>
            </a:r>
          </a:p>
        </p:txBody>
      </p:sp>
      <p:sp>
        <p:nvSpPr>
          <p:cNvPr id="37" name="MH_Others_3"/>
          <p:cNvSpPr txBox="1"/>
          <p:nvPr/>
        </p:nvSpPr>
        <p:spPr>
          <a:xfrm>
            <a:off x="9933554" y="1902401"/>
            <a:ext cx="792794" cy="2612006"/>
          </a:xfrm>
          <a:prstGeom prst="rect">
            <a:avLst/>
          </a:prstGeom>
          <a:noFill/>
        </p:spPr>
        <p:txBody>
          <a:bodyPr vert="eaVert" wrap="square" anchor="ctr" anchorCtr="0">
            <a:normAutofit/>
          </a:bodyPr>
          <a:lstStyle/>
          <a:p>
            <a:pPr>
              <a:defRPr/>
            </a:pPr>
            <a:r>
              <a:rPr lang="en-US" altLang="zh-CN" sz="3200" kern="0" dirty="0">
                <a:solidFill>
                  <a:schemeClr val="accent2"/>
                </a:solidFill>
                <a:latin typeface="Arial" panose="02080604020202020204" charset="0"/>
                <a:ea typeface="黑体" pitchFamily="49" charset="-122"/>
              </a:rPr>
              <a:t>CONTENTS</a:t>
            </a:r>
            <a:endParaRPr lang="zh-CN" altLang="en-US" sz="3200" kern="0" dirty="0">
              <a:solidFill>
                <a:schemeClr val="accent2"/>
              </a:solidFill>
              <a:latin typeface="Arial" panose="02080604020202020204" charset="0"/>
              <a:ea typeface="黑体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Text_1"/>
          <p:cNvSpPr/>
          <p:nvPr/>
        </p:nvSpPr>
        <p:spPr>
          <a:xfrm>
            <a:off x="974948" y="1910984"/>
            <a:ext cx="4747195" cy="3867247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255"/>
              </a:spcBef>
              <a:spcAft>
                <a:spcPts val="255"/>
              </a:spcAft>
              <a:defRPr/>
            </a:pPr>
            <a:endParaRPr lang="x-none" altLang="zh-CN" sz="2400" kern="0" dirty="0"/>
          </a:p>
          <a:p>
            <a:pPr algn="just">
              <a:lnSpc>
                <a:spcPct val="150000"/>
              </a:lnSpc>
              <a:spcBef>
                <a:spcPts val="255"/>
              </a:spcBef>
              <a:spcAft>
                <a:spcPts val="255"/>
              </a:spcAft>
              <a:defRPr/>
            </a:pPr>
            <a:endParaRPr lang="x-none" altLang="zh-CN" sz="2400" kern="0" dirty="0"/>
          </a:p>
          <a:p>
            <a:pPr algn="just">
              <a:lnSpc>
                <a:spcPct val="150000"/>
              </a:lnSpc>
              <a:spcBef>
                <a:spcPts val="255"/>
              </a:spcBef>
              <a:spcAft>
                <a:spcPts val="255"/>
              </a:spcAft>
              <a:defRPr/>
            </a:pPr>
            <a:r>
              <a:rPr lang="x-none" altLang="zh-CN" sz="2400" kern="0" dirty="0"/>
              <a:t>60年代诞生-</a:t>
            </a:r>
            <a:endParaRPr lang="x-none" altLang="zh-CN" sz="2400" kern="0" dirty="0"/>
          </a:p>
          <a:p>
            <a:pPr algn="just">
              <a:lnSpc>
                <a:spcPct val="150000"/>
              </a:lnSpc>
              <a:spcBef>
                <a:spcPts val="255"/>
              </a:spcBef>
              <a:spcAft>
                <a:spcPts val="255"/>
              </a:spcAft>
              <a:defRPr/>
            </a:pPr>
            <a:r>
              <a:rPr lang="x-none" altLang="zh-CN" sz="2400" kern="0" dirty="0"/>
              <a:t>能够提升数据传输的效率</a:t>
            </a:r>
            <a:endParaRPr lang="x-none" altLang="zh-CN" sz="2400" kern="0" dirty="0"/>
          </a:p>
          <a:p>
            <a:pPr algn="just">
              <a:lnSpc>
                <a:spcPct val="150000"/>
              </a:lnSpc>
              <a:spcBef>
                <a:spcPts val="255"/>
              </a:spcBef>
              <a:spcAft>
                <a:spcPts val="255"/>
              </a:spcAft>
              <a:defRPr/>
            </a:pPr>
            <a:endParaRPr lang="x-none" altLang="zh-CN" sz="2400" kern="0" dirty="0"/>
          </a:p>
          <a:p>
            <a:pPr algn="just">
              <a:lnSpc>
                <a:spcPct val="150000"/>
              </a:lnSpc>
              <a:spcBef>
                <a:spcPts val="255"/>
              </a:spcBef>
              <a:spcAft>
                <a:spcPts val="255"/>
              </a:spcAft>
              <a:defRPr/>
            </a:pPr>
            <a:endParaRPr lang="x-none" altLang="zh-CN" sz="2400" kern="0" dirty="0"/>
          </a:p>
          <a:p>
            <a:pPr algn="just">
              <a:lnSpc>
                <a:spcPct val="150000"/>
              </a:lnSpc>
              <a:spcBef>
                <a:spcPts val="255"/>
              </a:spcBef>
              <a:spcAft>
                <a:spcPts val="255"/>
              </a:spcAft>
              <a:defRPr/>
            </a:pPr>
            <a:endParaRPr lang="x-none" altLang="zh-CN" sz="2000" kern="0" dirty="0"/>
          </a:p>
          <a:p>
            <a:pPr algn="just">
              <a:lnSpc>
                <a:spcPct val="150000"/>
              </a:lnSpc>
              <a:spcBef>
                <a:spcPts val="255"/>
              </a:spcBef>
              <a:spcAft>
                <a:spcPts val="255"/>
              </a:spcAft>
              <a:defRPr/>
            </a:pPr>
            <a:endParaRPr lang="x-none" altLang="zh-CN" sz="2000" kern="0" dirty="0"/>
          </a:p>
        </p:txBody>
      </p:sp>
      <p:sp>
        <p:nvSpPr>
          <p:cNvPr id="10" name="MH_SubTitle_1"/>
          <p:cNvSpPr/>
          <p:nvPr/>
        </p:nvSpPr>
        <p:spPr>
          <a:xfrm>
            <a:off x="974945" y="1105756"/>
            <a:ext cx="3888883" cy="821486"/>
          </a:xfrm>
          <a:custGeom>
            <a:avLst/>
            <a:gdLst>
              <a:gd name="connsiteX0" fmla="*/ 4441454 w 4758105"/>
              <a:gd name="connsiteY0" fmla="*/ 563487 h 563709"/>
              <a:gd name="connsiteX1" fmla="*/ 4549542 w 4758105"/>
              <a:gd name="connsiteY1" fmla="*/ 563487 h 563709"/>
              <a:gd name="connsiteX2" fmla="*/ 4549460 w 4758105"/>
              <a:gd name="connsiteY2" fmla="*/ 563709 h 563709"/>
              <a:gd name="connsiteX3" fmla="*/ 4441372 w 4758105"/>
              <a:gd name="connsiteY3" fmla="*/ 563709 h 563709"/>
              <a:gd name="connsiteX4" fmla="*/ 82 w 4758105"/>
              <a:gd name="connsiteY4" fmla="*/ 563487 h 563709"/>
              <a:gd name="connsiteX5" fmla="*/ 108170 w 4758105"/>
              <a:gd name="connsiteY5" fmla="*/ 563487 h 563709"/>
              <a:gd name="connsiteX6" fmla="*/ 108088 w 4758105"/>
              <a:gd name="connsiteY6" fmla="*/ 563709 h 563709"/>
              <a:gd name="connsiteX7" fmla="*/ 0 w 4758105"/>
              <a:gd name="connsiteY7" fmla="*/ 563709 h 563709"/>
              <a:gd name="connsiteX8" fmla="*/ 4758023 w 4758105"/>
              <a:gd name="connsiteY8" fmla="*/ 221 h 563709"/>
              <a:gd name="connsiteX9" fmla="*/ 4758105 w 4758105"/>
              <a:gd name="connsiteY9" fmla="*/ 221 h 563709"/>
              <a:gd name="connsiteX10" fmla="*/ 4758105 w 4758105"/>
              <a:gd name="connsiteY10" fmla="*/ 563487 h 563709"/>
              <a:gd name="connsiteX11" fmla="*/ 4549542 w 4758105"/>
              <a:gd name="connsiteY11" fmla="*/ 563487 h 563709"/>
              <a:gd name="connsiteX12" fmla="*/ 316651 w 4758105"/>
              <a:gd name="connsiteY12" fmla="*/ 221 h 563709"/>
              <a:gd name="connsiteX13" fmla="*/ 4649935 w 4758105"/>
              <a:gd name="connsiteY13" fmla="*/ 221 h 563709"/>
              <a:gd name="connsiteX14" fmla="*/ 4441454 w 4758105"/>
              <a:gd name="connsiteY14" fmla="*/ 563487 h 563709"/>
              <a:gd name="connsiteX15" fmla="*/ 108170 w 4758105"/>
              <a:gd name="connsiteY15" fmla="*/ 563487 h 563709"/>
              <a:gd name="connsiteX16" fmla="*/ 0 w 4758105"/>
              <a:gd name="connsiteY16" fmla="*/ 221 h 563709"/>
              <a:gd name="connsiteX17" fmla="*/ 208563 w 4758105"/>
              <a:gd name="connsiteY17" fmla="*/ 221 h 563709"/>
              <a:gd name="connsiteX18" fmla="*/ 82 w 4758105"/>
              <a:gd name="connsiteY18" fmla="*/ 563487 h 563709"/>
              <a:gd name="connsiteX19" fmla="*/ 0 w 4758105"/>
              <a:gd name="connsiteY19" fmla="*/ 563487 h 563709"/>
              <a:gd name="connsiteX20" fmla="*/ 4650017 w 4758105"/>
              <a:gd name="connsiteY20" fmla="*/ 0 h 563709"/>
              <a:gd name="connsiteX21" fmla="*/ 4758105 w 4758105"/>
              <a:gd name="connsiteY21" fmla="*/ 0 h 563709"/>
              <a:gd name="connsiteX22" fmla="*/ 4758023 w 4758105"/>
              <a:gd name="connsiteY22" fmla="*/ 221 h 563709"/>
              <a:gd name="connsiteX23" fmla="*/ 4649935 w 4758105"/>
              <a:gd name="connsiteY23" fmla="*/ 221 h 563709"/>
              <a:gd name="connsiteX24" fmla="*/ 208645 w 4758105"/>
              <a:gd name="connsiteY24" fmla="*/ 0 h 563709"/>
              <a:gd name="connsiteX25" fmla="*/ 316733 w 4758105"/>
              <a:gd name="connsiteY25" fmla="*/ 0 h 563709"/>
              <a:gd name="connsiteX26" fmla="*/ 316651 w 4758105"/>
              <a:gd name="connsiteY26" fmla="*/ 221 h 563709"/>
              <a:gd name="connsiteX27" fmla="*/ 208563 w 4758105"/>
              <a:gd name="connsiteY27" fmla="*/ 221 h 56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58105" h="563709">
                <a:moveTo>
                  <a:pt x="4441454" y="563487"/>
                </a:moveTo>
                <a:lnTo>
                  <a:pt x="4549542" y="563487"/>
                </a:lnTo>
                <a:lnTo>
                  <a:pt x="4549460" y="563709"/>
                </a:lnTo>
                <a:lnTo>
                  <a:pt x="4441372" y="563709"/>
                </a:lnTo>
                <a:close/>
                <a:moveTo>
                  <a:pt x="82" y="563487"/>
                </a:moveTo>
                <a:lnTo>
                  <a:pt x="108170" y="563487"/>
                </a:lnTo>
                <a:lnTo>
                  <a:pt x="108088" y="563709"/>
                </a:lnTo>
                <a:lnTo>
                  <a:pt x="0" y="563709"/>
                </a:lnTo>
                <a:close/>
                <a:moveTo>
                  <a:pt x="4758023" y="221"/>
                </a:moveTo>
                <a:lnTo>
                  <a:pt x="4758105" y="221"/>
                </a:lnTo>
                <a:lnTo>
                  <a:pt x="4758105" y="563487"/>
                </a:lnTo>
                <a:lnTo>
                  <a:pt x="4549542" y="563487"/>
                </a:lnTo>
                <a:close/>
                <a:moveTo>
                  <a:pt x="316651" y="221"/>
                </a:moveTo>
                <a:lnTo>
                  <a:pt x="4649935" y="221"/>
                </a:lnTo>
                <a:lnTo>
                  <a:pt x="4441454" y="563487"/>
                </a:lnTo>
                <a:lnTo>
                  <a:pt x="108170" y="563487"/>
                </a:lnTo>
                <a:close/>
                <a:moveTo>
                  <a:pt x="0" y="221"/>
                </a:moveTo>
                <a:lnTo>
                  <a:pt x="208563" y="221"/>
                </a:lnTo>
                <a:lnTo>
                  <a:pt x="82" y="563487"/>
                </a:lnTo>
                <a:lnTo>
                  <a:pt x="0" y="563487"/>
                </a:lnTo>
                <a:close/>
                <a:moveTo>
                  <a:pt x="4650017" y="0"/>
                </a:moveTo>
                <a:lnTo>
                  <a:pt x="4758105" y="0"/>
                </a:lnTo>
                <a:lnTo>
                  <a:pt x="4758023" y="221"/>
                </a:lnTo>
                <a:lnTo>
                  <a:pt x="4649935" y="221"/>
                </a:lnTo>
                <a:close/>
                <a:moveTo>
                  <a:pt x="208645" y="0"/>
                </a:moveTo>
                <a:lnTo>
                  <a:pt x="316733" y="0"/>
                </a:lnTo>
                <a:lnTo>
                  <a:pt x="316651" y="221"/>
                </a:lnTo>
                <a:lnTo>
                  <a:pt x="208563" y="22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x-none" sz="3200">
                <a:latin typeface="楷体" charset="0"/>
                <a:ea typeface="楷体" charset="0"/>
              </a:rPr>
              <a:t>分组交换技术</a:t>
            </a:r>
            <a:endParaRPr lang="x-none" sz="3200">
              <a:latin typeface="楷体" charset="0"/>
              <a:ea typeface="楷体" charset="0"/>
            </a:endParaRPr>
          </a:p>
        </p:txBody>
      </p:sp>
      <p:sp>
        <p:nvSpPr>
          <p:cNvPr id="4" name="MH_Text_1"/>
          <p:cNvSpPr/>
          <p:nvPr/>
        </p:nvSpPr>
        <p:spPr>
          <a:xfrm>
            <a:off x="6450169" y="1893654"/>
            <a:ext cx="4747195" cy="3867247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255"/>
              </a:spcBef>
              <a:spcAft>
                <a:spcPts val="255"/>
              </a:spcAft>
              <a:defRPr/>
            </a:pPr>
            <a:endParaRPr lang="x-none" altLang="zh-CN" sz="2000" kern="0" dirty="0"/>
          </a:p>
        </p:txBody>
      </p:sp>
      <p:sp>
        <p:nvSpPr>
          <p:cNvPr id="5" name="MH_SubTitle_1"/>
          <p:cNvSpPr/>
          <p:nvPr/>
        </p:nvSpPr>
        <p:spPr>
          <a:xfrm>
            <a:off x="6469854" y="1089498"/>
            <a:ext cx="3888883" cy="821486"/>
          </a:xfrm>
          <a:custGeom>
            <a:avLst/>
            <a:gdLst>
              <a:gd name="connsiteX0" fmla="*/ 4441454 w 4758105"/>
              <a:gd name="connsiteY0" fmla="*/ 563487 h 563709"/>
              <a:gd name="connsiteX1" fmla="*/ 4549542 w 4758105"/>
              <a:gd name="connsiteY1" fmla="*/ 563487 h 563709"/>
              <a:gd name="connsiteX2" fmla="*/ 4549460 w 4758105"/>
              <a:gd name="connsiteY2" fmla="*/ 563709 h 563709"/>
              <a:gd name="connsiteX3" fmla="*/ 4441372 w 4758105"/>
              <a:gd name="connsiteY3" fmla="*/ 563709 h 563709"/>
              <a:gd name="connsiteX4" fmla="*/ 82 w 4758105"/>
              <a:gd name="connsiteY4" fmla="*/ 563487 h 563709"/>
              <a:gd name="connsiteX5" fmla="*/ 108170 w 4758105"/>
              <a:gd name="connsiteY5" fmla="*/ 563487 h 563709"/>
              <a:gd name="connsiteX6" fmla="*/ 108088 w 4758105"/>
              <a:gd name="connsiteY6" fmla="*/ 563709 h 563709"/>
              <a:gd name="connsiteX7" fmla="*/ 0 w 4758105"/>
              <a:gd name="connsiteY7" fmla="*/ 563709 h 563709"/>
              <a:gd name="connsiteX8" fmla="*/ 4758023 w 4758105"/>
              <a:gd name="connsiteY8" fmla="*/ 221 h 563709"/>
              <a:gd name="connsiteX9" fmla="*/ 4758105 w 4758105"/>
              <a:gd name="connsiteY9" fmla="*/ 221 h 563709"/>
              <a:gd name="connsiteX10" fmla="*/ 4758105 w 4758105"/>
              <a:gd name="connsiteY10" fmla="*/ 563487 h 563709"/>
              <a:gd name="connsiteX11" fmla="*/ 4549542 w 4758105"/>
              <a:gd name="connsiteY11" fmla="*/ 563487 h 563709"/>
              <a:gd name="connsiteX12" fmla="*/ 316651 w 4758105"/>
              <a:gd name="connsiteY12" fmla="*/ 221 h 563709"/>
              <a:gd name="connsiteX13" fmla="*/ 4649935 w 4758105"/>
              <a:gd name="connsiteY13" fmla="*/ 221 h 563709"/>
              <a:gd name="connsiteX14" fmla="*/ 4441454 w 4758105"/>
              <a:gd name="connsiteY14" fmla="*/ 563487 h 563709"/>
              <a:gd name="connsiteX15" fmla="*/ 108170 w 4758105"/>
              <a:gd name="connsiteY15" fmla="*/ 563487 h 563709"/>
              <a:gd name="connsiteX16" fmla="*/ 0 w 4758105"/>
              <a:gd name="connsiteY16" fmla="*/ 221 h 563709"/>
              <a:gd name="connsiteX17" fmla="*/ 208563 w 4758105"/>
              <a:gd name="connsiteY17" fmla="*/ 221 h 563709"/>
              <a:gd name="connsiteX18" fmla="*/ 82 w 4758105"/>
              <a:gd name="connsiteY18" fmla="*/ 563487 h 563709"/>
              <a:gd name="connsiteX19" fmla="*/ 0 w 4758105"/>
              <a:gd name="connsiteY19" fmla="*/ 563487 h 563709"/>
              <a:gd name="connsiteX20" fmla="*/ 4650017 w 4758105"/>
              <a:gd name="connsiteY20" fmla="*/ 0 h 563709"/>
              <a:gd name="connsiteX21" fmla="*/ 4758105 w 4758105"/>
              <a:gd name="connsiteY21" fmla="*/ 0 h 563709"/>
              <a:gd name="connsiteX22" fmla="*/ 4758023 w 4758105"/>
              <a:gd name="connsiteY22" fmla="*/ 221 h 563709"/>
              <a:gd name="connsiteX23" fmla="*/ 4649935 w 4758105"/>
              <a:gd name="connsiteY23" fmla="*/ 221 h 563709"/>
              <a:gd name="connsiteX24" fmla="*/ 208645 w 4758105"/>
              <a:gd name="connsiteY24" fmla="*/ 0 h 563709"/>
              <a:gd name="connsiteX25" fmla="*/ 316733 w 4758105"/>
              <a:gd name="connsiteY25" fmla="*/ 0 h 563709"/>
              <a:gd name="connsiteX26" fmla="*/ 316651 w 4758105"/>
              <a:gd name="connsiteY26" fmla="*/ 221 h 563709"/>
              <a:gd name="connsiteX27" fmla="*/ 208563 w 4758105"/>
              <a:gd name="connsiteY27" fmla="*/ 221 h 56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58105" h="563709">
                <a:moveTo>
                  <a:pt x="4441454" y="563487"/>
                </a:moveTo>
                <a:lnTo>
                  <a:pt x="4549542" y="563487"/>
                </a:lnTo>
                <a:lnTo>
                  <a:pt x="4549460" y="563709"/>
                </a:lnTo>
                <a:lnTo>
                  <a:pt x="4441372" y="563709"/>
                </a:lnTo>
                <a:close/>
                <a:moveTo>
                  <a:pt x="82" y="563487"/>
                </a:moveTo>
                <a:lnTo>
                  <a:pt x="108170" y="563487"/>
                </a:lnTo>
                <a:lnTo>
                  <a:pt x="108088" y="563709"/>
                </a:lnTo>
                <a:lnTo>
                  <a:pt x="0" y="563709"/>
                </a:lnTo>
                <a:close/>
                <a:moveTo>
                  <a:pt x="4758023" y="221"/>
                </a:moveTo>
                <a:lnTo>
                  <a:pt x="4758105" y="221"/>
                </a:lnTo>
                <a:lnTo>
                  <a:pt x="4758105" y="563487"/>
                </a:lnTo>
                <a:lnTo>
                  <a:pt x="4549542" y="563487"/>
                </a:lnTo>
                <a:close/>
                <a:moveTo>
                  <a:pt x="316651" y="221"/>
                </a:moveTo>
                <a:lnTo>
                  <a:pt x="4649935" y="221"/>
                </a:lnTo>
                <a:lnTo>
                  <a:pt x="4441454" y="563487"/>
                </a:lnTo>
                <a:lnTo>
                  <a:pt x="108170" y="563487"/>
                </a:lnTo>
                <a:close/>
                <a:moveTo>
                  <a:pt x="0" y="221"/>
                </a:moveTo>
                <a:lnTo>
                  <a:pt x="208563" y="221"/>
                </a:lnTo>
                <a:lnTo>
                  <a:pt x="82" y="563487"/>
                </a:lnTo>
                <a:lnTo>
                  <a:pt x="0" y="563487"/>
                </a:lnTo>
                <a:close/>
                <a:moveTo>
                  <a:pt x="4650017" y="0"/>
                </a:moveTo>
                <a:lnTo>
                  <a:pt x="4758105" y="0"/>
                </a:lnTo>
                <a:lnTo>
                  <a:pt x="4758023" y="221"/>
                </a:lnTo>
                <a:lnTo>
                  <a:pt x="4649935" y="221"/>
                </a:lnTo>
                <a:close/>
                <a:moveTo>
                  <a:pt x="208645" y="0"/>
                </a:moveTo>
                <a:lnTo>
                  <a:pt x="316733" y="0"/>
                </a:lnTo>
                <a:lnTo>
                  <a:pt x="316651" y="221"/>
                </a:lnTo>
                <a:lnTo>
                  <a:pt x="208563" y="22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x-none" altLang="en-US" sz="3200" b="1" kern="0" dirty="0">
                <a:solidFill>
                  <a:schemeClr val="tx1"/>
                </a:solidFill>
                <a:latin typeface="楷体" charset="0"/>
                <a:ea typeface="楷体" charset="0"/>
                <a:cs typeface="+mj-cs"/>
              </a:rPr>
              <a:t>WEB服务</a:t>
            </a:r>
            <a:endParaRPr lang="x-none" altLang="en-US" sz="3200" b="1" kern="0" dirty="0">
              <a:solidFill>
                <a:schemeClr val="tx1"/>
              </a:solidFill>
              <a:latin typeface="楷体" charset="0"/>
              <a:ea typeface="楷体" charset="0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95415" y="2921635"/>
            <a:ext cx="47212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90年代诞生-</a:t>
            </a:r>
            <a:endParaRPr lang="x-none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6530975" y="3578225"/>
            <a:ext cx="2926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400"/>
              <a:t>方便互联网用户访问</a:t>
            </a:r>
            <a:endParaRPr lang="x-none" altLang="zh-CN" sz="240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x-none" altLang="zh-CN" kern="0" dirty="0"/>
              <a:t>70-80年代诞生-</a:t>
            </a:r>
            <a:endParaRPr lang="x-none" altLang="zh-CN" kern="0" dirty="0"/>
          </a:p>
          <a:p>
            <a:pPr>
              <a:lnSpc>
                <a:spcPct val="130000"/>
              </a:lnSpc>
            </a:pPr>
            <a:r>
              <a:rPr lang="x-none" altLang="zh-CN" kern="0" dirty="0"/>
              <a:t>osiieee等组织完成</a:t>
            </a:r>
            <a:endParaRPr lang="x-none" altLang="zh-CN" kern="0" dirty="0"/>
          </a:p>
          <a:p>
            <a:pPr>
              <a:lnSpc>
                <a:spcPct val="130000"/>
              </a:lnSpc>
            </a:pPr>
            <a:r>
              <a:rPr lang="x-none" altLang="zh-CN" kern="0" dirty="0"/>
              <a:t>统一网络之间通信的标准协议</a:t>
            </a:r>
            <a:endParaRPr lang="x-none" altLang="zh-CN" kern="0" dirty="0"/>
          </a:p>
          <a:p>
            <a:pPr>
              <a:lnSpc>
                <a:spcPct val="130000"/>
              </a:lnSpc>
            </a:pPr>
            <a:endParaRPr lang="x-none" altLang="zh-CN" kern="0" dirty="0"/>
          </a:p>
        </p:txBody>
      </p:sp>
      <p:sp>
        <p:nvSpPr>
          <p:cNvPr id="9" name="MH_SubTitle_1"/>
          <p:cNvSpPr>
            <a:spLocks noGrp="1"/>
          </p:cNvSpPr>
          <p:nvPr>
            <p:ph type="title"/>
          </p:nvPr>
        </p:nvSpPr>
        <p:spPr>
          <a:custGeom>
            <a:avLst/>
            <a:gdLst>
              <a:gd name="connsiteX0" fmla="*/ 4441454 w 4758105"/>
              <a:gd name="connsiteY0" fmla="*/ 563487 h 563709"/>
              <a:gd name="connsiteX1" fmla="*/ 4549542 w 4758105"/>
              <a:gd name="connsiteY1" fmla="*/ 563487 h 563709"/>
              <a:gd name="connsiteX2" fmla="*/ 4549460 w 4758105"/>
              <a:gd name="connsiteY2" fmla="*/ 563709 h 563709"/>
              <a:gd name="connsiteX3" fmla="*/ 4441372 w 4758105"/>
              <a:gd name="connsiteY3" fmla="*/ 563709 h 563709"/>
              <a:gd name="connsiteX4" fmla="*/ 82 w 4758105"/>
              <a:gd name="connsiteY4" fmla="*/ 563487 h 563709"/>
              <a:gd name="connsiteX5" fmla="*/ 108170 w 4758105"/>
              <a:gd name="connsiteY5" fmla="*/ 563487 h 563709"/>
              <a:gd name="connsiteX6" fmla="*/ 108088 w 4758105"/>
              <a:gd name="connsiteY6" fmla="*/ 563709 h 563709"/>
              <a:gd name="connsiteX7" fmla="*/ 0 w 4758105"/>
              <a:gd name="connsiteY7" fmla="*/ 563709 h 563709"/>
              <a:gd name="connsiteX8" fmla="*/ 4758023 w 4758105"/>
              <a:gd name="connsiteY8" fmla="*/ 221 h 563709"/>
              <a:gd name="connsiteX9" fmla="*/ 4758105 w 4758105"/>
              <a:gd name="connsiteY9" fmla="*/ 221 h 563709"/>
              <a:gd name="connsiteX10" fmla="*/ 4758105 w 4758105"/>
              <a:gd name="connsiteY10" fmla="*/ 563487 h 563709"/>
              <a:gd name="connsiteX11" fmla="*/ 4549542 w 4758105"/>
              <a:gd name="connsiteY11" fmla="*/ 563487 h 563709"/>
              <a:gd name="connsiteX12" fmla="*/ 316651 w 4758105"/>
              <a:gd name="connsiteY12" fmla="*/ 221 h 563709"/>
              <a:gd name="connsiteX13" fmla="*/ 4649935 w 4758105"/>
              <a:gd name="connsiteY13" fmla="*/ 221 h 563709"/>
              <a:gd name="connsiteX14" fmla="*/ 4441454 w 4758105"/>
              <a:gd name="connsiteY14" fmla="*/ 563487 h 563709"/>
              <a:gd name="connsiteX15" fmla="*/ 108170 w 4758105"/>
              <a:gd name="connsiteY15" fmla="*/ 563487 h 563709"/>
              <a:gd name="connsiteX16" fmla="*/ 0 w 4758105"/>
              <a:gd name="connsiteY16" fmla="*/ 221 h 563709"/>
              <a:gd name="connsiteX17" fmla="*/ 208563 w 4758105"/>
              <a:gd name="connsiteY17" fmla="*/ 221 h 563709"/>
              <a:gd name="connsiteX18" fmla="*/ 82 w 4758105"/>
              <a:gd name="connsiteY18" fmla="*/ 563487 h 563709"/>
              <a:gd name="connsiteX19" fmla="*/ 0 w 4758105"/>
              <a:gd name="connsiteY19" fmla="*/ 563487 h 563709"/>
              <a:gd name="connsiteX20" fmla="*/ 4650017 w 4758105"/>
              <a:gd name="connsiteY20" fmla="*/ 0 h 563709"/>
              <a:gd name="connsiteX21" fmla="*/ 4758105 w 4758105"/>
              <a:gd name="connsiteY21" fmla="*/ 0 h 563709"/>
              <a:gd name="connsiteX22" fmla="*/ 4758023 w 4758105"/>
              <a:gd name="connsiteY22" fmla="*/ 221 h 563709"/>
              <a:gd name="connsiteX23" fmla="*/ 4649935 w 4758105"/>
              <a:gd name="connsiteY23" fmla="*/ 221 h 563709"/>
              <a:gd name="connsiteX24" fmla="*/ 208645 w 4758105"/>
              <a:gd name="connsiteY24" fmla="*/ 0 h 563709"/>
              <a:gd name="connsiteX25" fmla="*/ 316733 w 4758105"/>
              <a:gd name="connsiteY25" fmla="*/ 0 h 563709"/>
              <a:gd name="connsiteX26" fmla="*/ 316651 w 4758105"/>
              <a:gd name="connsiteY26" fmla="*/ 221 h 563709"/>
              <a:gd name="connsiteX27" fmla="*/ 208563 w 4758105"/>
              <a:gd name="connsiteY27" fmla="*/ 221 h 56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58105" h="563709">
                <a:moveTo>
                  <a:pt x="4441454" y="563487"/>
                </a:moveTo>
                <a:lnTo>
                  <a:pt x="4549542" y="563487"/>
                </a:lnTo>
                <a:lnTo>
                  <a:pt x="4549460" y="563709"/>
                </a:lnTo>
                <a:lnTo>
                  <a:pt x="4441372" y="563709"/>
                </a:lnTo>
                <a:close/>
                <a:moveTo>
                  <a:pt x="82" y="563487"/>
                </a:moveTo>
                <a:lnTo>
                  <a:pt x="108170" y="563487"/>
                </a:lnTo>
                <a:lnTo>
                  <a:pt x="108088" y="563709"/>
                </a:lnTo>
                <a:lnTo>
                  <a:pt x="0" y="563709"/>
                </a:lnTo>
                <a:close/>
                <a:moveTo>
                  <a:pt x="4758023" y="221"/>
                </a:moveTo>
                <a:lnTo>
                  <a:pt x="4758105" y="221"/>
                </a:lnTo>
                <a:lnTo>
                  <a:pt x="4758105" y="563487"/>
                </a:lnTo>
                <a:lnTo>
                  <a:pt x="4549542" y="563487"/>
                </a:lnTo>
                <a:close/>
                <a:moveTo>
                  <a:pt x="316651" y="221"/>
                </a:moveTo>
                <a:lnTo>
                  <a:pt x="4649935" y="221"/>
                </a:lnTo>
                <a:lnTo>
                  <a:pt x="4441454" y="563487"/>
                </a:lnTo>
                <a:lnTo>
                  <a:pt x="108170" y="563487"/>
                </a:lnTo>
                <a:close/>
                <a:moveTo>
                  <a:pt x="0" y="221"/>
                </a:moveTo>
                <a:lnTo>
                  <a:pt x="208563" y="221"/>
                </a:lnTo>
                <a:lnTo>
                  <a:pt x="82" y="563487"/>
                </a:lnTo>
                <a:lnTo>
                  <a:pt x="0" y="563487"/>
                </a:lnTo>
                <a:close/>
                <a:moveTo>
                  <a:pt x="4650017" y="0"/>
                </a:moveTo>
                <a:lnTo>
                  <a:pt x="4758105" y="0"/>
                </a:lnTo>
                <a:lnTo>
                  <a:pt x="4758023" y="221"/>
                </a:lnTo>
                <a:lnTo>
                  <a:pt x="4649935" y="221"/>
                </a:lnTo>
                <a:close/>
                <a:moveTo>
                  <a:pt x="208645" y="0"/>
                </a:moveTo>
                <a:lnTo>
                  <a:pt x="316733" y="0"/>
                </a:lnTo>
                <a:lnTo>
                  <a:pt x="316651" y="221"/>
                </a:lnTo>
                <a:lnTo>
                  <a:pt x="208563" y="22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x-none" altLang="en-US" b="1" kern="0" dirty="0">
                <a:solidFill>
                  <a:schemeClr val="tx1"/>
                </a:solidFill>
                <a:latin typeface="楷体" charset="0"/>
                <a:ea typeface="楷体" charset="0"/>
              </a:rPr>
              <a:t>TCP/IP协议</a:t>
            </a:r>
            <a:endParaRPr lang="x-none" altLang="en-US" b="1" kern="0" dirty="0">
              <a:solidFill>
                <a:schemeClr val="tx1"/>
              </a:solidFill>
              <a:latin typeface="楷体" charset="0"/>
              <a:ea typeface="楷体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45384" y="2992246"/>
            <a:ext cx="1625417" cy="1625417"/>
            <a:chOff x="434179" y="4210871"/>
            <a:chExt cx="1151622" cy="1151622"/>
          </a:xfrm>
        </p:grpSpPr>
        <p:sp>
          <p:nvSpPr>
            <p:cNvPr id="6" name="MH_Other_2"/>
            <p:cNvSpPr/>
            <p:nvPr/>
          </p:nvSpPr>
          <p:spPr>
            <a:xfrm>
              <a:off x="434179" y="4210871"/>
              <a:ext cx="1151622" cy="115162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7" name="MH_Title_1"/>
            <p:cNvSpPr/>
            <p:nvPr/>
          </p:nvSpPr>
          <p:spPr>
            <a:xfrm>
              <a:off x="549159" y="4325851"/>
              <a:ext cx="921662" cy="9216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x-none" sz="2000">
                  <a:solidFill>
                    <a:schemeClr val="tx1"/>
                  </a:solidFill>
                </a:rPr>
                <a:t>osi协议</a:t>
              </a:r>
              <a:endParaRPr lang="x-none" sz="200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MH_Other_1"/>
          <p:cNvCxnSpPr/>
          <p:nvPr/>
        </p:nvCxnSpPr>
        <p:spPr>
          <a:xfrm rot="16200000">
            <a:off x="7059746" y="-489699"/>
            <a:ext cx="0" cy="857153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 rot="16200000">
            <a:off x="2541402" y="2243528"/>
            <a:ext cx="1768645" cy="1844143"/>
            <a:chOff x="1797509" y="3695067"/>
            <a:chExt cx="921890" cy="961242"/>
          </a:xfrm>
        </p:grpSpPr>
        <p:sp>
          <p:nvSpPr>
            <p:cNvPr id="2054" name="MH_SubTitle_1"/>
            <p:cNvSpPr>
              <a:spLocks noChangeArrowheads="1"/>
            </p:cNvSpPr>
            <p:nvPr/>
          </p:nvSpPr>
          <p:spPr bwMode="auto">
            <a:xfrm rot="5400000">
              <a:off x="1951797" y="3888706"/>
              <a:ext cx="961242" cy="573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 lnSpcReduction="1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endParaRPr lang="x-none" sz="2000">
                <a:solidFill>
                  <a:schemeClr val="tx1"/>
                </a:solidFill>
                <a:latin typeface="幼圆" charset="0"/>
                <a:ea typeface="幼圆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x-none" sz="2000">
                <a:solidFill>
                  <a:schemeClr val="tx1"/>
                </a:solidFill>
                <a:latin typeface="幼圆" charset="0"/>
                <a:ea typeface="幼圆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r>
                <a:rPr lang="x-none"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物理层</a:t>
              </a:r>
              <a:endParaRPr lang="x-none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MH_Other_3"/>
            <p:cNvSpPr/>
            <p:nvPr/>
          </p:nvSpPr>
          <p:spPr>
            <a:xfrm>
              <a:off x="1797509" y="4050265"/>
              <a:ext cx="260073" cy="26007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4"/>
            <p:cNvSpPr/>
            <p:nvPr/>
          </p:nvSpPr>
          <p:spPr>
            <a:xfrm>
              <a:off x="1846786" y="4099542"/>
              <a:ext cx="161519" cy="1615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rot="16200000">
            <a:off x="3979083" y="3408878"/>
            <a:ext cx="1525674" cy="1844146"/>
            <a:chOff x="1262339" y="4311627"/>
            <a:chExt cx="795243" cy="961244"/>
          </a:xfrm>
        </p:grpSpPr>
        <p:sp>
          <p:nvSpPr>
            <p:cNvPr id="2057" name="MH_SubTitle_2"/>
            <p:cNvSpPr>
              <a:spLocks noChangeArrowheads="1"/>
            </p:cNvSpPr>
            <p:nvPr/>
          </p:nvSpPr>
          <p:spPr bwMode="auto">
            <a:xfrm rot="5400000">
              <a:off x="1068699" y="4505267"/>
              <a:ext cx="961244" cy="573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x-none"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数据链路层</a:t>
              </a:r>
              <a:endParaRPr lang="x-none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MH_Other_5"/>
            <p:cNvSpPr/>
            <p:nvPr/>
          </p:nvSpPr>
          <p:spPr>
            <a:xfrm>
              <a:off x="1797509" y="4643414"/>
              <a:ext cx="260073" cy="26007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6"/>
            <p:cNvSpPr/>
            <p:nvPr/>
          </p:nvSpPr>
          <p:spPr>
            <a:xfrm>
              <a:off x="1846786" y="4692691"/>
              <a:ext cx="161519" cy="1615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rot="16200000">
            <a:off x="5023643" y="2269548"/>
            <a:ext cx="1768658" cy="1844149"/>
            <a:chOff x="1797509" y="4882272"/>
            <a:chExt cx="921896" cy="961245"/>
          </a:xfrm>
        </p:grpSpPr>
        <p:sp>
          <p:nvSpPr>
            <p:cNvPr id="2060" name="MH_SubTitle_3"/>
            <p:cNvSpPr>
              <a:spLocks noChangeArrowheads="1"/>
            </p:cNvSpPr>
            <p:nvPr/>
          </p:nvSpPr>
          <p:spPr bwMode="auto">
            <a:xfrm rot="5400000">
              <a:off x="1951799" y="5075912"/>
              <a:ext cx="961245" cy="57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 lnSpcReduction="1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endParaRPr lang="x-none" altLang="en-US" dirty="0">
                <a:latin typeface="+mn-lt"/>
                <a:ea typeface="+mn-ea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x-none" altLang="en-US" sz="2000" dirty="0"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lnSpc>
                  <a:spcPct val="120000"/>
                </a:lnSpc>
              </a:pPr>
              <a:r>
                <a:rPr lang="x-none" altLang="en-US" sz="2000" dirty="0">
                  <a:latin typeface="微软雅黑" pitchFamily="34" charset="-122"/>
                  <a:ea typeface="微软雅黑" pitchFamily="34" charset="-122"/>
                </a:rPr>
                <a:t>网络层</a:t>
              </a:r>
              <a:endParaRPr lang="x-none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MH_Other_7"/>
            <p:cNvSpPr/>
            <p:nvPr/>
          </p:nvSpPr>
          <p:spPr>
            <a:xfrm>
              <a:off x="1797509" y="5236563"/>
              <a:ext cx="260073" cy="26007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MH_Other_8"/>
            <p:cNvSpPr/>
            <p:nvPr/>
          </p:nvSpPr>
          <p:spPr>
            <a:xfrm>
              <a:off x="1846786" y="5285840"/>
              <a:ext cx="161519" cy="1615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6200000">
            <a:off x="6152081" y="3427928"/>
            <a:ext cx="1544728" cy="1844149"/>
            <a:chOff x="1252408" y="4875229"/>
            <a:chExt cx="805174" cy="961245"/>
          </a:xfrm>
        </p:grpSpPr>
        <p:sp>
          <p:nvSpPr>
            <p:cNvPr id="21" name="MH_SubTitle_3"/>
            <p:cNvSpPr>
              <a:spLocks noChangeArrowheads="1"/>
            </p:cNvSpPr>
            <p:nvPr/>
          </p:nvSpPr>
          <p:spPr bwMode="auto">
            <a:xfrm rot="5400000">
              <a:off x="1058768" y="5068868"/>
              <a:ext cx="961245" cy="57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x-none" altLang="en-US" sz="2000" dirty="0">
                  <a:latin typeface="微软雅黑" pitchFamily="34" charset="-122"/>
                  <a:ea typeface="微软雅黑" pitchFamily="34" charset="-122"/>
                </a:rPr>
                <a:t>传输层</a:t>
              </a:r>
              <a:endParaRPr lang="x-none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MH_Other_7"/>
            <p:cNvSpPr/>
            <p:nvPr/>
          </p:nvSpPr>
          <p:spPr>
            <a:xfrm>
              <a:off x="1797509" y="5236563"/>
              <a:ext cx="260073" cy="26007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MH_Other_8"/>
            <p:cNvSpPr/>
            <p:nvPr/>
          </p:nvSpPr>
          <p:spPr>
            <a:xfrm>
              <a:off x="1846786" y="5285840"/>
              <a:ext cx="161519" cy="1615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rot="16200000">
            <a:off x="7118573" y="2269554"/>
            <a:ext cx="1768653" cy="1844149"/>
            <a:chOff x="1797509" y="4882273"/>
            <a:chExt cx="921893" cy="961244"/>
          </a:xfrm>
        </p:grpSpPr>
        <p:sp>
          <p:nvSpPr>
            <p:cNvPr id="25" name="MH_SubTitle_3"/>
            <p:cNvSpPr>
              <a:spLocks noChangeArrowheads="1"/>
            </p:cNvSpPr>
            <p:nvPr/>
          </p:nvSpPr>
          <p:spPr bwMode="auto">
            <a:xfrm rot="5400000">
              <a:off x="1951797" y="5075912"/>
              <a:ext cx="961244" cy="57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 lnSpcReduction="1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endParaRPr lang="x-none" altLang="en-US" dirty="0">
                <a:latin typeface="+mn-lt"/>
                <a:ea typeface="+mn-ea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x-none" altLang="en-US" dirty="0">
                <a:latin typeface="+mn-lt"/>
                <a:ea typeface="+mn-ea"/>
              </a:endParaRPr>
            </a:p>
            <a:p>
              <a:pPr algn="ctr" eaLnBrk="1" hangingPunct="1">
                <a:lnSpc>
                  <a:spcPct val="120000"/>
                </a:lnSpc>
              </a:pPr>
              <a:r>
                <a:rPr lang="x-none" altLang="en-US" sz="2000" dirty="0">
                  <a:latin typeface="微软雅黑" pitchFamily="34" charset="-122"/>
                  <a:ea typeface="微软雅黑" pitchFamily="34" charset="-122"/>
                </a:rPr>
                <a:t>会话层</a:t>
              </a:r>
              <a:endParaRPr lang="x-none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MH_Other_7"/>
            <p:cNvSpPr/>
            <p:nvPr/>
          </p:nvSpPr>
          <p:spPr>
            <a:xfrm>
              <a:off x="1797509" y="5236563"/>
              <a:ext cx="260073" cy="26007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MH_Other_8"/>
            <p:cNvSpPr/>
            <p:nvPr/>
          </p:nvSpPr>
          <p:spPr>
            <a:xfrm>
              <a:off x="1846786" y="5285840"/>
              <a:ext cx="161519" cy="1615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8434634" y="3430786"/>
            <a:ext cx="1535204" cy="1844146"/>
            <a:chOff x="1257372" y="4880526"/>
            <a:chExt cx="800210" cy="961244"/>
          </a:xfrm>
        </p:grpSpPr>
        <p:sp>
          <p:nvSpPr>
            <p:cNvPr id="29" name="MH_SubTitle_3"/>
            <p:cNvSpPr>
              <a:spLocks noChangeArrowheads="1"/>
            </p:cNvSpPr>
            <p:nvPr/>
          </p:nvSpPr>
          <p:spPr bwMode="auto">
            <a:xfrm rot="5400000">
              <a:off x="1063733" y="5074165"/>
              <a:ext cx="961244" cy="57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x-none" sz="2000">
                  <a:latin typeface="微软雅黑" pitchFamily="34" charset="-122"/>
                  <a:ea typeface="微软雅黑" pitchFamily="34" charset="-122"/>
                </a:rPr>
                <a:t>表示层</a:t>
              </a:r>
              <a:endParaRPr lang="x-none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MH_Other_7"/>
            <p:cNvSpPr/>
            <p:nvPr/>
          </p:nvSpPr>
          <p:spPr>
            <a:xfrm>
              <a:off x="1797509" y="5236563"/>
              <a:ext cx="260073" cy="26007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MH_Other_8"/>
            <p:cNvSpPr/>
            <p:nvPr/>
          </p:nvSpPr>
          <p:spPr>
            <a:xfrm>
              <a:off x="1846786" y="5285840"/>
              <a:ext cx="161519" cy="1615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sz="3600" dirty="0"/>
              <a:t>OSI模型七层网络通信协议</a:t>
            </a:r>
            <a:endParaRPr lang="x-none" altLang="zh-CN" sz="3600" dirty="0"/>
          </a:p>
        </p:txBody>
      </p:sp>
      <p:grpSp>
        <p:nvGrpSpPr>
          <p:cNvPr id="17" name="组合 16"/>
          <p:cNvGrpSpPr/>
          <p:nvPr/>
        </p:nvGrpSpPr>
        <p:grpSpPr>
          <a:xfrm rot="16200000">
            <a:off x="9488393" y="2267649"/>
            <a:ext cx="1768653" cy="1844149"/>
            <a:chOff x="1797509" y="4882273"/>
            <a:chExt cx="921893" cy="961244"/>
          </a:xfrm>
        </p:grpSpPr>
        <p:sp>
          <p:nvSpPr>
            <p:cNvPr id="33" name="MH_SubTitle_3"/>
            <p:cNvSpPr>
              <a:spLocks noChangeArrowheads="1"/>
            </p:cNvSpPr>
            <p:nvPr/>
          </p:nvSpPr>
          <p:spPr bwMode="auto">
            <a:xfrm rot="5400000">
              <a:off x="1951797" y="5075912"/>
              <a:ext cx="961244" cy="57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 lnSpcReduction="1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endParaRPr lang="x-none" altLang="en-US" dirty="0">
                <a:latin typeface="+mn-lt"/>
                <a:ea typeface="+mn-ea"/>
              </a:endParaRPr>
            </a:p>
            <a:p>
              <a:pPr algn="ctr" eaLnBrk="1" hangingPunct="1">
                <a:lnSpc>
                  <a:spcPct val="120000"/>
                </a:lnSpc>
              </a:pPr>
              <a:endParaRPr lang="x-none" altLang="en-US" dirty="0">
                <a:latin typeface="+mn-lt"/>
                <a:ea typeface="+mn-ea"/>
              </a:endParaRPr>
            </a:p>
            <a:p>
              <a:pPr algn="ctr" eaLnBrk="1" hangingPunct="1">
                <a:lnSpc>
                  <a:spcPct val="120000"/>
                </a:lnSpc>
              </a:pPr>
              <a:r>
                <a:rPr lang="x-none" altLang="en-US" sz="2000" dirty="0">
                  <a:latin typeface="微软雅黑" pitchFamily="34" charset="-122"/>
                  <a:ea typeface="微软雅黑" pitchFamily="34" charset="-122"/>
                </a:rPr>
                <a:t>应用层</a:t>
              </a:r>
              <a:endParaRPr lang="x-none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MH_Other_7"/>
            <p:cNvSpPr/>
            <p:nvPr/>
          </p:nvSpPr>
          <p:spPr>
            <a:xfrm>
              <a:off x="1797509" y="5236563"/>
              <a:ext cx="260073" cy="26007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MH_Other_8"/>
            <p:cNvSpPr/>
            <p:nvPr/>
          </p:nvSpPr>
          <p:spPr>
            <a:xfrm>
              <a:off x="1846786" y="5285840"/>
              <a:ext cx="161519" cy="1615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145384" y="2992246"/>
            <a:ext cx="1625417" cy="1625417"/>
            <a:chOff x="434179" y="4210871"/>
            <a:chExt cx="1151622" cy="1151622"/>
          </a:xfrm>
        </p:grpSpPr>
        <p:sp>
          <p:nvSpPr>
            <p:cNvPr id="29" name="MH_Other_2"/>
            <p:cNvSpPr/>
            <p:nvPr/>
          </p:nvSpPr>
          <p:spPr>
            <a:xfrm>
              <a:off x="434179" y="4210871"/>
              <a:ext cx="1151622" cy="115162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30" name="MH_Title_1"/>
            <p:cNvSpPr/>
            <p:nvPr/>
          </p:nvSpPr>
          <p:spPr>
            <a:xfrm>
              <a:off x="549159" y="4325851"/>
              <a:ext cx="921662" cy="9216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x-none">
                  <a:solidFill>
                    <a:schemeClr val="tx1"/>
                  </a:solidFill>
                </a:rPr>
                <a:t>TCP/IP</a:t>
              </a:r>
              <a:endParaRPr lang="x-none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x-none">
                  <a:solidFill>
                    <a:schemeClr val="tx1"/>
                  </a:solidFill>
                </a:rPr>
                <a:t>协议</a:t>
              </a:r>
              <a:endParaRPr lang="x-none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MH_Other_1"/>
          <p:cNvCxnSpPr/>
          <p:nvPr/>
        </p:nvCxnSpPr>
        <p:spPr>
          <a:xfrm rot="16200000">
            <a:off x="7068636" y="-480809"/>
            <a:ext cx="0" cy="857153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 rot="16200000">
            <a:off x="3428348" y="2484828"/>
            <a:ext cx="1303825" cy="1844143"/>
            <a:chOff x="1797509" y="3685137"/>
            <a:chExt cx="679607" cy="961242"/>
          </a:xfrm>
        </p:grpSpPr>
        <p:sp>
          <p:nvSpPr>
            <p:cNvPr id="33" name="MH_SubTitle_1"/>
            <p:cNvSpPr>
              <a:spLocks noChangeArrowheads="1"/>
            </p:cNvSpPr>
            <p:nvPr/>
          </p:nvSpPr>
          <p:spPr bwMode="auto">
            <a:xfrm rot="5400000">
              <a:off x="1709513" y="3878776"/>
              <a:ext cx="961242" cy="573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x-none" sz="2400">
                  <a:latin typeface="微软雅黑" pitchFamily="34" charset="-122"/>
                  <a:ea typeface="微软雅黑" pitchFamily="34" charset="-122"/>
                </a:rPr>
                <a:t>物理层</a:t>
              </a:r>
              <a:endParaRPr lang="x-none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MH_Other_3"/>
            <p:cNvSpPr/>
            <p:nvPr/>
          </p:nvSpPr>
          <p:spPr>
            <a:xfrm>
              <a:off x="1797509" y="4050265"/>
              <a:ext cx="260073" cy="26007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MH_Other_4"/>
            <p:cNvSpPr/>
            <p:nvPr/>
          </p:nvSpPr>
          <p:spPr>
            <a:xfrm>
              <a:off x="1846786" y="4099542"/>
              <a:ext cx="161519" cy="1615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 rot="16200000">
            <a:off x="4638381" y="3400306"/>
            <a:ext cx="1525039" cy="1844146"/>
            <a:chOff x="1262670" y="4321887"/>
            <a:chExt cx="794912" cy="961244"/>
          </a:xfrm>
        </p:grpSpPr>
        <p:sp>
          <p:nvSpPr>
            <p:cNvPr id="37" name="MH_SubTitle_2"/>
            <p:cNvSpPr>
              <a:spLocks noChangeArrowheads="1"/>
            </p:cNvSpPr>
            <p:nvPr/>
          </p:nvSpPr>
          <p:spPr bwMode="auto">
            <a:xfrm rot="5400000">
              <a:off x="1069030" y="4515527"/>
              <a:ext cx="961244" cy="573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x-none" sz="2400">
                  <a:latin typeface="微软雅黑" pitchFamily="34" charset="-122"/>
                  <a:ea typeface="微软雅黑" pitchFamily="34" charset="-122"/>
                </a:rPr>
                <a:t>数据链路层</a:t>
              </a:r>
              <a:endParaRPr lang="x-none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MH_Other_5"/>
            <p:cNvSpPr/>
            <p:nvPr/>
          </p:nvSpPr>
          <p:spPr>
            <a:xfrm>
              <a:off x="1797509" y="4643414"/>
              <a:ext cx="260073" cy="26007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MH_Other_6"/>
            <p:cNvSpPr/>
            <p:nvPr/>
          </p:nvSpPr>
          <p:spPr>
            <a:xfrm>
              <a:off x="1846786" y="4692691"/>
              <a:ext cx="161519" cy="1615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16200000">
            <a:off x="5901385" y="2445760"/>
            <a:ext cx="1381944" cy="1844149"/>
            <a:chOff x="1797509" y="4892203"/>
            <a:chExt cx="720325" cy="961245"/>
          </a:xfrm>
        </p:grpSpPr>
        <p:sp>
          <p:nvSpPr>
            <p:cNvPr id="41" name="MH_SubTitle_3"/>
            <p:cNvSpPr>
              <a:spLocks noChangeArrowheads="1"/>
            </p:cNvSpPr>
            <p:nvPr/>
          </p:nvSpPr>
          <p:spPr bwMode="auto">
            <a:xfrm rot="5400000">
              <a:off x="1750228" y="5085842"/>
              <a:ext cx="961245" cy="57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x-none" altLang="en-US" sz="2400" dirty="0">
                  <a:latin typeface="微软雅黑" pitchFamily="34" charset="-122"/>
                  <a:ea typeface="微软雅黑" pitchFamily="34" charset="-122"/>
                </a:rPr>
                <a:t>网络层</a:t>
              </a:r>
              <a:endParaRPr lang="x-none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MH_Other_7"/>
            <p:cNvSpPr/>
            <p:nvPr/>
          </p:nvSpPr>
          <p:spPr>
            <a:xfrm>
              <a:off x="1797509" y="5236563"/>
              <a:ext cx="260073" cy="26007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" name="MH_Other_8"/>
            <p:cNvSpPr/>
            <p:nvPr/>
          </p:nvSpPr>
          <p:spPr>
            <a:xfrm>
              <a:off x="1846786" y="5285840"/>
              <a:ext cx="161519" cy="1615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 rot="16200000">
            <a:off x="7053634" y="3361888"/>
            <a:ext cx="1448208" cy="1844149"/>
            <a:chOff x="1302718" y="4865300"/>
            <a:chExt cx="754864" cy="961245"/>
          </a:xfrm>
        </p:grpSpPr>
        <p:sp>
          <p:nvSpPr>
            <p:cNvPr id="45" name="MH_SubTitle_3"/>
            <p:cNvSpPr>
              <a:spLocks noChangeArrowheads="1"/>
            </p:cNvSpPr>
            <p:nvPr/>
          </p:nvSpPr>
          <p:spPr bwMode="auto">
            <a:xfrm rot="5400000">
              <a:off x="1109078" y="5058939"/>
              <a:ext cx="961245" cy="57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x-none" altLang="en-US" sz="2400" dirty="0">
                  <a:latin typeface="微软雅黑" pitchFamily="34" charset="-122"/>
                  <a:ea typeface="微软雅黑" pitchFamily="34" charset="-122"/>
                </a:rPr>
                <a:t>会话层</a:t>
              </a:r>
              <a:endParaRPr lang="x-none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MH_Other_7"/>
            <p:cNvSpPr/>
            <p:nvPr/>
          </p:nvSpPr>
          <p:spPr>
            <a:xfrm>
              <a:off x="1797509" y="5236563"/>
              <a:ext cx="260073" cy="26007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MH_Other_8"/>
            <p:cNvSpPr/>
            <p:nvPr/>
          </p:nvSpPr>
          <p:spPr>
            <a:xfrm>
              <a:off x="1846786" y="5285840"/>
              <a:ext cx="161519" cy="1615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16200000">
            <a:off x="8370328" y="2469897"/>
            <a:ext cx="1333677" cy="1844149"/>
            <a:chOff x="1797509" y="4876977"/>
            <a:chExt cx="695166" cy="961244"/>
          </a:xfrm>
        </p:grpSpPr>
        <p:sp>
          <p:nvSpPr>
            <p:cNvPr id="49" name="MH_SubTitle_3"/>
            <p:cNvSpPr>
              <a:spLocks noChangeArrowheads="1"/>
            </p:cNvSpPr>
            <p:nvPr/>
          </p:nvSpPr>
          <p:spPr bwMode="auto">
            <a:xfrm rot="5400000">
              <a:off x="1725070" y="5070616"/>
              <a:ext cx="961244" cy="57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x-none" altLang="en-US" sz="2400" dirty="0">
                  <a:latin typeface="微软雅黑" pitchFamily="34" charset="-122"/>
                  <a:ea typeface="微软雅黑" pitchFamily="34" charset="-122"/>
                </a:rPr>
                <a:t>应用层</a:t>
              </a:r>
              <a:endParaRPr lang="x-none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MH_Other_7"/>
            <p:cNvSpPr/>
            <p:nvPr/>
          </p:nvSpPr>
          <p:spPr>
            <a:xfrm>
              <a:off x="1797509" y="5236563"/>
              <a:ext cx="260073" cy="26007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" name="MH_Other_8"/>
            <p:cNvSpPr/>
            <p:nvPr/>
          </p:nvSpPr>
          <p:spPr>
            <a:xfrm>
              <a:off x="1846786" y="5285840"/>
              <a:ext cx="161519" cy="1615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838800" y="248400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sz="3600" dirty="0"/>
              <a:t>TCP/IP模型五层网络通信协议</a:t>
            </a:r>
            <a:endParaRPr lang="x-none" altLang="zh-CN" sz="3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smtClean="0">
                <a:solidFill>
                  <a:srgbClr val="FFFFFF"/>
                </a:solidFill>
              </a:rPr>
              <a:t>Thank you</a:t>
            </a:r>
            <a:endParaRPr lang="zh-CN" altLang="en-US" sz="6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160562">
      <a:dk1>
        <a:srgbClr val="080808"/>
      </a:dk1>
      <a:lt1>
        <a:srgbClr val="FFFFFF"/>
      </a:lt1>
      <a:dk2>
        <a:srgbClr val="FFFFFF"/>
      </a:dk2>
      <a:lt2>
        <a:srgbClr val="5F5F5F"/>
      </a:lt2>
      <a:accent1>
        <a:srgbClr val="AC6C0D"/>
      </a:accent1>
      <a:accent2>
        <a:srgbClr val="68392A"/>
      </a:accent2>
      <a:accent3>
        <a:srgbClr val="B16C43"/>
      </a:accent3>
      <a:accent4>
        <a:srgbClr val="8F7253"/>
      </a:accent4>
      <a:accent5>
        <a:srgbClr val="FA8544"/>
      </a:accent5>
      <a:accent6>
        <a:srgbClr val="0DC0FF"/>
      </a:accent6>
      <a:hlink>
        <a:srgbClr val="BC6D1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Kingsoft Office WPP</Application>
  <PresentationFormat>宽屏</PresentationFormat>
  <Paragraphs>96</Paragraphs>
  <Slides>8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自定义设计方案</vt:lpstr>
      <vt:lpstr>LOREM IPSUM DOLOR</vt:lpstr>
      <vt:lpstr>PowerPoint 演示文稿</vt:lpstr>
      <vt:lpstr>PowerPoint 演示文稿</vt:lpstr>
      <vt:lpstr>PowerPoint 演示文稿</vt:lpstr>
      <vt:lpstr>LOREM IPSUM DOLOR</vt:lpstr>
      <vt:lpstr>PowerPoint 演示文稿</vt:lpstr>
      <vt:lpstr>PowerPoint 演示文稿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root</cp:lastModifiedBy>
  <cp:revision>175</cp:revision>
  <dcterms:created xsi:type="dcterms:W3CDTF">2019-02-12T06:13:45Z</dcterms:created>
  <dcterms:modified xsi:type="dcterms:W3CDTF">2019-02-12T06:13:45Z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  <property fmtid="{D5CDD505-2E9C-101B-9397-08002B2CF9AE}" pid="3" name="name">
    <vt:lpwstr>黄色扁平风演讲汇报模板.pptx</vt:lpwstr>
  </property>
  <property fmtid="{D5CDD505-2E9C-101B-9397-08002B2CF9AE}" pid="4" name="fileid">
    <vt:lpwstr>861699</vt:lpwstr>
  </property>
  <property fmtid="{D5CDD505-2E9C-101B-9397-08002B2CF9AE}" pid="5" name="search_tags">
    <vt:lpwstr>PPT模板</vt:lpwstr>
  </property>
</Properties>
</file>