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360324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360324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1720" cy="5304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360324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360324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1720" cy="5304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2"/>
          <a:stretch/>
        </p:blipFill>
        <p:spPr>
          <a:xfrm>
            <a:off x="360324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/>
        </p:blipFill>
        <p:spPr>
          <a:xfrm>
            <a:off x="360324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1720" cy="5304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1598040" y="1802520"/>
            <a:ext cx="3015720" cy="3019320"/>
          </a:xfrm>
          <a:custGeom>
            <a:avLst/>
            <a:gdLst/>
            <a:ahLst/>
            <a:rect l="l" t="t" r="r" b="b"/>
            <a:pathLst>
              <a:path w="310" h="310">
                <a:moveTo>
                  <a:pt x="290" y="119"/>
                </a:moveTo>
                <a:cubicBezTo>
                  <a:pt x="310" y="193"/>
                  <a:pt x="266" y="270"/>
                  <a:pt x="191" y="290"/>
                </a:cubicBezTo>
                <a:cubicBezTo>
                  <a:pt x="117" y="310"/>
                  <a:pt x="40" y="266"/>
                  <a:pt x="20" y="191"/>
                </a:cubicBezTo>
                <a:cubicBezTo>
                  <a:pt x="0" y="117"/>
                  <a:pt x="44" y="40"/>
                  <a:pt x="119" y="20"/>
                </a:cubicBezTo>
                <a:cubicBezTo>
                  <a:pt x="193" y="0"/>
                  <a:pt x="270" y="44"/>
                  <a:pt x="290" y="119"/>
                </a:cubicBezTo>
                <a:close/>
              </a:path>
            </a:pathLst>
          </a:custGeom>
          <a:noFill/>
          <a:ln w="25560">
            <a:solidFill>
              <a:srgbClr val="15537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CustomShape 2"/>
          <p:cNvSpPr/>
          <p:nvPr/>
        </p:nvSpPr>
        <p:spPr>
          <a:xfrm>
            <a:off x="1373400" y="2660760"/>
            <a:ext cx="3558960" cy="1545120"/>
          </a:xfrm>
          <a:custGeom>
            <a:avLst/>
            <a:gdLst/>
            <a:ahLst/>
            <a:rect l="l" t="t" r="r" b="b"/>
            <a:pathLst>
              <a:path w="366" h="159">
                <a:moveTo>
                  <a:pt x="301" y="0"/>
                </a:moveTo>
                <a:cubicBezTo>
                  <a:pt x="313" y="1"/>
                  <a:pt x="323" y="3"/>
                  <a:pt x="331" y="6"/>
                </a:cubicBezTo>
                <a:cubicBezTo>
                  <a:pt x="346" y="10"/>
                  <a:pt x="355" y="17"/>
                  <a:pt x="358" y="27"/>
                </a:cubicBezTo>
                <a:cubicBezTo>
                  <a:pt x="366" y="59"/>
                  <a:pt x="294" y="106"/>
                  <a:pt x="196" y="133"/>
                </a:cubicBezTo>
                <a:cubicBezTo>
                  <a:pt x="98" y="159"/>
                  <a:pt x="11" y="155"/>
                  <a:pt x="2" y="123"/>
                </a:cubicBezTo>
                <a:cubicBezTo>
                  <a:pt x="0" y="114"/>
                  <a:pt x="4" y="104"/>
                  <a:pt x="13" y="93"/>
                </a:cubicBezTo>
              </a:path>
            </a:pathLst>
          </a:custGeom>
          <a:noFill/>
          <a:ln w="25560">
            <a:solidFill>
              <a:srgbClr val="15537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3"/>
          <p:cNvSpPr/>
          <p:nvPr/>
        </p:nvSpPr>
        <p:spPr>
          <a:xfrm>
            <a:off x="4274280" y="1519920"/>
            <a:ext cx="621720" cy="621720"/>
          </a:xfrm>
          <a:prstGeom prst="ellipse">
            <a:avLst/>
          </a:prstGeom>
          <a:noFill/>
          <a:ln w="25560">
            <a:solidFill>
              <a:srgbClr val="15537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CustomShape 4"/>
          <p:cNvSpPr/>
          <p:nvPr/>
        </p:nvSpPr>
        <p:spPr>
          <a:xfrm>
            <a:off x="3767040" y="1519920"/>
            <a:ext cx="230760" cy="230760"/>
          </a:xfrm>
          <a:prstGeom prst="ellipse">
            <a:avLst/>
          </a:prstGeom>
          <a:noFill/>
          <a:ln w="25560">
            <a:solidFill>
              <a:srgbClr val="15537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CustomShape 5"/>
          <p:cNvSpPr/>
          <p:nvPr/>
        </p:nvSpPr>
        <p:spPr>
          <a:xfrm>
            <a:off x="2054160" y="3070080"/>
            <a:ext cx="27720" cy="162000"/>
          </a:xfrm>
          <a:custGeom>
            <a:avLst/>
            <a:gdLst/>
            <a:ahLst/>
            <a:rect l="l" t="t" r="r" b="b"/>
            <a:pathLst>
              <a:path w="3" h="17">
                <a:moveTo>
                  <a:pt x="0" y="17"/>
                </a:moveTo>
                <a:cubicBezTo>
                  <a:pt x="1" y="12"/>
                  <a:pt x="2" y="6"/>
                  <a:pt x="3" y="0"/>
                </a:cubicBezTo>
              </a:path>
            </a:pathLst>
          </a:custGeom>
          <a:noFill/>
          <a:ln w="25560">
            <a:solidFill>
              <a:srgbClr val="15537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CustomShape 6"/>
          <p:cNvSpPr/>
          <p:nvPr/>
        </p:nvSpPr>
        <p:spPr>
          <a:xfrm>
            <a:off x="2191680" y="2298600"/>
            <a:ext cx="640080" cy="495000"/>
          </a:xfrm>
          <a:custGeom>
            <a:avLst/>
            <a:gdLst/>
            <a:ahLst/>
            <a:rect l="l" t="t" r="r" b="b"/>
            <a:pathLst>
              <a:path w="66" h="51">
                <a:moveTo>
                  <a:pt x="0" y="51"/>
                </a:moveTo>
                <a:cubicBezTo>
                  <a:pt x="13" y="27"/>
                  <a:pt x="37" y="8"/>
                  <a:pt x="66" y="0"/>
                </a:cubicBezTo>
              </a:path>
            </a:pathLst>
          </a:custGeom>
          <a:noFill/>
          <a:ln w="25560">
            <a:solidFill>
              <a:srgbClr val="15537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CustomShape 7"/>
          <p:cNvSpPr/>
          <p:nvPr/>
        </p:nvSpPr>
        <p:spPr>
          <a:xfrm rot="19732800">
            <a:off x="10029600" y="1719720"/>
            <a:ext cx="2001600" cy="707760"/>
          </a:xfrm>
          <a:custGeom>
            <a:avLst/>
            <a:gdLst/>
            <a:ahLst/>
            <a:rect l="l" t="t" r="r" b="b"/>
            <a:pathLst>
              <a:path w="504825" h="0">
                <a:moveTo>
                  <a:pt x="0" y="0"/>
                </a:moveTo>
                <a:lnTo>
                  <a:pt x="504825" y="0"/>
                </a:lnTo>
              </a:path>
            </a:pathLst>
          </a:custGeom>
          <a:noFill/>
          <a:ln>
            <a:solidFill>
              <a:srgbClr val="0d242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CustomShape 8"/>
          <p:cNvSpPr/>
          <p:nvPr/>
        </p:nvSpPr>
        <p:spPr>
          <a:xfrm rot="19732800">
            <a:off x="685080" y="2094480"/>
            <a:ext cx="1044720" cy="362520"/>
          </a:xfrm>
          <a:custGeom>
            <a:avLst/>
            <a:gdLst/>
            <a:ahLst/>
            <a:rect l="l" t="t" r="r" b="b"/>
            <a:pathLst>
              <a:path w="504825" h="0">
                <a:moveTo>
                  <a:pt x="0" y="0"/>
                </a:moveTo>
                <a:lnTo>
                  <a:pt x="504825" y="0"/>
                </a:lnTo>
              </a:path>
            </a:pathLst>
          </a:custGeom>
          <a:noFill/>
          <a:ln>
            <a:solidFill>
              <a:srgbClr val="0d242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9"/>
          <p:cNvSpPr/>
          <p:nvPr/>
        </p:nvSpPr>
        <p:spPr>
          <a:xfrm rot="19732800">
            <a:off x="9671040" y="4480920"/>
            <a:ext cx="2119320" cy="767520"/>
          </a:xfrm>
          <a:custGeom>
            <a:avLst/>
            <a:gdLst/>
            <a:ahLst/>
            <a:rect l="l" t="t" r="r" b="b"/>
            <a:pathLst>
              <a:path w="504825" h="0">
                <a:moveTo>
                  <a:pt x="0" y="0"/>
                </a:moveTo>
                <a:lnTo>
                  <a:pt x="504825" y="0"/>
                </a:lnTo>
              </a:path>
            </a:pathLst>
          </a:custGeom>
          <a:noFill/>
          <a:ln>
            <a:solidFill>
              <a:srgbClr val="0d242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CustomShape 10"/>
          <p:cNvSpPr/>
          <p:nvPr/>
        </p:nvSpPr>
        <p:spPr>
          <a:xfrm rot="19732800">
            <a:off x="2431800" y="5753880"/>
            <a:ext cx="2844720" cy="452880"/>
          </a:xfrm>
          <a:custGeom>
            <a:avLst/>
            <a:gdLst/>
            <a:ahLst/>
            <a:rect l="l" t="t" r="r" b="b"/>
            <a:pathLst>
              <a:path w="504825" h="0">
                <a:moveTo>
                  <a:pt x="0" y="0"/>
                </a:moveTo>
                <a:lnTo>
                  <a:pt x="504825" y="0"/>
                </a:lnTo>
              </a:path>
            </a:pathLst>
          </a:custGeom>
          <a:noFill/>
          <a:ln>
            <a:solidFill>
              <a:srgbClr val="0d242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CustomShape 11"/>
          <p:cNvSpPr/>
          <p:nvPr/>
        </p:nvSpPr>
        <p:spPr>
          <a:xfrm>
            <a:off x="3188160" y="-152280"/>
            <a:ext cx="5773320" cy="912600"/>
          </a:xfrm>
          <a:prstGeom prst="rect">
            <a:avLst/>
          </a:prstGeom>
          <a:noFill/>
          <a:ln>
            <a:noFill/>
          </a:ln>
          <a:effectLst>
            <a:outerShdw algn="tr" blurRad="50800" dir="8100000" dist="3810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aavi"/>
                <a:ea typeface="微软雅黑 Light"/>
              </a:rPr>
              <a:t>PXE</a:t>
            </a:r>
            <a:r>
              <a:rPr b="0" lang="en-US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aavi"/>
                <a:ea typeface="微软雅黑 Light"/>
              </a:rPr>
              <a:t>基础装机环境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12"/>
          <p:cNvSpPr/>
          <p:nvPr/>
        </p:nvSpPr>
        <p:spPr>
          <a:xfrm rot="19732800">
            <a:off x="7199640" y="1951560"/>
            <a:ext cx="2221920" cy="452880"/>
          </a:xfrm>
          <a:custGeom>
            <a:avLst/>
            <a:gdLst/>
            <a:ahLst/>
            <a:rect l="l" t="t" r="r" b="b"/>
            <a:pathLst>
              <a:path w="504825" h="0">
                <a:moveTo>
                  <a:pt x="0" y="0"/>
                </a:moveTo>
                <a:lnTo>
                  <a:pt x="504825" y="0"/>
                </a:lnTo>
              </a:path>
            </a:pathLst>
          </a:custGeom>
          <a:noFill/>
          <a:ln>
            <a:solidFill>
              <a:srgbClr val="0d242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CustomShape 13"/>
          <p:cNvSpPr/>
          <p:nvPr/>
        </p:nvSpPr>
        <p:spPr>
          <a:xfrm rot="19732800">
            <a:off x="3197160" y="815760"/>
            <a:ext cx="2459160" cy="853920"/>
          </a:xfrm>
          <a:custGeom>
            <a:avLst/>
            <a:gdLst/>
            <a:ahLst/>
            <a:rect l="l" t="t" r="r" b="b"/>
            <a:pathLst>
              <a:path w="504825" h="0">
                <a:moveTo>
                  <a:pt x="0" y="0"/>
                </a:moveTo>
                <a:lnTo>
                  <a:pt x="504825" y="0"/>
                </a:lnTo>
              </a:path>
            </a:pathLst>
          </a:custGeom>
          <a:noFill/>
          <a:ln>
            <a:solidFill>
              <a:srgbClr val="0d242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CustomShape 14"/>
          <p:cNvSpPr/>
          <p:nvPr/>
        </p:nvSpPr>
        <p:spPr>
          <a:xfrm rot="19732800">
            <a:off x="6815880" y="5509440"/>
            <a:ext cx="1017720" cy="707760"/>
          </a:xfrm>
          <a:custGeom>
            <a:avLst/>
            <a:gdLst/>
            <a:ahLst/>
            <a:rect l="l" t="t" r="r" b="b"/>
            <a:pathLst>
              <a:path w="504825" h="0">
                <a:moveTo>
                  <a:pt x="0" y="0"/>
                </a:moveTo>
                <a:lnTo>
                  <a:pt x="504825" y="0"/>
                </a:lnTo>
              </a:path>
            </a:pathLst>
          </a:custGeom>
          <a:noFill/>
          <a:ln>
            <a:solidFill>
              <a:srgbClr val="0d242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CustomShape 15"/>
          <p:cNvSpPr/>
          <p:nvPr/>
        </p:nvSpPr>
        <p:spPr>
          <a:xfrm>
            <a:off x="7945560" y="3889440"/>
            <a:ext cx="1249920" cy="1245960"/>
          </a:xfrm>
          <a:prstGeom prst="ellipse">
            <a:avLst/>
          </a:prstGeom>
          <a:noFill/>
          <a:ln w="25560">
            <a:solidFill>
              <a:srgbClr val="155377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CustomShape 16"/>
          <p:cNvSpPr/>
          <p:nvPr/>
        </p:nvSpPr>
        <p:spPr>
          <a:xfrm>
            <a:off x="8043120" y="4182120"/>
            <a:ext cx="1058760" cy="126000"/>
          </a:xfrm>
          <a:custGeom>
            <a:avLst/>
            <a:gdLst/>
            <a:ahLst/>
            <a:rect l="l" t="t" r="r" b="b"/>
            <a:pathLst>
              <a:path w="307" h="37">
                <a:moveTo>
                  <a:pt x="0" y="0"/>
                </a:moveTo>
                <a:cubicBezTo>
                  <a:pt x="0" y="0"/>
                  <a:pt x="132" y="37"/>
                  <a:pt x="307" y="0"/>
                </a:cubicBezTo>
              </a:path>
            </a:pathLst>
          </a:custGeom>
          <a:noFill/>
          <a:ln w="25560">
            <a:solidFill>
              <a:srgbClr val="155377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17"/>
          <p:cNvSpPr/>
          <p:nvPr/>
        </p:nvSpPr>
        <p:spPr>
          <a:xfrm>
            <a:off x="7984080" y="4302720"/>
            <a:ext cx="1186920" cy="185040"/>
          </a:xfrm>
          <a:custGeom>
            <a:avLst/>
            <a:gdLst/>
            <a:ahLst/>
            <a:rect l="l" t="t" r="r" b="b"/>
            <a:pathLst>
              <a:path w="344" h="54">
                <a:moveTo>
                  <a:pt x="0" y="0"/>
                </a:moveTo>
                <a:cubicBezTo>
                  <a:pt x="0" y="0"/>
                  <a:pt x="150" y="54"/>
                  <a:pt x="344" y="0"/>
                </a:cubicBezTo>
              </a:path>
            </a:pathLst>
          </a:custGeom>
          <a:noFill/>
          <a:ln w="25560">
            <a:solidFill>
              <a:srgbClr val="155377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18"/>
          <p:cNvSpPr/>
          <p:nvPr/>
        </p:nvSpPr>
        <p:spPr>
          <a:xfrm>
            <a:off x="7970040" y="4578480"/>
            <a:ext cx="1221840" cy="185040"/>
          </a:xfrm>
          <a:custGeom>
            <a:avLst/>
            <a:gdLst/>
            <a:ahLst/>
            <a:rect l="l" t="t" r="r" b="b"/>
            <a:pathLst>
              <a:path w="354" h="54">
                <a:moveTo>
                  <a:pt x="0" y="0"/>
                </a:moveTo>
                <a:cubicBezTo>
                  <a:pt x="0" y="0"/>
                  <a:pt x="155" y="54"/>
                  <a:pt x="354" y="0"/>
                </a:cubicBezTo>
              </a:path>
            </a:pathLst>
          </a:custGeom>
          <a:noFill/>
          <a:ln w="25560">
            <a:solidFill>
              <a:srgbClr val="155377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19"/>
          <p:cNvSpPr/>
          <p:nvPr/>
        </p:nvSpPr>
        <p:spPr>
          <a:xfrm>
            <a:off x="8002080" y="4778640"/>
            <a:ext cx="1134360" cy="153000"/>
          </a:xfrm>
          <a:custGeom>
            <a:avLst/>
            <a:gdLst/>
            <a:ahLst/>
            <a:rect l="l" t="t" r="r" b="b"/>
            <a:pathLst>
              <a:path w="329" h="45">
                <a:moveTo>
                  <a:pt x="0" y="0"/>
                </a:moveTo>
                <a:cubicBezTo>
                  <a:pt x="20" y="12"/>
                  <a:pt x="231" y="45"/>
                  <a:pt x="329" y="2"/>
                </a:cubicBezTo>
              </a:path>
            </a:pathLst>
          </a:custGeom>
          <a:noFill/>
          <a:ln w="25560">
            <a:solidFill>
              <a:srgbClr val="155377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CustomShape 20"/>
          <p:cNvSpPr/>
          <p:nvPr/>
        </p:nvSpPr>
        <p:spPr>
          <a:xfrm>
            <a:off x="8098200" y="4919760"/>
            <a:ext cx="940680" cy="132480"/>
          </a:xfrm>
          <a:custGeom>
            <a:avLst/>
            <a:gdLst/>
            <a:ahLst/>
            <a:rect l="l" t="t" r="r" b="b"/>
            <a:pathLst>
              <a:path w="273" h="39">
                <a:moveTo>
                  <a:pt x="0" y="0"/>
                </a:moveTo>
                <a:cubicBezTo>
                  <a:pt x="16" y="10"/>
                  <a:pt x="190" y="39"/>
                  <a:pt x="273" y="2"/>
                </a:cubicBezTo>
              </a:path>
            </a:pathLst>
          </a:custGeom>
          <a:noFill/>
          <a:ln w="25560">
            <a:solidFill>
              <a:srgbClr val="155377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21"/>
          <p:cNvSpPr/>
          <p:nvPr/>
        </p:nvSpPr>
        <p:spPr>
          <a:xfrm>
            <a:off x="9152280" y="3867120"/>
            <a:ext cx="242280" cy="242280"/>
          </a:xfrm>
          <a:prstGeom prst="ellipse">
            <a:avLst/>
          </a:prstGeom>
          <a:noFill/>
          <a:ln w="25560">
            <a:solidFill>
              <a:srgbClr val="15537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ustomShape 22"/>
          <p:cNvSpPr/>
          <p:nvPr/>
        </p:nvSpPr>
        <p:spPr>
          <a:xfrm rot="19732800">
            <a:off x="-1120320" y="5753880"/>
            <a:ext cx="2844720" cy="452880"/>
          </a:xfrm>
          <a:custGeom>
            <a:avLst/>
            <a:gdLst/>
            <a:ahLst/>
            <a:rect l="l" t="t" r="r" b="b"/>
            <a:pathLst>
              <a:path w="504825" h="0">
                <a:moveTo>
                  <a:pt x="0" y="0"/>
                </a:moveTo>
                <a:lnTo>
                  <a:pt x="504825" y="0"/>
                </a:lnTo>
              </a:path>
            </a:pathLst>
          </a:custGeom>
          <a:noFill/>
          <a:ln>
            <a:solidFill>
              <a:srgbClr val="0d242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CustomShape 23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阿的废墟 岁的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vsd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岁的具白色的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24"/>
          <p:cNvSpPr/>
          <p:nvPr/>
        </p:nvSpPr>
        <p:spPr>
          <a:xfrm>
            <a:off x="838080" y="576000"/>
            <a:ext cx="10514520" cy="614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一   确保</a:t>
            </a: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yum</a:t>
            </a: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仓库</a:t>
            </a: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HTTP</a:t>
            </a: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资源可用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1.   </a:t>
            </a: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从浏览器访问</a:t>
            </a: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http://192.168.4.254/rh7dvd/</a:t>
            </a: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，可看到仓库资源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>
    <p:fade/>
  </p:transition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0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nodeType="withEffect" fill="hold" presetClass="entr" presetID="2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out">
                                      <p:cBhvr additive="repl">
                                        <p:cTn id="7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freeze">
                            <p:stCondLst>
                              <p:cond delay="1000"/>
                            </p:stCondLst>
                            <p:childTnLst>
                              <p:par>
                                <p:cTn id="9" nodeType="afterEffect" fill="hold" presetClass="entr" presetID="2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out">
                                      <p:cBhvr additive="repl">
                                        <p:cTn id="11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nodeType="withEffect" fill="hold" presetClass="entr" presetID="2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out">
                                      <p:cBhvr additive="repl">
                                        <p:cTn id="14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freeze">
                            <p:stCondLst>
                              <p:cond delay="2000"/>
                            </p:stCondLst>
                            <p:childTnLst>
                              <p:par>
                                <p:cTn id="16" nodeType="afterEffect" fill="hold" presetClass="entr" presetID="2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out">
                                      <p:cBhvr additive="repl">
                                        <p:cTn id="18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nodeType="withEffect" fill="hold" presetClass="entr" presetID="2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out">
                                      <p:cBhvr additive="repl">
                                        <p:cTn id="21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freeze">
                            <p:stCondLst>
                              <p:cond delay="3000"/>
                            </p:stCondLst>
                            <p:childTnLst>
                              <p:par>
                                <p:cTn id="23" nodeType="afterEffect" fill="hold" presetClass="entr" presetID="2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out">
                                      <p:cBhvr additive="repl">
                                        <p:cTn id="25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nodeType="withEffect" fill="hold" presetClass="entr" presetID="2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out">
                                      <p:cBhvr additive="repl">
                                        <p:cTn id="28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1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2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3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nodeType="withEffect" fill="hold" presetClass="entr" presetID="2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out">
                                      <p:cBhvr additive="repl">
                                        <p:cTn id="36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 rot="19521000">
            <a:off x="7210440" y="5369040"/>
            <a:ext cx="1607400" cy="452880"/>
          </a:xfrm>
          <a:custGeom>
            <a:avLst/>
            <a:gdLst/>
            <a:ahLst/>
            <a:rect l="l" t="t" r="r" b="b"/>
            <a:pathLst>
              <a:path w="504825" h="0">
                <a:moveTo>
                  <a:pt x="0" y="0"/>
                </a:moveTo>
                <a:lnTo>
                  <a:pt x="504825" y="0"/>
                </a:lnTo>
              </a:path>
            </a:pathLst>
          </a:custGeom>
          <a:noFill/>
          <a:ln>
            <a:solidFill>
              <a:srgbClr val="0d242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CustomShape 2"/>
          <p:cNvSpPr/>
          <p:nvPr/>
        </p:nvSpPr>
        <p:spPr>
          <a:xfrm rot="19470000">
            <a:off x="307080" y="2643840"/>
            <a:ext cx="1040040" cy="844560"/>
          </a:xfrm>
          <a:custGeom>
            <a:avLst/>
            <a:gdLst/>
            <a:ahLst/>
            <a:rect l="l" t="t" r="r" b="b"/>
            <a:pathLst>
              <a:path w="504825" h="0">
                <a:moveTo>
                  <a:pt x="0" y="0"/>
                </a:moveTo>
                <a:lnTo>
                  <a:pt x="504825" y="0"/>
                </a:lnTo>
              </a:path>
            </a:pathLst>
          </a:custGeom>
          <a:noFill/>
          <a:ln>
            <a:solidFill>
              <a:srgbClr val="0d242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CustomShape 3"/>
          <p:cNvSpPr/>
          <p:nvPr/>
        </p:nvSpPr>
        <p:spPr>
          <a:xfrm rot="19470000">
            <a:off x="2552760" y="5445360"/>
            <a:ext cx="3288240" cy="313920"/>
          </a:xfrm>
          <a:custGeom>
            <a:avLst/>
            <a:gdLst/>
            <a:ahLst/>
            <a:rect l="l" t="t" r="r" b="b"/>
            <a:pathLst>
              <a:path w="504825" h="0">
                <a:moveTo>
                  <a:pt x="0" y="0"/>
                </a:moveTo>
                <a:lnTo>
                  <a:pt x="504825" y="0"/>
                </a:lnTo>
              </a:path>
            </a:pathLst>
          </a:custGeom>
          <a:noFill/>
          <a:ln>
            <a:solidFill>
              <a:srgbClr val="0d242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CustomShape 4"/>
          <p:cNvSpPr/>
          <p:nvPr/>
        </p:nvSpPr>
        <p:spPr>
          <a:xfrm rot="19521000">
            <a:off x="4240440" y="1291320"/>
            <a:ext cx="6243480" cy="646560"/>
          </a:xfrm>
          <a:custGeom>
            <a:avLst/>
            <a:gdLst/>
            <a:ahLst/>
            <a:rect l="l" t="t" r="r" b="b"/>
            <a:pathLst>
              <a:path w="504825" h="0">
                <a:moveTo>
                  <a:pt x="0" y="0"/>
                </a:moveTo>
                <a:lnTo>
                  <a:pt x="504825" y="0"/>
                </a:lnTo>
              </a:path>
            </a:pathLst>
          </a:custGeom>
          <a:noFill/>
          <a:ln>
            <a:solidFill>
              <a:srgbClr val="0d242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CustomShape 5"/>
          <p:cNvSpPr/>
          <p:nvPr/>
        </p:nvSpPr>
        <p:spPr>
          <a:xfrm rot="19470000">
            <a:off x="-1339920" y="677160"/>
            <a:ext cx="4382280" cy="452520"/>
          </a:xfrm>
          <a:custGeom>
            <a:avLst/>
            <a:gdLst/>
            <a:ahLst/>
            <a:rect l="l" t="t" r="r" b="b"/>
            <a:pathLst>
              <a:path w="504825" h="0">
                <a:moveTo>
                  <a:pt x="0" y="0"/>
                </a:moveTo>
                <a:lnTo>
                  <a:pt x="504825" y="0"/>
                </a:lnTo>
              </a:path>
            </a:pathLst>
          </a:custGeom>
          <a:noFill/>
          <a:ln>
            <a:solidFill>
              <a:srgbClr val="0d242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CustomShape 6"/>
          <p:cNvSpPr/>
          <p:nvPr/>
        </p:nvSpPr>
        <p:spPr>
          <a:xfrm rot="19521000">
            <a:off x="8813160" y="2448000"/>
            <a:ext cx="1333800" cy="348840"/>
          </a:xfrm>
          <a:custGeom>
            <a:avLst/>
            <a:gdLst/>
            <a:ahLst/>
            <a:rect l="l" t="t" r="r" b="b"/>
            <a:pathLst>
              <a:path w="504825" h="0">
                <a:moveTo>
                  <a:pt x="0" y="0"/>
                </a:moveTo>
                <a:lnTo>
                  <a:pt x="504825" y="0"/>
                </a:lnTo>
              </a:path>
            </a:pathLst>
          </a:custGeom>
          <a:noFill/>
          <a:ln>
            <a:solidFill>
              <a:srgbClr val="0d242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CustomShape 7"/>
          <p:cNvSpPr/>
          <p:nvPr/>
        </p:nvSpPr>
        <p:spPr>
          <a:xfrm rot="19521000">
            <a:off x="3455640" y="1386000"/>
            <a:ext cx="1802880" cy="646560"/>
          </a:xfrm>
          <a:custGeom>
            <a:avLst/>
            <a:gdLst/>
            <a:ahLst/>
            <a:rect l="l" t="t" r="r" b="b"/>
            <a:pathLst>
              <a:path w="504825" h="0">
                <a:moveTo>
                  <a:pt x="0" y="0"/>
                </a:moveTo>
                <a:lnTo>
                  <a:pt x="504825" y="0"/>
                </a:lnTo>
              </a:path>
            </a:pathLst>
          </a:custGeom>
          <a:noFill/>
          <a:ln>
            <a:solidFill>
              <a:srgbClr val="0d242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CustomShape 8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sdfvvdsvsd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9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）安装</a:t>
            </a: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dhcp</a:t>
            </a: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软件包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     </a:t>
            </a: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）建立</a:t>
            </a: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dhcpd.conf</a:t>
            </a: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服务配置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                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CustomShape 10"/>
          <p:cNvSpPr/>
          <p:nvPr/>
        </p:nvSpPr>
        <p:spPr>
          <a:xfrm>
            <a:off x="2191320" y="1440000"/>
            <a:ext cx="7527960" cy="403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                                   </a:t>
            </a:r>
            <a:r>
              <a:rPr b="1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二  配置并验证</a:t>
            </a:r>
            <a:r>
              <a:rPr b="1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DHCP</a:t>
            </a:r>
            <a:r>
              <a:rPr b="1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服务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>
    <p:fade/>
  </p:transition>
  <p:timing>
    <p:tnLst>
      <p:par>
        <p:cTn id="37" dur="indefinite" restart="never" nodeType="tmRoot">
          <p:childTnLst>
            <p:seq>
              <p:cTn id="38" nodeType="mainSeq">
                <p:childTnLst>
                  <p:par>
                    <p:cTn id="39" fill="freeze">
                      <p:stCondLst>
                        <p:cond delay="indefinite"/>
                      </p:stCondLst>
                      <p:childTnLst>
                        <p:par>
                          <p:cTn id="40" fill="freeze">
                            <p:stCondLst>
                              <p:cond delay="0"/>
                            </p:stCondLst>
                            <p:childTnLst>
                              <p:par>
                                <p:cTn id="41" nodeType="clickEffect" fill="hold" presetClass="entr" presetID="2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out">
                                      <p:cBhvr additive="repl">
                                        <p:cTn id="43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nodeType="withEffect" fill="hold" presetClass="entr" presetID="2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out">
                                      <p:cBhvr additive="repl">
                                        <p:cTn id="46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nodeType="withEffect" fill="hold" presetClass="entr" presetID="2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out">
                                      <p:cBhvr additive="repl">
                                        <p:cTn id="49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nodeType="withEffect" fill="hold" presetClass="entr" presetID="2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out">
                                      <p:cBhvr additive="repl">
                                        <p:cTn id="52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nodeType="withEffect" fill="hold" presetClass="entr" presetID="2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out">
                                      <p:cBhvr additive="repl">
                                        <p:cTn id="55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nodeType="withEffect" fill="hold" presetClass="entr" presetID="2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out">
                                      <p:cBhvr additive="repl">
                                        <p:cTn id="58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nodeType="withEffect" fill="hold" presetClass="entr" presetID="2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out">
                                      <p:cBhvr additive="repl">
                                        <p:cTn id="61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7440120" y="2246760"/>
            <a:ext cx="1323000" cy="1323000"/>
          </a:xfrm>
          <a:custGeom>
            <a:avLst/>
            <a:gdLst/>
            <a:ahLst/>
            <a:rect l="l" t="t" r="r" b="b"/>
            <a:pathLst>
              <a:path w="310" h="310">
                <a:moveTo>
                  <a:pt x="290" y="119"/>
                </a:moveTo>
                <a:cubicBezTo>
                  <a:pt x="310" y="193"/>
                  <a:pt x="266" y="270"/>
                  <a:pt x="191" y="290"/>
                </a:cubicBezTo>
                <a:cubicBezTo>
                  <a:pt x="117" y="310"/>
                  <a:pt x="40" y="266"/>
                  <a:pt x="20" y="191"/>
                </a:cubicBezTo>
                <a:cubicBezTo>
                  <a:pt x="0" y="117"/>
                  <a:pt x="44" y="40"/>
                  <a:pt x="119" y="20"/>
                </a:cubicBezTo>
                <a:cubicBezTo>
                  <a:pt x="193" y="0"/>
                  <a:pt x="270" y="44"/>
                  <a:pt x="290" y="119"/>
                </a:cubicBezTo>
                <a:close/>
              </a:path>
            </a:pathLst>
          </a:custGeom>
          <a:noFill/>
          <a:ln w="25560">
            <a:solidFill>
              <a:srgbClr val="15537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CustomShape 2"/>
          <p:cNvSpPr/>
          <p:nvPr/>
        </p:nvSpPr>
        <p:spPr>
          <a:xfrm>
            <a:off x="7341840" y="2622960"/>
            <a:ext cx="1560960" cy="676800"/>
          </a:xfrm>
          <a:custGeom>
            <a:avLst/>
            <a:gdLst/>
            <a:ahLst/>
            <a:rect l="l" t="t" r="r" b="b"/>
            <a:pathLst>
              <a:path w="366" h="159">
                <a:moveTo>
                  <a:pt x="301" y="0"/>
                </a:moveTo>
                <a:cubicBezTo>
                  <a:pt x="313" y="1"/>
                  <a:pt x="323" y="3"/>
                  <a:pt x="331" y="6"/>
                </a:cubicBezTo>
                <a:cubicBezTo>
                  <a:pt x="346" y="10"/>
                  <a:pt x="355" y="17"/>
                  <a:pt x="358" y="27"/>
                </a:cubicBezTo>
                <a:cubicBezTo>
                  <a:pt x="366" y="59"/>
                  <a:pt x="294" y="106"/>
                  <a:pt x="196" y="133"/>
                </a:cubicBezTo>
                <a:cubicBezTo>
                  <a:pt x="98" y="159"/>
                  <a:pt x="11" y="155"/>
                  <a:pt x="2" y="123"/>
                </a:cubicBezTo>
                <a:cubicBezTo>
                  <a:pt x="0" y="114"/>
                  <a:pt x="4" y="104"/>
                  <a:pt x="13" y="93"/>
                </a:cubicBezTo>
              </a:path>
            </a:pathLst>
          </a:custGeom>
          <a:noFill/>
          <a:ln w="25560">
            <a:solidFill>
              <a:srgbClr val="15537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3"/>
          <p:cNvSpPr/>
          <p:nvPr/>
        </p:nvSpPr>
        <p:spPr>
          <a:xfrm>
            <a:off x="8613360" y="2122920"/>
            <a:ext cx="271800" cy="271800"/>
          </a:xfrm>
          <a:prstGeom prst="ellipse">
            <a:avLst/>
          </a:prstGeom>
          <a:noFill/>
          <a:ln w="25560">
            <a:solidFill>
              <a:srgbClr val="15537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4"/>
          <p:cNvSpPr/>
          <p:nvPr/>
        </p:nvSpPr>
        <p:spPr>
          <a:xfrm>
            <a:off x="8392680" y="2122920"/>
            <a:ext cx="100440" cy="100440"/>
          </a:xfrm>
          <a:prstGeom prst="ellipse">
            <a:avLst/>
          </a:prstGeom>
          <a:noFill/>
          <a:ln w="25560">
            <a:solidFill>
              <a:srgbClr val="15537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5"/>
          <p:cNvSpPr/>
          <p:nvPr/>
        </p:nvSpPr>
        <p:spPr>
          <a:xfrm>
            <a:off x="7641720" y="2802600"/>
            <a:ext cx="11520" cy="70200"/>
          </a:xfrm>
          <a:custGeom>
            <a:avLst/>
            <a:gdLst/>
            <a:ahLst/>
            <a:rect l="l" t="t" r="r" b="b"/>
            <a:pathLst>
              <a:path w="3" h="17">
                <a:moveTo>
                  <a:pt x="0" y="17"/>
                </a:moveTo>
                <a:cubicBezTo>
                  <a:pt x="1" y="12"/>
                  <a:pt x="2" y="6"/>
                  <a:pt x="3" y="0"/>
                </a:cubicBezTo>
              </a:path>
            </a:pathLst>
          </a:custGeom>
          <a:noFill/>
          <a:ln w="25560">
            <a:solidFill>
              <a:srgbClr val="15537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6"/>
          <p:cNvSpPr/>
          <p:nvPr/>
        </p:nvSpPr>
        <p:spPr>
          <a:xfrm>
            <a:off x="7700400" y="2464200"/>
            <a:ext cx="281520" cy="216360"/>
          </a:xfrm>
          <a:custGeom>
            <a:avLst/>
            <a:gdLst/>
            <a:ahLst/>
            <a:rect l="l" t="t" r="r" b="b"/>
            <a:pathLst>
              <a:path w="66" h="51">
                <a:moveTo>
                  <a:pt x="0" y="51"/>
                </a:moveTo>
                <a:cubicBezTo>
                  <a:pt x="13" y="27"/>
                  <a:pt x="37" y="8"/>
                  <a:pt x="66" y="0"/>
                </a:cubicBezTo>
              </a:path>
            </a:pathLst>
          </a:custGeom>
          <a:noFill/>
          <a:ln w="25560">
            <a:solidFill>
              <a:srgbClr val="15537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CustomShape 7"/>
          <p:cNvSpPr/>
          <p:nvPr/>
        </p:nvSpPr>
        <p:spPr>
          <a:xfrm>
            <a:off x="7326000" y="2558160"/>
            <a:ext cx="1543680" cy="810000"/>
          </a:xfrm>
          <a:custGeom>
            <a:avLst/>
            <a:gdLst/>
            <a:ahLst/>
            <a:rect l="l" t="t" r="r" b="b"/>
            <a:pathLst>
              <a:path w="362" h="190">
                <a:moveTo>
                  <a:pt x="347" y="114"/>
                </a:moveTo>
                <a:cubicBezTo>
                  <a:pt x="358" y="129"/>
                  <a:pt x="362" y="143"/>
                  <a:pt x="358" y="154"/>
                </a:cubicBezTo>
                <a:cubicBezTo>
                  <a:pt x="345" y="190"/>
                  <a:pt x="257" y="189"/>
                  <a:pt x="162" y="154"/>
                </a:cubicBezTo>
                <a:cubicBezTo>
                  <a:pt x="67" y="118"/>
                  <a:pt x="0" y="61"/>
                  <a:pt x="13" y="26"/>
                </a:cubicBezTo>
                <a:cubicBezTo>
                  <a:pt x="19" y="10"/>
                  <a:pt x="39" y="2"/>
                  <a:pt x="68" y="0"/>
                </a:cubicBezTo>
              </a:path>
            </a:pathLst>
          </a:custGeom>
          <a:noFill/>
          <a:ln w="25560">
            <a:solidFill>
              <a:srgbClr val="15537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CustomShape 8"/>
          <p:cNvSpPr/>
          <p:nvPr/>
        </p:nvSpPr>
        <p:spPr>
          <a:xfrm>
            <a:off x="1900440" y="2000160"/>
            <a:ext cx="3015720" cy="3019320"/>
          </a:xfrm>
          <a:custGeom>
            <a:avLst/>
            <a:gdLst/>
            <a:ahLst/>
            <a:rect l="l" t="t" r="r" b="b"/>
            <a:pathLst>
              <a:path w="310" h="310">
                <a:moveTo>
                  <a:pt x="290" y="119"/>
                </a:moveTo>
                <a:cubicBezTo>
                  <a:pt x="310" y="193"/>
                  <a:pt x="266" y="270"/>
                  <a:pt x="191" y="290"/>
                </a:cubicBezTo>
                <a:cubicBezTo>
                  <a:pt x="117" y="310"/>
                  <a:pt x="40" y="266"/>
                  <a:pt x="20" y="191"/>
                </a:cubicBezTo>
                <a:cubicBezTo>
                  <a:pt x="0" y="117"/>
                  <a:pt x="44" y="40"/>
                  <a:pt x="119" y="20"/>
                </a:cubicBezTo>
                <a:cubicBezTo>
                  <a:pt x="193" y="0"/>
                  <a:pt x="270" y="44"/>
                  <a:pt x="290" y="119"/>
                </a:cubicBezTo>
                <a:close/>
              </a:path>
            </a:pathLst>
          </a:custGeom>
          <a:noFill/>
          <a:ln w="25560">
            <a:solidFill>
              <a:srgbClr val="15537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CustomShape 9"/>
          <p:cNvSpPr/>
          <p:nvPr/>
        </p:nvSpPr>
        <p:spPr>
          <a:xfrm>
            <a:off x="1676160" y="2858400"/>
            <a:ext cx="3558960" cy="1545120"/>
          </a:xfrm>
          <a:custGeom>
            <a:avLst/>
            <a:gdLst/>
            <a:ahLst/>
            <a:rect l="l" t="t" r="r" b="b"/>
            <a:pathLst>
              <a:path w="366" h="159">
                <a:moveTo>
                  <a:pt x="301" y="0"/>
                </a:moveTo>
                <a:cubicBezTo>
                  <a:pt x="313" y="1"/>
                  <a:pt x="323" y="3"/>
                  <a:pt x="331" y="6"/>
                </a:cubicBezTo>
                <a:cubicBezTo>
                  <a:pt x="346" y="10"/>
                  <a:pt x="355" y="17"/>
                  <a:pt x="358" y="27"/>
                </a:cubicBezTo>
                <a:cubicBezTo>
                  <a:pt x="366" y="59"/>
                  <a:pt x="294" y="106"/>
                  <a:pt x="196" y="133"/>
                </a:cubicBezTo>
                <a:cubicBezTo>
                  <a:pt x="98" y="159"/>
                  <a:pt x="11" y="155"/>
                  <a:pt x="2" y="123"/>
                </a:cubicBezTo>
                <a:cubicBezTo>
                  <a:pt x="0" y="114"/>
                  <a:pt x="4" y="104"/>
                  <a:pt x="13" y="93"/>
                </a:cubicBezTo>
              </a:path>
            </a:pathLst>
          </a:custGeom>
          <a:noFill/>
          <a:ln w="25560">
            <a:solidFill>
              <a:srgbClr val="15537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10"/>
          <p:cNvSpPr/>
          <p:nvPr/>
        </p:nvSpPr>
        <p:spPr>
          <a:xfrm>
            <a:off x="4576680" y="1717920"/>
            <a:ext cx="621720" cy="621720"/>
          </a:xfrm>
          <a:prstGeom prst="ellipse">
            <a:avLst/>
          </a:prstGeom>
          <a:noFill/>
          <a:ln w="25560">
            <a:solidFill>
              <a:srgbClr val="15537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CustomShape 11"/>
          <p:cNvSpPr/>
          <p:nvPr/>
        </p:nvSpPr>
        <p:spPr>
          <a:xfrm>
            <a:off x="2356920" y="3267720"/>
            <a:ext cx="27720" cy="162000"/>
          </a:xfrm>
          <a:custGeom>
            <a:avLst/>
            <a:gdLst/>
            <a:ahLst/>
            <a:rect l="l" t="t" r="r" b="b"/>
            <a:pathLst>
              <a:path w="3" h="17">
                <a:moveTo>
                  <a:pt x="0" y="17"/>
                </a:moveTo>
                <a:cubicBezTo>
                  <a:pt x="1" y="12"/>
                  <a:pt x="2" y="6"/>
                  <a:pt x="3" y="0"/>
                </a:cubicBezTo>
              </a:path>
            </a:pathLst>
          </a:custGeom>
          <a:noFill/>
          <a:ln w="25560">
            <a:solidFill>
              <a:srgbClr val="15537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CustomShape 12"/>
          <p:cNvSpPr/>
          <p:nvPr/>
        </p:nvSpPr>
        <p:spPr>
          <a:xfrm>
            <a:off x="2494440" y="2496600"/>
            <a:ext cx="640080" cy="495000"/>
          </a:xfrm>
          <a:custGeom>
            <a:avLst/>
            <a:gdLst/>
            <a:ahLst/>
            <a:rect l="l" t="t" r="r" b="b"/>
            <a:pathLst>
              <a:path w="66" h="51">
                <a:moveTo>
                  <a:pt x="0" y="51"/>
                </a:moveTo>
                <a:cubicBezTo>
                  <a:pt x="13" y="27"/>
                  <a:pt x="37" y="8"/>
                  <a:pt x="66" y="0"/>
                </a:cubicBezTo>
              </a:path>
            </a:pathLst>
          </a:custGeom>
          <a:noFill/>
          <a:ln w="25560">
            <a:solidFill>
              <a:srgbClr val="15537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CustomShape 13"/>
          <p:cNvSpPr/>
          <p:nvPr/>
        </p:nvSpPr>
        <p:spPr>
          <a:xfrm>
            <a:off x="3831840" y="2850840"/>
            <a:ext cx="5896800" cy="1735560"/>
          </a:xfrm>
          <a:prstGeom prst="rect">
            <a:avLst/>
          </a:prstGeom>
          <a:noFill/>
          <a:ln>
            <a:noFill/>
          </a:ln>
          <a:effectLst>
            <a:outerShdw algn="tr" blurRad="50800" dir="8100000" dist="3810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55" name="CustomShape 14"/>
          <p:cNvSpPr/>
          <p:nvPr/>
        </p:nvSpPr>
        <p:spPr>
          <a:xfrm>
            <a:off x="4095360" y="1080000"/>
            <a:ext cx="533592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 Light"/>
              </a:rPr>
              <a:t>三    搭建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 Light"/>
              </a:rPr>
              <a:t>TFTP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 Light"/>
              </a:rPr>
              <a:t>服务配置，提供引导文件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15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CustomShape 16"/>
          <p:cNvSpPr/>
          <p:nvPr/>
        </p:nvSpPr>
        <p:spPr>
          <a:xfrm>
            <a:off x="644760" y="1680840"/>
            <a:ext cx="10514520" cy="620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1.</a:t>
            </a: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安装</a:t>
            </a: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tftp-server </a:t>
            </a: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软件包                                       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2.</a:t>
            </a: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开启重起和开机自起服务                                      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</a:t>
            </a: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3.</a:t>
            </a: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部署</a:t>
            </a: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pxelinux.0 </a:t>
            </a: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引导文件                                             </a:t>
            </a: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cp  /usr/share/syslinux/pxelinux.   /var/lib/tftptboot 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4.</a:t>
            </a: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部署菜单文件   </a:t>
            </a: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mount /dev/cdrom  /mnt    </a:t>
            </a: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和</a:t>
            </a: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mkdir   /var/lib/tftpboot/pxelinux.cfg   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5.cp</a:t>
            </a: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菜单文件    </a:t>
            </a: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cp  /mnt/isolinux/isolinux.cfg                  /var/lib/tftpboot/pxelinux.cfg/default                             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6.    </a:t>
            </a: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赋予用户写的权力  </a:t>
            </a: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chmod u+w                                /var/lib/tftpboot/pxelinux.cfg/default                  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>
    <p:fade/>
  </p:transition>
  <p:timing>
    <p:tnLst>
      <p:par>
        <p:cTn id="62" dur="indefinite" restart="never" nodeType="tmRoot">
          <p:childTnLst>
            <p:seq>
              <p:cTn id="63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5402160" y="3901680"/>
            <a:ext cx="63554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微软雅黑 Light"/>
                <a:ea typeface="微软雅黑 Light"/>
              </a:rPr>
              <a:t>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5393520" y="4834800"/>
            <a:ext cx="63554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微软雅黑 Light"/>
                <a:ea typeface="微软雅黑 Light"/>
              </a:rPr>
              <a:t>.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CustomShape 3"/>
          <p:cNvSpPr/>
          <p:nvPr/>
        </p:nvSpPr>
        <p:spPr>
          <a:xfrm>
            <a:off x="857160" y="475200"/>
            <a:ext cx="1172880" cy="1174320"/>
          </a:xfrm>
          <a:custGeom>
            <a:avLst/>
            <a:gdLst/>
            <a:ahLst/>
            <a:rect l="l" t="t" r="r" b="b"/>
            <a:pathLst>
              <a:path w="310" h="310">
                <a:moveTo>
                  <a:pt x="290" y="119"/>
                </a:moveTo>
                <a:cubicBezTo>
                  <a:pt x="310" y="193"/>
                  <a:pt x="266" y="270"/>
                  <a:pt x="191" y="290"/>
                </a:cubicBezTo>
                <a:cubicBezTo>
                  <a:pt x="117" y="310"/>
                  <a:pt x="40" y="266"/>
                  <a:pt x="20" y="191"/>
                </a:cubicBezTo>
                <a:cubicBezTo>
                  <a:pt x="0" y="117"/>
                  <a:pt x="44" y="40"/>
                  <a:pt x="119" y="20"/>
                </a:cubicBezTo>
                <a:cubicBezTo>
                  <a:pt x="193" y="0"/>
                  <a:pt x="270" y="44"/>
                  <a:pt x="290" y="119"/>
                </a:cubicBezTo>
                <a:close/>
              </a:path>
            </a:pathLst>
          </a:custGeom>
          <a:noFill/>
          <a:ln w="25560">
            <a:solidFill>
              <a:srgbClr val="15537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CustomShape 4"/>
          <p:cNvSpPr/>
          <p:nvPr/>
        </p:nvSpPr>
        <p:spPr>
          <a:xfrm>
            <a:off x="770040" y="809280"/>
            <a:ext cx="1384200" cy="600840"/>
          </a:xfrm>
          <a:custGeom>
            <a:avLst/>
            <a:gdLst/>
            <a:ahLst/>
            <a:rect l="l" t="t" r="r" b="b"/>
            <a:pathLst>
              <a:path w="366" h="159">
                <a:moveTo>
                  <a:pt x="301" y="0"/>
                </a:moveTo>
                <a:cubicBezTo>
                  <a:pt x="313" y="1"/>
                  <a:pt x="323" y="3"/>
                  <a:pt x="331" y="6"/>
                </a:cubicBezTo>
                <a:cubicBezTo>
                  <a:pt x="346" y="10"/>
                  <a:pt x="355" y="17"/>
                  <a:pt x="358" y="27"/>
                </a:cubicBezTo>
                <a:cubicBezTo>
                  <a:pt x="366" y="59"/>
                  <a:pt x="294" y="106"/>
                  <a:pt x="196" y="133"/>
                </a:cubicBezTo>
                <a:cubicBezTo>
                  <a:pt x="98" y="159"/>
                  <a:pt x="11" y="155"/>
                  <a:pt x="2" y="123"/>
                </a:cubicBezTo>
                <a:cubicBezTo>
                  <a:pt x="0" y="114"/>
                  <a:pt x="4" y="104"/>
                  <a:pt x="13" y="93"/>
                </a:cubicBezTo>
              </a:path>
            </a:pathLst>
          </a:custGeom>
          <a:noFill/>
          <a:ln w="25560">
            <a:solidFill>
              <a:srgbClr val="15537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CustomShape 5"/>
          <p:cNvSpPr/>
          <p:nvPr/>
        </p:nvSpPr>
        <p:spPr>
          <a:xfrm>
            <a:off x="1898640" y="365040"/>
            <a:ext cx="241200" cy="241200"/>
          </a:xfrm>
          <a:prstGeom prst="ellipse">
            <a:avLst/>
          </a:prstGeom>
          <a:noFill/>
          <a:ln w="25560">
            <a:solidFill>
              <a:srgbClr val="15537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CustomShape 6"/>
          <p:cNvSpPr/>
          <p:nvPr/>
        </p:nvSpPr>
        <p:spPr>
          <a:xfrm>
            <a:off x="1701360" y="365040"/>
            <a:ext cx="89280" cy="89280"/>
          </a:xfrm>
          <a:prstGeom prst="ellipse">
            <a:avLst/>
          </a:prstGeom>
          <a:noFill/>
          <a:ln w="25560">
            <a:solidFill>
              <a:srgbClr val="15537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CustomShape 7"/>
          <p:cNvSpPr/>
          <p:nvPr/>
        </p:nvSpPr>
        <p:spPr>
          <a:xfrm>
            <a:off x="1035000" y="968400"/>
            <a:ext cx="10080" cy="62280"/>
          </a:xfrm>
          <a:custGeom>
            <a:avLst/>
            <a:gdLst/>
            <a:ahLst/>
            <a:rect l="l" t="t" r="r" b="b"/>
            <a:pathLst>
              <a:path w="3" h="17">
                <a:moveTo>
                  <a:pt x="0" y="17"/>
                </a:moveTo>
                <a:cubicBezTo>
                  <a:pt x="1" y="12"/>
                  <a:pt x="2" y="6"/>
                  <a:pt x="3" y="0"/>
                </a:cubicBezTo>
              </a:path>
            </a:pathLst>
          </a:custGeom>
          <a:noFill/>
          <a:ln w="25560">
            <a:solidFill>
              <a:srgbClr val="15537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CustomShape 8"/>
          <p:cNvSpPr/>
          <p:nvPr/>
        </p:nvSpPr>
        <p:spPr>
          <a:xfrm>
            <a:off x="1088280" y="668160"/>
            <a:ext cx="248400" cy="191880"/>
          </a:xfrm>
          <a:custGeom>
            <a:avLst/>
            <a:gdLst/>
            <a:ahLst/>
            <a:rect l="l" t="t" r="r" b="b"/>
            <a:pathLst>
              <a:path w="66" h="51">
                <a:moveTo>
                  <a:pt x="0" y="51"/>
                </a:moveTo>
                <a:cubicBezTo>
                  <a:pt x="13" y="27"/>
                  <a:pt x="37" y="8"/>
                  <a:pt x="66" y="0"/>
                </a:cubicBezTo>
              </a:path>
            </a:pathLst>
          </a:custGeom>
          <a:noFill/>
          <a:ln w="25560">
            <a:solidFill>
              <a:srgbClr val="15537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CustomShape 9"/>
          <p:cNvSpPr/>
          <p:nvPr/>
        </p:nvSpPr>
        <p:spPr>
          <a:xfrm>
            <a:off x="1768680" y="802080"/>
            <a:ext cx="425880" cy="577080"/>
          </a:xfrm>
          <a:prstGeom prst="rect">
            <a:avLst/>
          </a:prstGeom>
          <a:noFill/>
          <a:ln>
            <a:noFill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67" name="CustomShape 10"/>
          <p:cNvSpPr/>
          <p:nvPr/>
        </p:nvSpPr>
        <p:spPr>
          <a:xfrm>
            <a:off x="2315880" y="1163880"/>
            <a:ext cx="42264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CustomShape 11"/>
          <p:cNvSpPr/>
          <p:nvPr/>
        </p:nvSpPr>
        <p:spPr>
          <a:xfrm>
            <a:off x="1777680" y="3354840"/>
            <a:ext cx="296640" cy="296640"/>
          </a:xfrm>
          <a:prstGeom prst="ellipse">
            <a:avLst/>
          </a:prstGeom>
          <a:noFill/>
          <a:ln w="25560">
            <a:solidFill>
              <a:srgbClr val="15537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CustomShape 12"/>
          <p:cNvSpPr/>
          <p:nvPr/>
        </p:nvSpPr>
        <p:spPr>
          <a:xfrm>
            <a:off x="3806280" y="3295800"/>
            <a:ext cx="815760" cy="819360"/>
          </a:xfrm>
          <a:custGeom>
            <a:avLst/>
            <a:gdLst/>
            <a:ahLst/>
            <a:rect l="l" t="t" r="r" b="b"/>
            <a:pathLst>
              <a:path w="88" h="88">
                <a:moveTo>
                  <a:pt x="44" y="0"/>
                </a:moveTo>
                <a:cubicBezTo>
                  <a:pt x="68" y="0"/>
                  <a:pt x="88" y="19"/>
                  <a:pt x="88" y="44"/>
                </a:cubicBezTo>
                <a:cubicBezTo>
                  <a:pt x="88" y="68"/>
                  <a:pt x="68" y="88"/>
                  <a:pt x="44" y="88"/>
                </a:cubicBezTo>
                <a:cubicBezTo>
                  <a:pt x="20" y="88"/>
                  <a:pt x="0" y="68"/>
                  <a:pt x="0" y="44"/>
                </a:cubicBezTo>
                <a:cubicBezTo>
                  <a:pt x="0" y="20"/>
                  <a:pt x="19" y="0"/>
                  <a:pt x="44" y="0"/>
                </a:cubicBezTo>
                <a:close/>
              </a:path>
            </a:pathLst>
          </a:custGeom>
          <a:noFill/>
          <a:ln w="25560">
            <a:solidFill>
              <a:srgbClr val="15537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CustomShape 13"/>
          <p:cNvSpPr/>
          <p:nvPr/>
        </p:nvSpPr>
        <p:spPr>
          <a:xfrm>
            <a:off x="1794960" y="3333960"/>
            <a:ext cx="2903400" cy="2903400"/>
          </a:xfrm>
          <a:custGeom>
            <a:avLst/>
            <a:gdLst/>
            <a:ahLst/>
            <a:rect l="l" t="t" r="r" b="b"/>
            <a:pathLst>
              <a:path w="312" h="312">
                <a:moveTo>
                  <a:pt x="308" y="121"/>
                </a:moveTo>
                <a:cubicBezTo>
                  <a:pt x="310" y="132"/>
                  <a:pt x="312" y="144"/>
                  <a:pt x="312" y="155"/>
                </a:cubicBezTo>
                <a:cubicBezTo>
                  <a:pt x="312" y="242"/>
                  <a:pt x="242" y="312"/>
                  <a:pt x="156" y="312"/>
                </a:cubicBezTo>
                <a:cubicBezTo>
                  <a:pt x="70" y="312"/>
                  <a:pt x="0" y="242"/>
                  <a:pt x="0" y="156"/>
                </a:cubicBezTo>
                <a:cubicBezTo>
                  <a:pt x="0" y="70"/>
                  <a:pt x="69" y="0"/>
                  <a:pt x="155" y="0"/>
                </a:cubicBezTo>
                <a:cubicBezTo>
                  <a:pt x="180" y="0"/>
                  <a:pt x="203" y="5"/>
                  <a:pt x="223" y="15"/>
                </a:cubicBezTo>
              </a:path>
            </a:pathLst>
          </a:custGeom>
          <a:noFill/>
          <a:ln w="25560">
            <a:solidFill>
              <a:srgbClr val="15537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CustomShape 14"/>
          <p:cNvSpPr/>
          <p:nvPr/>
        </p:nvSpPr>
        <p:spPr>
          <a:xfrm>
            <a:off x="1414440" y="3901680"/>
            <a:ext cx="3561120" cy="1851120"/>
          </a:xfrm>
          <a:custGeom>
            <a:avLst/>
            <a:gdLst/>
            <a:ahLst/>
            <a:rect l="l" t="t" r="r" b="b"/>
            <a:pathLst>
              <a:path w="383" h="199">
                <a:moveTo>
                  <a:pt x="353" y="96"/>
                </a:moveTo>
                <a:cubicBezTo>
                  <a:pt x="373" y="117"/>
                  <a:pt x="383" y="137"/>
                  <a:pt x="377" y="154"/>
                </a:cubicBezTo>
                <a:cubicBezTo>
                  <a:pt x="364" y="194"/>
                  <a:pt x="271" y="199"/>
                  <a:pt x="171" y="165"/>
                </a:cubicBezTo>
                <a:cubicBezTo>
                  <a:pt x="70" y="131"/>
                  <a:pt x="0" y="72"/>
                  <a:pt x="13" y="32"/>
                </a:cubicBezTo>
                <a:cubicBezTo>
                  <a:pt x="19" y="14"/>
                  <a:pt x="41" y="3"/>
                  <a:pt x="73" y="0"/>
                </a:cubicBezTo>
              </a:path>
            </a:pathLst>
          </a:custGeom>
          <a:noFill/>
          <a:ln w="25560">
            <a:solidFill>
              <a:srgbClr val="15537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CustomShape 15"/>
          <p:cNvSpPr/>
          <p:nvPr/>
        </p:nvSpPr>
        <p:spPr>
          <a:xfrm>
            <a:off x="2726280" y="4898880"/>
            <a:ext cx="130320" cy="54360"/>
          </a:xfrm>
          <a:custGeom>
            <a:avLst/>
            <a:gdLst/>
            <a:ahLst/>
            <a:rect l="l" t="t" r="r" b="b"/>
            <a:pathLst>
              <a:path w="14" h="6">
                <a:moveTo>
                  <a:pt x="14" y="6"/>
                </a:moveTo>
                <a:cubicBezTo>
                  <a:pt x="9" y="4"/>
                  <a:pt x="5" y="2"/>
                  <a:pt x="0" y="0"/>
                </a:cubicBezTo>
              </a:path>
            </a:pathLst>
          </a:custGeom>
          <a:noFill/>
          <a:ln w="25560">
            <a:solidFill>
              <a:srgbClr val="15537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CustomShape 16"/>
          <p:cNvSpPr/>
          <p:nvPr/>
        </p:nvSpPr>
        <p:spPr>
          <a:xfrm>
            <a:off x="3155400" y="5064840"/>
            <a:ext cx="1189800" cy="213480"/>
          </a:xfrm>
          <a:custGeom>
            <a:avLst/>
            <a:gdLst/>
            <a:ahLst/>
            <a:rect l="l" t="t" r="r" b="b"/>
            <a:pathLst>
              <a:path w="128" h="23">
                <a:moveTo>
                  <a:pt x="128" y="22"/>
                </a:moveTo>
                <a:cubicBezTo>
                  <a:pt x="92" y="23"/>
                  <a:pt x="47" y="16"/>
                  <a:pt x="0" y="0"/>
                </a:cubicBezTo>
              </a:path>
            </a:pathLst>
          </a:custGeom>
          <a:noFill/>
          <a:ln w="25560">
            <a:solidFill>
              <a:srgbClr val="15537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CustomShape 17"/>
          <p:cNvSpPr/>
          <p:nvPr/>
        </p:nvSpPr>
        <p:spPr>
          <a:xfrm>
            <a:off x="4214880" y="3036240"/>
            <a:ext cx="667080" cy="1331640"/>
          </a:xfrm>
          <a:custGeom>
            <a:avLst/>
            <a:gdLst/>
            <a:ahLst/>
            <a:rect l="l" t="t" r="r" b="b"/>
            <a:pathLst>
              <a:path w="72" h="143">
                <a:moveTo>
                  <a:pt x="0" y="0"/>
                </a:moveTo>
                <a:cubicBezTo>
                  <a:pt x="39" y="0"/>
                  <a:pt x="72" y="32"/>
                  <a:pt x="72" y="72"/>
                </a:cubicBezTo>
                <a:cubicBezTo>
                  <a:pt x="72" y="96"/>
                  <a:pt x="60" y="118"/>
                  <a:pt x="41" y="131"/>
                </a:cubicBezTo>
                <a:cubicBezTo>
                  <a:pt x="31" y="138"/>
                  <a:pt x="20" y="142"/>
                  <a:pt x="7" y="143"/>
                </a:cubicBezTo>
              </a:path>
            </a:pathLst>
          </a:custGeom>
          <a:noFill/>
          <a:ln w="25560">
            <a:solidFill>
              <a:srgbClr val="15537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CustomShape 18"/>
          <p:cNvSpPr/>
          <p:nvPr/>
        </p:nvSpPr>
        <p:spPr>
          <a:xfrm>
            <a:off x="3934440" y="4313520"/>
            <a:ext cx="102600" cy="33480"/>
          </a:xfrm>
          <a:custGeom>
            <a:avLst/>
            <a:gdLst/>
            <a:ahLst/>
            <a:rect l="l" t="t" r="r" b="b"/>
            <a:pathLst>
              <a:path w="11" h="4">
                <a:moveTo>
                  <a:pt x="11" y="4"/>
                </a:moveTo>
                <a:cubicBezTo>
                  <a:pt x="7" y="3"/>
                  <a:pt x="3" y="2"/>
                  <a:pt x="0" y="0"/>
                </a:cubicBezTo>
              </a:path>
            </a:pathLst>
          </a:custGeom>
          <a:noFill/>
          <a:ln w="25560">
            <a:solidFill>
              <a:srgbClr val="15537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CustomShape 19"/>
          <p:cNvSpPr/>
          <p:nvPr/>
        </p:nvSpPr>
        <p:spPr>
          <a:xfrm rot="19732800">
            <a:off x="3210120" y="960480"/>
            <a:ext cx="4454640" cy="396720"/>
          </a:xfrm>
          <a:custGeom>
            <a:avLst/>
            <a:gdLst/>
            <a:ahLst/>
            <a:rect l="l" t="t" r="r" b="b"/>
            <a:pathLst>
              <a:path w="504825" h="0">
                <a:moveTo>
                  <a:pt x="0" y="0"/>
                </a:moveTo>
                <a:lnTo>
                  <a:pt x="504825" y="0"/>
                </a:lnTo>
              </a:path>
            </a:pathLst>
          </a:custGeom>
          <a:noFill/>
          <a:ln>
            <a:solidFill>
              <a:srgbClr val="0d242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CustomShape 20"/>
          <p:cNvSpPr/>
          <p:nvPr/>
        </p:nvSpPr>
        <p:spPr>
          <a:xfrm rot="19732800">
            <a:off x="839160" y="5876280"/>
            <a:ext cx="1191600" cy="763920"/>
          </a:xfrm>
          <a:custGeom>
            <a:avLst/>
            <a:gdLst/>
            <a:ahLst/>
            <a:rect l="l" t="t" r="r" b="b"/>
            <a:pathLst>
              <a:path w="504825" h="0">
                <a:moveTo>
                  <a:pt x="0" y="0"/>
                </a:moveTo>
                <a:lnTo>
                  <a:pt x="504825" y="0"/>
                </a:lnTo>
              </a:path>
            </a:pathLst>
          </a:custGeom>
          <a:noFill/>
          <a:ln>
            <a:solidFill>
              <a:srgbClr val="0d242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CustomShape 2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斯蒂芬酸酸的 从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CustomShape 2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1.  Cp   /mnt/isolinux/vesamenu.32                            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/mnt/isolinux/splash.png      /var/lib/tftpboot      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2.cp  /mnt/isolinux/vmlinuz   /mnt/isolinux/imitrd.img 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/var/lib/tftpboot                                                     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23"/>
          <p:cNvSpPr/>
          <p:nvPr/>
        </p:nvSpPr>
        <p:spPr>
          <a:xfrm>
            <a:off x="3672000" y="365040"/>
            <a:ext cx="5039280" cy="107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四  图形模块与背景和启动内核的部署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>
    <p:fade/>
  </p:transition>
  <p:timing>
    <p:tnLst>
      <p:par>
        <p:cTn id="64" dur="indefinite" restart="never" nodeType="tmRoot">
          <p:childTnLst>
            <p:seq>
              <p:cTn id="65" nodeType="mainSeq">
                <p:childTnLst>
                  <p:par>
                    <p:cTn id="66" fill="freeze">
                      <p:stCondLst>
                        <p:cond delay="indefinite"/>
                      </p:stCondLst>
                      <p:childTnLst>
                        <p:par>
                          <p:cTn id="67" fill="freeze">
                            <p:stCondLst>
                              <p:cond delay="0"/>
                            </p:stCondLst>
                            <p:childTnLst>
                              <p:par>
                                <p:cTn id="68" nodeType="clickEffect" fill="hold" presetClass="entr" presetID="2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out">
                                      <p:cBhvr additive="repl">
                                        <p:cTn id="70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3" dur="500"/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nodeType="withEffect" fill="hold" presetClass="entr" presetID="1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nodeType="withEffect" fill="hold" presetClass="entr" presetID="2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out">
                                      <p:cBhvr additive="repl">
                                        <p:cTn id="78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freeze">
                            <p:stCondLst>
                              <p:cond delay="500"/>
                            </p:stCondLst>
                            <p:childTnLst>
                              <p:par>
                                <p:cTn id="80" nodeType="after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2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3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4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freeze">
                            <p:stCondLst>
                              <p:cond delay="1500"/>
                            </p:stCondLst>
                            <p:childTnLst>
                              <p:par>
                                <p:cTn id="86" nodeType="after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8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9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0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 rot="19732800">
            <a:off x="7284960" y="5409720"/>
            <a:ext cx="4255920" cy="346680"/>
          </a:xfrm>
          <a:custGeom>
            <a:avLst/>
            <a:gdLst/>
            <a:ahLst/>
            <a:rect l="l" t="t" r="r" b="b"/>
            <a:pathLst>
              <a:path w="504825" h="0">
                <a:moveTo>
                  <a:pt x="0" y="0"/>
                </a:moveTo>
                <a:lnTo>
                  <a:pt x="504825" y="0"/>
                </a:lnTo>
              </a:path>
            </a:pathLst>
          </a:custGeom>
          <a:noFill/>
          <a:ln>
            <a:solidFill>
              <a:srgbClr val="0d242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CustomShape 2"/>
          <p:cNvSpPr/>
          <p:nvPr/>
        </p:nvSpPr>
        <p:spPr>
          <a:xfrm rot="19732800">
            <a:off x="7746840" y="2625480"/>
            <a:ext cx="5808960" cy="800640"/>
          </a:xfrm>
          <a:custGeom>
            <a:avLst/>
            <a:gdLst/>
            <a:ahLst/>
            <a:rect l="l" t="t" r="r" b="b"/>
            <a:pathLst>
              <a:path w="504825" h="0">
                <a:moveTo>
                  <a:pt x="0" y="0"/>
                </a:moveTo>
                <a:lnTo>
                  <a:pt x="504825" y="0"/>
                </a:lnTo>
              </a:path>
            </a:pathLst>
          </a:custGeom>
          <a:noFill/>
          <a:ln>
            <a:solidFill>
              <a:srgbClr val="0d242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3"/>
          <p:cNvSpPr/>
          <p:nvPr/>
        </p:nvSpPr>
        <p:spPr>
          <a:xfrm rot="19732800">
            <a:off x="7377480" y="1683000"/>
            <a:ext cx="4255920" cy="346680"/>
          </a:xfrm>
          <a:custGeom>
            <a:avLst/>
            <a:gdLst/>
            <a:ahLst/>
            <a:rect l="l" t="t" r="r" b="b"/>
            <a:pathLst>
              <a:path w="504825" h="0">
                <a:moveTo>
                  <a:pt x="0" y="0"/>
                </a:moveTo>
                <a:lnTo>
                  <a:pt x="504825" y="0"/>
                </a:lnTo>
              </a:path>
            </a:pathLst>
          </a:custGeom>
          <a:noFill/>
          <a:ln>
            <a:solidFill>
              <a:srgbClr val="0d242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CustomShape 4"/>
          <p:cNvSpPr/>
          <p:nvPr/>
        </p:nvSpPr>
        <p:spPr>
          <a:xfrm rot="19732800">
            <a:off x="10584000" y="5615280"/>
            <a:ext cx="1828440" cy="767520"/>
          </a:xfrm>
          <a:custGeom>
            <a:avLst/>
            <a:gdLst/>
            <a:ahLst/>
            <a:rect l="l" t="t" r="r" b="b"/>
            <a:pathLst>
              <a:path w="504825" h="0">
                <a:moveTo>
                  <a:pt x="0" y="0"/>
                </a:moveTo>
                <a:lnTo>
                  <a:pt x="504825" y="0"/>
                </a:lnTo>
              </a:path>
            </a:pathLst>
          </a:custGeom>
          <a:noFill/>
          <a:ln>
            <a:solidFill>
              <a:srgbClr val="0d242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CustomShape 5"/>
          <p:cNvSpPr/>
          <p:nvPr/>
        </p:nvSpPr>
        <p:spPr>
          <a:xfrm rot="19732800">
            <a:off x="10575360" y="3306960"/>
            <a:ext cx="4255920" cy="346680"/>
          </a:xfrm>
          <a:custGeom>
            <a:avLst/>
            <a:gdLst/>
            <a:ahLst/>
            <a:rect l="l" t="t" r="r" b="b"/>
            <a:pathLst>
              <a:path w="504825" h="0">
                <a:moveTo>
                  <a:pt x="0" y="0"/>
                </a:moveTo>
                <a:lnTo>
                  <a:pt x="504825" y="0"/>
                </a:lnTo>
              </a:path>
            </a:pathLst>
          </a:custGeom>
          <a:noFill/>
          <a:ln>
            <a:solidFill>
              <a:srgbClr val="0d242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CustomShape 6"/>
          <p:cNvSpPr/>
          <p:nvPr/>
        </p:nvSpPr>
        <p:spPr>
          <a:xfrm rot="19732800">
            <a:off x="2334960" y="2746080"/>
            <a:ext cx="1138680" cy="668160"/>
          </a:xfrm>
          <a:custGeom>
            <a:avLst/>
            <a:gdLst/>
            <a:ahLst/>
            <a:rect l="l" t="t" r="r" b="b"/>
            <a:pathLst>
              <a:path w="504825" h="0">
                <a:moveTo>
                  <a:pt x="0" y="0"/>
                </a:moveTo>
                <a:lnTo>
                  <a:pt x="504825" y="0"/>
                </a:lnTo>
              </a:path>
            </a:pathLst>
          </a:custGeom>
          <a:noFill/>
          <a:ln>
            <a:solidFill>
              <a:srgbClr val="0d242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CustomShape 7"/>
          <p:cNvSpPr/>
          <p:nvPr/>
        </p:nvSpPr>
        <p:spPr>
          <a:xfrm rot="19732800">
            <a:off x="5051520" y="1744560"/>
            <a:ext cx="1765440" cy="853920"/>
          </a:xfrm>
          <a:custGeom>
            <a:avLst/>
            <a:gdLst/>
            <a:ahLst/>
            <a:rect l="l" t="t" r="r" b="b"/>
            <a:pathLst>
              <a:path w="504825" h="0">
                <a:moveTo>
                  <a:pt x="0" y="0"/>
                </a:moveTo>
                <a:lnTo>
                  <a:pt x="504825" y="0"/>
                </a:lnTo>
              </a:path>
            </a:pathLst>
          </a:custGeom>
          <a:noFill/>
          <a:ln>
            <a:solidFill>
              <a:srgbClr val="0d242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" name="CustomShape 8"/>
          <p:cNvSpPr/>
          <p:nvPr/>
        </p:nvSpPr>
        <p:spPr>
          <a:xfrm rot="19732800">
            <a:off x="287280" y="6354720"/>
            <a:ext cx="1138680" cy="668160"/>
          </a:xfrm>
          <a:custGeom>
            <a:avLst/>
            <a:gdLst/>
            <a:ahLst/>
            <a:rect l="l" t="t" r="r" b="b"/>
            <a:pathLst>
              <a:path w="504825" h="0">
                <a:moveTo>
                  <a:pt x="0" y="0"/>
                </a:moveTo>
                <a:lnTo>
                  <a:pt x="504825" y="0"/>
                </a:lnTo>
              </a:path>
            </a:pathLst>
          </a:custGeom>
          <a:noFill/>
          <a:ln>
            <a:solidFill>
              <a:srgbClr val="0d242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CustomShape 9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CustomShape 10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VIM  /var/lib/tftpboot/pxelinux.cfg/default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1)</a:t>
            </a: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先设置行号  </a:t>
            </a: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set:nu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2)</a:t>
            </a: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设置菜单标题  用以区分验证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1)Menu title                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CustomShape 11"/>
          <p:cNvSpPr/>
          <p:nvPr/>
        </p:nvSpPr>
        <p:spPr>
          <a:xfrm>
            <a:off x="5317920" y="1019880"/>
            <a:ext cx="2621520" cy="53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修改菜单文件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>
    <p:push dir="l"/>
  </p:transition>
  <p:timing>
    <p:tnLst>
      <p:par>
        <p:cTn id="91" dur="indefinite" restart="never" nodeType="tmRoot">
          <p:childTnLst>
            <p:seq>
              <p:cTn id="9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图片 14" descr=""/>
          <p:cNvPicPr/>
          <p:nvPr/>
        </p:nvPicPr>
        <p:blipFill>
          <a:blip r:embed="rId2"/>
          <a:stretch/>
        </p:blipFill>
        <p:spPr>
          <a:xfrm>
            <a:off x="4392720" y="-65160"/>
            <a:ext cx="13829040" cy="9223560"/>
          </a:xfrm>
          <a:prstGeom prst="rect">
            <a:avLst/>
          </a:prstGeom>
          <a:ln>
            <a:noFill/>
          </a:ln>
        </p:spPr>
      </p:pic>
      <p:sp>
        <p:nvSpPr>
          <p:cNvPr id="193" name="CustomShape 1"/>
          <p:cNvSpPr/>
          <p:nvPr/>
        </p:nvSpPr>
        <p:spPr>
          <a:xfrm>
            <a:off x="4127400" y="3778200"/>
            <a:ext cx="6302520" cy="452880"/>
          </a:xfrm>
          <a:custGeom>
            <a:avLst/>
            <a:gdLst/>
            <a:ahLst/>
            <a:rect l="l" t="t" r="r" b="b"/>
            <a:pathLst>
              <a:path w="504825" h="0">
                <a:moveTo>
                  <a:pt x="0" y="0"/>
                </a:moveTo>
                <a:lnTo>
                  <a:pt x="504825" y="0"/>
                </a:lnTo>
              </a:path>
            </a:pathLst>
          </a:custGeom>
          <a:noFill/>
          <a:ln>
            <a:solidFill>
              <a:srgbClr val="0d242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2"/>
          <p:cNvSpPr/>
          <p:nvPr/>
        </p:nvSpPr>
        <p:spPr>
          <a:xfrm>
            <a:off x="7279200" y="2189160"/>
            <a:ext cx="2627640" cy="397440"/>
          </a:xfrm>
          <a:custGeom>
            <a:avLst/>
            <a:gdLst/>
            <a:ahLst/>
            <a:rect l="l" t="t" r="r" b="b"/>
            <a:pathLst>
              <a:path w="504825" h="0">
                <a:moveTo>
                  <a:pt x="0" y="0"/>
                </a:moveTo>
                <a:lnTo>
                  <a:pt x="504825" y="0"/>
                </a:lnTo>
              </a:path>
            </a:pathLst>
          </a:custGeom>
          <a:noFill/>
          <a:ln>
            <a:solidFill>
              <a:srgbClr val="0d242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CustomShape 3"/>
          <p:cNvSpPr/>
          <p:nvPr/>
        </p:nvSpPr>
        <p:spPr>
          <a:xfrm flipV="1">
            <a:off x="4249800" y="-754560"/>
            <a:ext cx="6057720" cy="2550600"/>
          </a:xfrm>
          <a:custGeom>
            <a:avLst/>
            <a:gdLst/>
            <a:ahLst/>
            <a:rect l="l" t="t" r="r" b="b"/>
            <a:pathLst>
              <a:path w="504825" h="0">
                <a:moveTo>
                  <a:pt x="0" y="0"/>
                </a:moveTo>
                <a:lnTo>
                  <a:pt x="504825" y="0"/>
                </a:lnTo>
              </a:path>
            </a:pathLst>
          </a:custGeom>
          <a:noFill/>
          <a:ln>
            <a:solidFill>
              <a:srgbClr val="0d242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CustomShape 4"/>
          <p:cNvSpPr/>
          <p:nvPr/>
        </p:nvSpPr>
        <p:spPr>
          <a:xfrm flipV="1">
            <a:off x="2611080" y="70560"/>
            <a:ext cx="4713840" cy="2609280"/>
          </a:xfrm>
          <a:custGeom>
            <a:avLst/>
            <a:gdLst/>
            <a:ahLst/>
            <a:rect l="l" t="t" r="r" b="b"/>
            <a:pathLst>
              <a:path w="504825" h="0">
                <a:moveTo>
                  <a:pt x="0" y="0"/>
                </a:moveTo>
                <a:lnTo>
                  <a:pt x="504825" y="0"/>
                </a:lnTo>
              </a:path>
            </a:pathLst>
          </a:custGeom>
          <a:noFill/>
          <a:ln>
            <a:solidFill>
              <a:srgbClr val="0d242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5"/>
          <p:cNvSpPr/>
          <p:nvPr/>
        </p:nvSpPr>
        <p:spPr>
          <a:xfrm flipV="1">
            <a:off x="783360" y="3402720"/>
            <a:ext cx="6057720" cy="2550600"/>
          </a:xfrm>
          <a:custGeom>
            <a:avLst/>
            <a:gdLst/>
            <a:ahLst/>
            <a:rect l="l" t="t" r="r" b="b"/>
            <a:pathLst>
              <a:path w="504825" h="0">
                <a:moveTo>
                  <a:pt x="0" y="0"/>
                </a:moveTo>
                <a:lnTo>
                  <a:pt x="504825" y="0"/>
                </a:lnTo>
              </a:path>
            </a:pathLst>
          </a:custGeom>
          <a:noFill/>
          <a:ln>
            <a:solidFill>
              <a:srgbClr val="0d242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6"/>
          <p:cNvSpPr/>
          <p:nvPr/>
        </p:nvSpPr>
        <p:spPr>
          <a:xfrm flipV="1">
            <a:off x="-3975120" y="2312280"/>
            <a:ext cx="6057720" cy="2550600"/>
          </a:xfrm>
          <a:custGeom>
            <a:avLst/>
            <a:gdLst/>
            <a:ahLst/>
            <a:rect l="l" t="t" r="r" b="b"/>
            <a:pathLst>
              <a:path w="504825" h="0">
                <a:moveTo>
                  <a:pt x="0" y="0"/>
                </a:moveTo>
                <a:lnTo>
                  <a:pt x="504825" y="0"/>
                </a:lnTo>
              </a:path>
            </a:pathLst>
          </a:custGeom>
          <a:noFill/>
          <a:ln>
            <a:solidFill>
              <a:srgbClr val="0d242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7"/>
          <p:cNvSpPr/>
          <p:nvPr/>
        </p:nvSpPr>
        <p:spPr>
          <a:xfrm>
            <a:off x="857160" y="475200"/>
            <a:ext cx="1172880" cy="1174320"/>
          </a:xfrm>
          <a:custGeom>
            <a:avLst/>
            <a:gdLst/>
            <a:ahLst/>
            <a:rect l="l" t="t" r="r" b="b"/>
            <a:pathLst>
              <a:path w="310" h="310">
                <a:moveTo>
                  <a:pt x="290" y="119"/>
                </a:moveTo>
                <a:cubicBezTo>
                  <a:pt x="310" y="193"/>
                  <a:pt x="266" y="270"/>
                  <a:pt x="191" y="290"/>
                </a:cubicBezTo>
                <a:cubicBezTo>
                  <a:pt x="117" y="310"/>
                  <a:pt x="40" y="266"/>
                  <a:pt x="20" y="191"/>
                </a:cubicBezTo>
                <a:cubicBezTo>
                  <a:pt x="0" y="117"/>
                  <a:pt x="44" y="40"/>
                  <a:pt x="119" y="20"/>
                </a:cubicBezTo>
                <a:cubicBezTo>
                  <a:pt x="193" y="0"/>
                  <a:pt x="270" y="44"/>
                  <a:pt x="290" y="119"/>
                </a:cubicBezTo>
                <a:close/>
              </a:path>
            </a:pathLst>
          </a:custGeom>
          <a:noFill/>
          <a:ln w="25560">
            <a:solidFill>
              <a:srgbClr val="15537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CustomShape 8"/>
          <p:cNvSpPr/>
          <p:nvPr/>
        </p:nvSpPr>
        <p:spPr>
          <a:xfrm>
            <a:off x="770040" y="809280"/>
            <a:ext cx="1384200" cy="600840"/>
          </a:xfrm>
          <a:custGeom>
            <a:avLst/>
            <a:gdLst/>
            <a:ahLst/>
            <a:rect l="l" t="t" r="r" b="b"/>
            <a:pathLst>
              <a:path w="366" h="159">
                <a:moveTo>
                  <a:pt x="301" y="0"/>
                </a:moveTo>
                <a:cubicBezTo>
                  <a:pt x="313" y="1"/>
                  <a:pt x="323" y="3"/>
                  <a:pt x="331" y="6"/>
                </a:cubicBezTo>
                <a:cubicBezTo>
                  <a:pt x="346" y="10"/>
                  <a:pt x="355" y="17"/>
                  <a:pt x="358" y="27"/>
                </a:cubicBezTo>
                <a:cubicBezTo>
                  <a:pt x="366" y="59"/>
                  <a:pt x="294" y="106"/>
                  <a:pt x="196" y="133"/>
                </a:cubicBezTo>
                <a:cubicBezTo>
                  <a:pt x="98" y="159"/>
                  <a:pt x="11" y="155"/>
                  <a:pt x="2" y="123"/>
                </a:cubicBezTo>
                <a:cubicBezTo>
                  <a:pt x="0" y="114"/>
                  <a:pt x="4" y="104"/>
                  <a:pt x="13" y="93"/>
                </a:cubicBezTo>
              </a:path>
            </a:pathLst>
          </a:custGeom>
          <a:noFill/>
          <a:ln w="25560">
            <a:solidFill>
              <a:srgbClr val="15537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CustomShape 9"/>
          <p:cNvSpPr/>
          <p:nvPr/>
        </p:nvSpPr>
        <p:spPr>
          <a:xfrm>
            <a:off x="1898640" y="365040"/>
            <a:ext cx="241200" cy="241200"/>
          </a:xfrm>
          <a:prstGeom prst="ellipse">
            <a:avLst/>
          </a:prstGeom>
          <a:noFill/>
          <a:ln w="25560">
            <a:solidFill>
              <a:srgbClr val="15537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CustomShape 10"/>
          <p:cNvSpPr/>
          <p:nvPr/>
        </p:nvSpPr>
        <p:spPr>
          <a:xfrm>
            <a:off x="1701360" y="365040"/>
            <a:ext cx="89280" cy="89280"/>
          </a:xfrm>
          <a:prstGeom prst="ellipse">
            <a:avLst/>
          </a:prstGeom>
          <a:noFill/>
          <a:ln w="25560">
            <a:solidFill>
              <a:srgbClr val="15537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CustomShape 11"/>
          <p:cNvSpPr/>
          <p:nvPr/>
        </p:nvSpPr>
        <p:spPr>
          <a:xfrm>
            <a:off x="1035000" y="968400"/>
            <a:ext cx="10080" cy="62280"/>
          </a:xfrm>
          <a:custGeom>
            <a:avLst/>
            <a:gdLst/>
            <a:ahLst/>
            <a:rect l="l" t="t" r="r" b="b"/>
            <a:pathLst>
              <a:path w="3" h="17">
                <a:moveTo>
                  <a:pt x="0" y="17"/>
                </a:moveTo>
                <a:cubicBezTo>
                  <a:pt x="1" y="12"/>
                  <a:pt x="2" y="6"/>
                  <a:pt x="3" y="0"/>
                </a:cubicBezTo>
              </a:path>
            </a:pathLst>
          </a:custGeom>
          <a:noFill/>
          <a:ln w="25560">
            <a:solidFill>
              <a:srgbClr val="15537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CustomShape 12"/>
          <p:cNvSpPr/>
          <p:nvPr/>
        </p:nvSpPr>
        <p:spPr>
          <a:xfrm>
            <a:off x="1088280" y="668160"/>
            <a:ext cx="248400" cy="191880"/>
          </a:xfrm>
          <a:custGeom>
            <a:avLst/>
            <a:gdLst/>
            <a:ahLst/>
            <a:rect l="l" t="t" r="r" b="b"/>
            <a:pathLst>
              <a:path w="66" h="51">
                <a:moveTo>
                  <a:pt x="0" y="51"/>
                </a:moveTo>
                <a:cubicBezTo>
                  <a:pt x="13" y="27"/>
                  <a:pt x="37" y="8"/>
                  <a:pt x="66" y="0"/>
                </a:cubicBezTo>
              </a:path>
            </a:pathLst>
          </a:custGeom>
          <a:noFill/>
          <a:ln w="25560">
            <a:solidFill>
              <a:srgbClr val="15537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CustomShape 13"/>
          <p:cNvSpPr/>
          <p:nvPr/>
        </p:nvSpPr>
        <p:spPr>
          <a:xfrm>
            <a:off x="887400" y="802080"/>
            <a:ext cx="2189160" cy="577080"/>
          </a:xfrm>
          <a:prstGeom prst="rect">
            <a:avLst/>
          </a:prstGeom>
          <a:noFill/>
          <a:ln>
            <a:noFill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06" name="CustomShape 14"/>
          <p:cNvSpPr/>
          <p:nvPr/>
        </p:nvSpPr>
        <p:spPr>
          <a:xfrm>
            <a:off x="2315880" y="1163880"/>
            <a:ext cx="42264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CustomShape 15"/>
          <p:cNvSpPr/>
          <p:nvPr/>
        </p:nvSpPr>
        <p:spPr>
          <a:xfrm flipV="1">
            <a:off x="4127400" y="-2014200"/>
            <a:ext cx="6057720" cy="2550600"/>
          </a:xfrm>
          <a:custGeom>
            <a:avLst/>
            <a:gdLst/>
            <a:ahLst/>
            <a:rect l="l" t="t" r="r" b="b"/>
            <a:pathLst>
              <a:path w="504825" h="0">
                <a:moveTo>
                  <a:pt x="0" y="0"/>
                </a:moveTo>
                <a:lnTo>
                  <a:pt x="504825" y="0"/>
                </a:lnTo>
              </a:path>
            </a:pathLst>
          </a:custGeom>
          <a:noFill/>
          <a:ln>
            <a:solidFill>
              <a:srgbClr val="0d242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CustomShape 16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CustomShape 17"/>
          <p:cNvSpPr/>
          <p:nvPr/>
        </p:nvSpPr>
        <p:spPr>
          <a:xfrm>
            <a:off x="936000" y="1351800"/>
            <a:ext cx="10514520" cy="620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搭建</a:t>
            </a: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web</a:t>
            </a: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服务器，共享光盘内容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   )    Yum  -y  install  httpd   system-config-kickstart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2  )</a:t>
            </a: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创建共享地址  </a:t>
            </a: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mkdir  /var/www/html/rhel7          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 </a:t>
            </a: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） 挂载   </a:t>
            </a: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mount  /dev/cdrom  /var/www/html/thel7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4   )    </a:t>
            </a: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启动服务和开机自起                                        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5</a:t>
            </a: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）保存应答文件  </a:t>
            </a: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ls  /root/ks.cfg                             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6  )   </a:t>
            </a: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共享应答文件  </a:t>
            </a: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cp  /root/ks.cfg   /var/www/html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7) </a:t>
            </a: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验证   </a:t>
            </a: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firefox   ……                                             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8)</a:t>
            </a: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通过菜单文件，制定应答文件位置                         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Vim  /var/lib/tftpboot/pxelinux.cfg/default 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Append initrd=initrd.img  ks=http:192.168.4.7/ks.cfg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CustomShape 18"/>
          <p:cNvSpPr/>
          <p:nvPr/>
        </p:nvSpPr>
        <p:spPr>
          <a:xfrm>
            <a:off x="3888000" y="523440"/>
            <a:ext cx="4607280" cy="107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</a:t>
            </a: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五 部署无人值守安装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>
    <p:fade/>
  </p:transition>
  <p:timing>
    <p:tnLst>
      <p:par>
        <p:cTn id="93" dur="indefinite" restart="never" nodeType="tmRoot">
          <p:childTnLst>
            <p:seq>
              <p:cTn id="94" nodeType="mainSeq">
                <p:childTnLst>
                  <p:par>
                    <p:cTn id="95" fill="freeze">
                      <p:stCondLst>
                        <p:cond delay="indefinite"/>
                      </p:stCondLst>
                      <p:childTnLst>
                        <p:par>
                          <p:cTn id="96" fill="freeze">
                            <p:stCondLst>
                              <p:cond delay="0"/>
                            </p:stCondLst>
                            <p:childTnLst>
                              <p:par>
                                <p:cTn id="97" nodeType="clickEffect" fill="hold" presetClass="entr" presetID="2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out">
                                      <p:cBhvr additive="repl">
                                        <p:cTn id="99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nodeType="withEffect" fill="hold" presetClass="entr" presetID="2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out">
                                      <p:cBhvr additive="repl">
                                        <p:cTn id="102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nodeType="withEffect" fill="hold" presetClass="entr" presetID="2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out">
                                      <p:cBhvr additive="repl">
                                        <p:cTn id="105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nodeType="withEffect" fill="hold" presetClass="entr" presetID="2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out">
                                      <p:cBhvr additive="repl">
                                        <p:cTn id="108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1" dur="500"/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5330520" y="2386440"/>
            <a:ext cx="1873440" cy="1875600"/>
          </a:xfrm>
          <a:custGeom>
            <a:avLst/>
            <a:gdLst/>
            <a:ahLst/>
            <a:rect l="l" t="t" r="r" b="b"/>
            <a:pathLst>
              <a:path w="310" h="310">
                <a:moveTo>
                  <a:pt x="290" y="119"/>
                </a:moveTo>
                <a:cubicBezTo>
                  <a:pt x="310" y="193"/>
                  <a:pt x="266" y="270"/>
                  <a:pt x="191" y="290"/>
                </a:cubicBezTo>
                <a:cubicBezTo>
                  <a:pt x="117" y="310"/>
                  <a:pt x="40" y="266"/>
                  <a:pt x="20" y="191"/>
                </a:cubicBezTo>
                <a:cubicBezTo>
                  <a:pt x="0" y="117"/>
                  <a:pt x="44" y="40"/>
                  <a:pt x="119" y="20"/>
                </a:cubicBezTo>
                <a:cubicBezTo>
                  <a:pt x="193" y="0"/>
                  <a:pt x="270" y="44"/>
                  <a:pt x="290" y="119"/>
                </a:cubicBezTo>
                <a:close/>
              </a:path>
            </a:pathLst>
          </a:custGeom>
          <a:noFill/>
          <a:ln w="25560">
            <a:solidFill>
              <a:srgbClr val="15537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CustomShape 2"/>
          <p:cNvSpPr/>
          <p:nvPr/>
        </p:nvSpPr>
        <p:spPr>
          <a:xfrm>
            <a:off x="5191200" y="2919600"/>
            <a:ext cx="2211120" cy="959760"/>
          </a:xfrm>
          <a:custGeom>
            <a:avLst/>
            <a:gdLst/>
            <a:ahLst/>
            <a:rect l="l" t="t" r="r" b="b"/>
            <a:pathLst>
              <a:path w="366" h="159">
                <a:moveTo>
                  <a:pt x="301" y="0"/>
                </a:moveTo>
                <a:cubicBezTo>
                  <a:pt x="313" y="1"/>
                  <a:pt x="323" y="3"/>
                  <a:pt x="331" y="6"/>
                </a:cubicBezTo>
                <a:cubicBezTo>
                  <a:pt x="346" y="10"/>
                  <a:pt x="355" y="17"/>
                  <a:pt x="358" y="27"/>
                </a:cubicBezTo>
                <a:cubicBezTo>
                  <a:pt x="366" y="59"/>
                  <a:pt x="294" y="106"/>
                  <a:pt x="196" y="133"/>
                </a:cubicBezTo>
                <a:cubicBezTo>
                  <a:pt x="98" y="159"/>
                  <a:pt x="11" y="155"/>
                  <a:pt x="2" y="123"/>
                </a:cubicBezTo>
                <a:cubicBezTo>
                  <a:pt x="0" y="114"/>
                  <a:pt x="4" y="104"/>
                  <a:pt x="13" y="93"/>
                </a:cubicBezTo>
              </a:path>
            </a:pathLst>
          </a:custGeom>
          <a:noFill/>
          <a:ln w="25560">
            <a:solidFill>
              <a:srgbClr val="15537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CustomShape 3"/>
          <p:cNvSpPr/>
          <p:nvPr/>
        </p:nvSpPr>
        <p:spPr>
          <a:xfrm>
            <a:off x="6993720" y="2210760"/>
            <a:ext cx="385920" cy="385920"/>
          </a:xfrm>
          <a:prstGeom prst="ellipse">
            <a:avLst/>
          </a:prstGeom>
          <a:noFill/>
          <a:ln w="25560">
            <a:solidFill>
              <a:srgbClr val="15537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CustomShape 4"/>
          <p:cNvSpPr/>
          <p:nvPr/>
        </p:nvSpPr>
        <p:spPr>
          <a:xfrm>
            <a:off x="6678720" y="2210760"/>
            <a:ext cx="142920" cy="142920"/>
          </a:xfrm>
          <a:prstGeom prst="ellipse">
            <a:avLst/>
          </a:prstGeom>
          <a:noFill/>
          <a:ln w="25560">
            <a:solidFill>
              <a:srgbClr val="15537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5" name="CustomShape 5"/>
          <p:cNvSpPr/>
          <p:nvPr/>
        </p:nvSpPr>
        <p:spPr>
          <a:xfrm>
            <a:off x="5614200" y="3173760"/>
            <a:ext cx="16920" cy="100080"/>
          </a:xfrm>
          <a:custGeom>
            <a:avLst/>
            <a:gdLst/>
            <a:ahLst/>
            <a:rect l="l" t="t" r="r" b="b"/>
            <a:pathLst>
              <a:path w="3" h="17">
                <a:moveTo>
                  <a:pt x="0" y="17"/>
                </a:moveTo>
                <a:cubicBezTo>
                  <a:pt x="1" y="12"/>
                  <a:pt x="2" y="6"/>
                  <a:pt x="3" y="0"/>
                </a:cubicBezTo>
              </a:path>
            </a:pathLst>
          </a:custGeom>
          <a:noFill/>
          <a:ln w="25560">
            <a:solidFill>
              <a:srgbClr val="15537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6" name="CustomShape 6"/>
          <p:cNvSpPr/>
          <p:nvPr/>
        </p:nvSpPr>
        <p:spPr>
          <a:xfrm>
            <a:off x="5699520" y="2694600"/>
            <a:ext cx="397080" cy="307080"/>
          </a:xfrm>
          <a:custGeom>
            <a:avLst/>
            <a:gdLst/>
            <a:ahLst/>
            <a:rect l="l" t="t" r="r" b="b"/>
            <a:pathLst>
              <a:path w="66" h="51">
                <a:moveTo>
                  <a:pt x="0" y="51"/>
                </a:moveTo>
                <a:cubicBezTo>
                  <a:pt x="13" y="27"/>
                  <a:pt x="37" y="8"/>
                  <a:pt x="66" y="0"/>
                </a:cubicBezTo>
              </a:path>
            </a:pathLst>
          </a:custGeom>
          <a:noFill/>
          <a:ln w="25560">
            <a:solidFill>
              <a:srgbClr val="15537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CustomShape 7"/>
          <p:cNvSpPr/>
          <p:nvPr/>
        </p:nvSpPr>
        <p:spPr>
          <a:xfrm rot="19732800">
            <a:off x="2478960" y="1990080"/>
            <a:ext cx="1044720" cy="362520"/>
          </a:xfrm>
          <a:custGeom>
            <a:avLst/>
            <a:gdLst/>
            <a:ahLst/>
            <a:rect l="l" t="t" r="r" b="b"/>
            <a:pathLst>
              <a:path w="504825" h="0">
                <a:moveTo>
                  <a:pt x="0" y="0"/>
                </a:moveTo>
                <a:lnTo>
                  <a:pt x="504825" y="0"/>
                </a:lnTo>
              </a:path>
            </a:pathLst>
          </a:custGeom>
          <a:noFill/>
          <a:ln>
            <a:solidFill>
              <a:srgbClr val="0d242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CustomShape 8"/>
          <p:cNvSpPr/>
          <p:nvPr/>
        </p:nvSpPr>
        <p:spPr>
          <a:xfrm rot="19732800">
            <a:off x="9671040" y="4428360"/>
            <a:ext cx="2119320" cy="767520"/>
          </a:xfrm>
          <a:custGeom>
            <a:avLst/>
            <a:gdLst/>
            <a:ahLst/>
            <a:rect l="l" t="t" r="r" b="b"/>
            <a:pathLst>
              <a:path w="504825" h="0">
                <a:moveTo>
                  <a:pt x="0" y="0"/>
                </a:moveTo>
                <a:lnTo>
                  <a:pt x="504825" y="0"/>
                </a:lnTo>
              </a:path>
            </a:pathLst>
          </a:custGeom>
          <a:noFill/>
          <a:ln>
            <a:solidFill>
              <a:srgbClr val="0d242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CustomShape 9"/>
          <p:cNvSpPr/>
          <p:nvPr/>
        </p:nvSpPr>
        <p:spPr>
          <a:xfrm rot="19732800">
            <a:off x="3139200" y="4965840"/>
            <a:ext cx="2844720" cy="452880"/>
          </a:xfrm>
          <a:custGeom>
            <a:avLst/>
            <a:gdLst/>
            <a:ahLst/>
            <a:rect l="l" t="t" r="r" b="b"/>
            <a:pathLst>
              <a:path w="504825" h="0">
                <a:moveTo>
                  <a:pt x="0" y="0"/>
                </a:moveTo>
                <a:lnTo>
                  <a:pt x="504825" y="0"/>
                </a:lnTo>
              </a:path>
            </a:pathLst>
          </a:custGeom>
          <a:noFill/>
          <a:ln>
            <a:solidFill>
              <a:srgbClr val="0d242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CustomShape 10"/>
          <p:cNvSpPr/>
          <p:nvPr/>
        </p:nvSpPr>
        <p:spPr>
          <a:xfrm>
            <a:off x="4204080" y="3034440"/>
            <a:ext cx="4185360" cy="912600"/>
          </a:xfrm>
          <a:prstGeom prst="rect">
            <a:avLst/>
          </a:prstGeom>
          <a:noFill/>
          <a:ln>
            <a:noFill/>
          </a:ln>
          <a:effectLst>
            <a:outerShdw algn="tr" blurRad="50800" dir="8100000" dist="3810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aavi"/>
                <a:ea typeface="微软雅黑 Light"/>
              </a:rPr>
              <a:t>THANK YOU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1" name="CustomShape 11"/>
          <p:cNvSpPr/>
          <p:nvPr/>
        </p:nvSpPr>
        <p:spPr>
          <a:xfrm flipV="1" rot="19732800">
            <a:off x="9195120" y="1102680"/>
            <a:ext cx="2221920" cy="233640"/>
          </a:xfrm>
          <a:custGeom>
            <a:avLst/>
            <a:gdLst/>
            <a:ahLst/>
            <a:rect l="l" t="t" r="r" b="b"/>
            <a:pathLst>
              <a:path w="504825" h="0">
                <a:moveTo>
                  <a:pt x="0" y="0"/>
                </a:moveTo>
                <a:lnTo>
                  <a:pt x="504825" y="0"/>
                </a:lnTo>
              </a:path>
            </a:pathLst>
          </a:custGeom>
          <a:noFill/>
          <a:ln>
            <a:solidFill>
              <a:srgbClr val="0d242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12"/>
          <p:cNvSpPr/>
          <p:nvPr/>
        </p:nvSpPr>
        <p:spPr>
          <a:xfrm flipV="1" rot="19732800">
            <a:off x="-2377800" y="5087160"/>
            <a:ext cx="4907160" cy="488160"/>
          </a:xfrm>
          <a:custGeom>
            <a:avLst/>
            <a:gdLst/>
            <a:ahLst/>
            <a:rect l="l" t="t" r="r" b="b"/>
            <a:pathLst>
              <a:path w="504825" h="0">
                <a:moveTo>
                  <a:pt x="0" y="0"/>
                </a:moveTo>
                <a:lnTo>
                  <a:pt x="504825" y="0"/>
                </a:lnTo>
              </a:path>
            </a:pathLst>
          </a:custGeom>
          <a:noFill/>
          <a:ln>
            <a:solidFill>
              <a:srgbClr val="0d242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ransition spd="slow">
    <p:push dir="d"/>
  </p:transition>
  <p:timing>
    <p:tnLst>
      <p:par>
        <p:cTn id="112" dur="indefinite" restart="never" nodeType="tmRoot">
          <p:childTnLst>
            <p:seq>
              <p:cTn id="113" dur="indefinite" nodeType="mainSeq">
                <p:childTnLst>
                  <p:par>
                    <p:cTn id="114" fill="hold">
                      <p:stCondLst>
                        <p:cond delay="0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nodeType="afterEffect" fill="hold" presetClass="entr" presetID="2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out">
                                      <p:cBhvr additive="repl">
                                        <p:cTn id="118"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nodeType="withEffect" fill="hold" presetClass="entr" presetID="2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out">
                                      <p:cBhvr additive="repl">
                                        <p:cTn id="121"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00"/>
                            </p:stCondLst>
                            <p:childTnLst>
                              <p:par>
                                <p:cTn id="123" nodeType="afterEffect" fill="hold" presetClass="entr" presetID="2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out">
                                      <p:cBhvr additive="repl">
                                        <p:cTn id="125"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2000"/>
                            </p:stCondLst>
                            <p:childTnLst>
                              <p:par>
                                <p:cTn id="127" nodeType="afterEffect" fill="hold" presetClass="entr" presetID="2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out">
                                      <p:cBhvr additive="repl">
                                        <p:cTn id="129"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2"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33" dur="1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4" dur="1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nodeType="withEffect" fill="hold" presetClass="entr" presetID="2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out">
                                      <p:cBhvr additive="repl">
                                        <p:cTn id="137"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Application>LibreOffice/5.0.6.2$Linux_X86_64 LibreOffice_project/00$Build-2</Application>
  <Paragraphs>87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2015-05-05T08:02:00Z</dcterms:created>
  <dc:language>zh-CN</dc:language>
  <cp:lastModifiedBy>root </cp:lastModifiedBy>
  <dcterms:modified xsi:type="dcterms:W3CDTF">2019-02-12T14:30:48Z</dcterms:modified>
  <cp:revision>5</cp:revi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KSOProductBuildVer">
    <vt:lpwstr>2052-10.1.0.6065</vt:lpwstr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自定义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15</vt:i4>
  </property>
</Properties>
</file>