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6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328295"/>
            <a:ext cx="9799200" cy="2570400"/>
          </a:xfrm>
        </p:spPr>
        <p:txBody>
          <a:bodyPr/>
          <a:p>
            <a:r>
              <a:rPr lang="zh-CN" altLang="en-US"/>
              <a:t>乐捐：制度管理与情感管理的友好</a:t>
            </a:r>
            <a:r>
              <a:rPr lang="zh-CN" altLang="en-US"/>
              <a:t>对话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-635715" y="3327355"/>
            <a:ext cx="9799200" cy="1472400"/>
          </a:xfrm>
        </p:spPr>
        <p:txBody>
          <a:bodyPr/>
          <a:p>
            <a:r>
              <a:rPr lang="zh-CN" altLang="en-US"/>
              <a:t>组成员：蒋晓菲，刘钰，潘亚金，</a:t>
            </a:r>
            <a:r>
              <a:rPr lang="zh-CN" altLang="en-US"/>
              <a:t>吴双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COMMONDATA" val="eyJoZGlkIjoiMzQzNjcwMjdlODkwNTJhYjlmZDI2MDljYjNjMmQ2MDA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WPS 演示</Application>
  <PresentationFormat>宽屏</PresentationFormat>
  <Paragraphs>4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wushuang</cp:lastModifiedBy>
  <cp:revision>151</cp:revision>
  <dcterms:created xsi:type="dcterms:W3CDTF">2019-06-19T02:08:00Z</dcterms:created>
  <dcterms:modified xsi:type="dcterms:W3CDTF">2022-09-22T14:43:47Z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5C649313ECC24E8DB1B67C5650E4C79B</vt:lpwstr>
  </property>
</Properties>
</file>