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62" r:id="rId3"/>
    <p:sldId id="264" r:id="rId4"/>
    <p:sldId id="261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8"/>
    <p:restoredTop sz="94637"/>
  </p:normalViewPr>
  <p:slideViewPr>
    <p:cSldViewPr snapToGrid="0" snapToObjects="1" showGuides="1">
      <p:cViewPr varScale="1">
        <p:scale>
          <a:sx n="105" d="100"/>
          <a:sy n="105" d="100"/>
        </p:scale>
        <p:origin x="208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June 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June 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June 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June 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June 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June 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June 5,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June 5,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June 5,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June 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June 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June 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1598545/Telekinator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youtu.be/ZdBP9RJG0W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7577" y="3054169"/>
            <a:ext cx="7848600" cy="1927225"/>
          </a:xfrm>
        </p:spPr>
        <p:txBody>
          <a:bodyPr/>
          <a:lstStyle/>
          <a:p>
            <a:r>
              <a:rPr lang="en-US" dirty="0" err="1"/>
              <a:t>Telekinator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7577" y="4876920"/>
            <a:ext cx="3516019" cy="1616950"/>
          </a:xfrm>
        </p:spPr>
        <p:txBody>
          <a:bodyPr>
            <a:noAutofit/>
          </a:bodyPr>
          <a:lstStyle/>
          <a:p>
            <a:endParaRPr lang="en-US" sz="1400" dirty="0"/>
          </a:p>
          <a:p>
            <a:r>
              <a:rPr lang="en-US" sz="1400" dirty="0"/>
              <a:t>Jheremmy </a:t>
            </a:r>
            <a:r>
              <a:rPr lang="en-US" sz="1400" dirty="0" err="1"/>
              <a:t>Matienzo</a:t>
            </a:r>
            <a:r>
              <a:rPr lang="en-US" sz="1400" dirty="0"/>
              <a:t> Reyes (1601713)</a:t>
            </a:r>
          </a:p>
          <a:p>
            <a:r>
              <a:rPr lang="en-US" sz="1400" dirty="0"/>
              <a:t>Oriol Cano Marcos (1599727)</a:t>
            </a:r>
          </a:p>
          <a:p>
            <a:r>
              <a:rPr lang="en-US" sz="1400" dirty="0"/>
              <a:t>Raul Ochoa García (1598545)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302" y="6124050"/>
            <a:ext cx="3007964" cy="540864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3856285" y="5073305"/>
            <a:ext cx="4955845" cy="1056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ca-ES" sz="1800" dirty="0"/>
              <a:t>Cotxe teledirigit amb vista en primera persona controlat a partir del moviment dels ulls, capaç de detectar obstacles per evitar col·lisions.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4192" y="6124050"/>
            <a:ext cx="7504186" cy="733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 err="1"/>
              <a:t>Robòtica</a:t>
            </a:r>
            <a:r>
              <a:rPr lang="en-US" sz="1000" dirty="0"/>
              <a:t>, </a:t>
            </a:r>
            <a:r>
              <a:rPr lang="en-US" sz="1000" dirty="0" err="1"/>
              <a:t>llenguatge</a:t>
            </a:r>
            <a:r>
              <a:rPr lang="en-US" sz="1000" dirty="0"/>
              <a:t> I </a:t>
            </a:r>
            <a:r>
              <a:rPr lang="en-US" sz="1000" dirty="0" err="1"/>
              <a:t>planificació</a:t>
            </a:r>
            <a:r>
              <a:rPr lang="en-US" sz="1000" dirty="0"/>
              <a:t> </a:t>
            </a:r>
            <a:r>
              <a:rPr lang="mr-IN" sz="1000" dirty="0"/>
              <a:t>–</a:t>
            </a:r>
            <a:r>
              <a:rPr lang="en-US" sz="1000" dirty="0"/>
              <a:t> </a:t>
            </a:r>
            <a:r>
              <a:rPr lang="en-US" sz="1000" dirty="0" err="1"/>
              <a:t>Enginyeria</a:t>
            </a:r>
            <a:r>
              <a:rPr lang="en-US" sz="1000" dirty="0"/>
              <a:t> </a:t>
            </a:r>
            <a:r>
              <a:rPr lang="en-US" sz="1000" dirty="0" err="1"/>
              <a:t>informàtica</a:t>
            </a:r>
            <a:r>
              <a:rPr lang="en-US" sz="1000" dirty="0"/>
              <a:t> - </a:t>
            </a:r>
            <a:r>
              <a:rPr lang="en-US" sz="1000" dirty="0" err="1"/>
              <a:t>uab</a:t>
            </a:r>
            <a:endParaRPr lang="en-US" sz="10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E503C8F-C35F-716B-AECA-2FEE9F3476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0" t="8111" r="4741" b="5755"/>
          <a:stretch/>
        </p:blipFill>
        <p:spPr bwMode="auto">
          <a:xfrm>
            <a:off x="2673868" y="1071457"/>
            <a:ext cx="3596017" cy="28227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121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95" y="78267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ca-ES" dirty="0"/>
              <a:t>1. Arquitectura hardware i </a:t>
            </a:r>
            <a:br>
              <a:rPr lang="ca-ES" dirty="0"/>
            </a:br>
            <a:r>
              <a:rPr lang="ca-ES" dirty="0"/>
              <a:t>software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4" y="472823"/>
            <a:ext cx="1244595" cy="124459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79EBDCC-146D-ADCB-D426-F293E6E56404}"/>
              </a:ext>
            </a:extLst>
          </p:cNvPr>
          <p:cNvSpPr txBox="1"/>
          <p:nvPr/>
        </p:nvSpPr>
        <p:spPr>
          <a:xfrm>
            <a:off x="2320900" y="589763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dirty="0"/>
          </a:p>
        </p:txBody>
      </p:sp>
      <p:pic>
        <p:nvPicPr>
          <p:cNvPr id="2052" name="Picture 4" descr="Imagen">
            <a:extLst>
              <a:ext uri="{FF2B5EF4-FFF2-40B4-BE49-F238E27FC236}">
                <a16:creationId xmlns:a16="http://schemas.microsoft.com/office/drawing/2014/main" id="{E83FC45A-D935-7BC5-5DEE-8066CF848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98" y="1887931"/>
            <a:ext cx="8437804" cy="489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9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95" y="78267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ca-ES" dirty="0"/>
              <a:t>1. Arquitectura hardware i </a:t>
            </a:r>
            <a:br>
              <a:rPr lang="ca-ES" dirty="0"/>
            </a:br>
            <a:r>
              <a:rPr lang="ca-ES" dirty="0"/>
              <a:t>software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4" y="472823"/>
            <a:ext cx="1244595" cy="124459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9066D10-E952-3215-B2AF-BA9EF5CD7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7269"/>
            <a:ext cx="9144000" cy="422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4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95" y="782674"/>
            <a:ext cx="8229600" cy="990600"/>
          </a:xfrm>
        </p:spPr>
        <p:txBody>
          <a:bodyPr>
            <a:normAutofit/>
          </a:bodyPr>
          <a:lstStyle/>
          <a:p>
            <a:r>
              <a:rPr lang="ca-ES"/>
              <a:t>2. Algorísmica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4" y="472823"/>
            <a:ext cx="1244595" cy="1244595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805401" y="2184027"/>
            <a:ext cx="7974894" cy="4166690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ca-ES" sz="3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706701A-8ECE-F901-8E27-896949D9CF1D}"/>
              </a:ext>
            </a:extLst>
          </p:cNvPr>
          <p:cNvSpPr txBox="1"/>
          <p:nvPr/>
        </p:nvSpPr>
        <p:spPr>
          <a:xfrm>
            <a:off x="852149" y="2257294"/>
            <a:ext cx="788139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ca-ES" sz="2000" b="0" i="0" u="none" strike="noStrike" kern="1200" cap="none" spc="0" normalizeH="0" baseline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Local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ca-ES" sz="2000" b="0" i="0" u="none" strike="noStrike" kern="1200" cap="none" spc="0" normalizeH="0" baseline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Gravació de vídeo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ca-ES" sz="2000" b="0" i="0" u="none" strike="noStrike" kern="1200" cap="none" spc="0" normalizeH="0" baseline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Pujar 1 de cada </a:t>
            </a:r>
            <a:r>
              <a:rPr lang="ca-ES" sz="2000" dirty="0">
                <a:solidFill>
                  <a:srgbClr val="292934"/>
                </a:solidFill>
                <a:latin typeface="Arial"/>
              </a:rPr>
              <a:t>5</a:t>
            </a:r>
            <a:r>
              <a:rPr kumimoji="0" lang="ca-ES" sz="2000" b="0" i="0" u="none" strike="noStrike" kern="1200" cap="none" spc="0" normalizeH="0" baseline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frames a Google Cloud Storage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a-ES" sz="2000" b="0" i="0" u="none" strike="noStrike" kern="1200" cap="none" spc="0" normalizeH="0" baseline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ca-ES" sz="2000" b="0" i="0" u="none" strike="noStrike" kern="1200" cap="none" spc="0" normalizeH="0" baseline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Màquina virtual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ca-ES" sz="2000" b="0" i="0" u="none" strike="noStrike" kern="1200" cap="none" spc="0" normalizeH="0" baseline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Descarregar últim frame de Google Cloud Storage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ca-ES" sz="2000" b="0" i="0" u="none" strike="noStrike" kern="1200" cap="none" spc="0" normalizeH="0" baseline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Eyetracker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ca-ES" sz="2000" b="0" i="0" u="none" strike="noStrike" kern="1200" cap="none" spc="0" normalizeH="0" baseline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Pujar resultats a Google Cloud Storage</a:t>
            </a:r>
            <a:endParaRPr lang="ca-ES" sz="2000" dirty="0">
              <a:solidFill>
                <a:srgbClr val="292934"/>
              </a:solidFill>
              <a:latin typeface="Arial"/>
            </a:endParaRP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ca-ES" sz="2000" b="0" i="0" u="none" strike="noStrike" kern="1200" cap="none" spc="0" normalizeH="0" baseline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ca-ES" sz="2000" b="0" i="0" u="none" strike="noStrike" kern="1200" cap="none" spc="0" normalizeH="0" baseline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Raspberry</a:t>
            </a:r>
          </a:p>
          <a:p>
            <a:pPr marL="800100" lvl="1" indent="-342900">
              <a:buFontTx/>
              <a:buChar char="-"/>
              <a:defRPr/>
            </a:pPr>
            <a:r>
              <a:rPr lang="ca-ES" sz="2000" dirty="0">
                <a:solidFill>
                  <a:srgbClr val="292934"/>
                </a:solidFill>
                <a:latin typeface="Arial"/>
              </a:rPr>
              <a:t>Mesurar distància amb ultrasons</a:t>
            </a:r>
            <a:endParaRPr kumimoji="0" lang="ca-ES" sz="2000" b="0" i="0" u="none" strike="noStrike" kern="1200" cap="none" spc="0" normalizeH="0" baseline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ca-ES" sz="2000" b="0" i="0" u="none" strike="noStrike" kern="1200" cap="none" spc="0" normalizeH="0" baseline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Descarregar última acció de Google Cloud Storage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ca-ES" sz="2000" b="0" i="0" u="none" strike="noStrike" kern="1200" cap="none" spc="0" normalizeH="0" baseline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Moure motors</a:t>
            </a:r>
          </a:p>
        </p:txBody>
      </p:sp>
    </p:spTree>
    <p:extLst>
      <p:ext uri="{BB962C8B-B14F-4D97-AF65-F5344CB8AC3E}">
        <p14:creationId xmlns:p14="http://schemas.microsoft.com/office/powerpoint/2010/main" val="27433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FOTOS, VIDEO </a:t>
            </a:r>
            <a:r>
              <a:rPr lang="en-US" dirty="0" err="1"/>
              <a:t>i</a:t>
            </a:r>
            <a:r>
              <a:rPr lang="en-US" dirty="0"/>
              <a:t> Git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83577" y="1341244"/>
            <a:ext cx="8203224" cy="3761979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br>
              <a:rPr lang="en-US" sz="3600" i="1" dirty="0"/>
            </a:br>
            <a:endParaRPr lang="en-US" sz="36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83576" y="5287540"/>
            <a:ext cx="8203224" cy="762558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br>
              <a:rPr lang="en-US" sz="3600" i="1" dirty="0"/>
            </a:br>
            <a:r>
              <a:rPr lang="en-US" sz="3600" i="1" dirty="0">
                <a:solidFill>
                  <a:srgbClr val="FF0000"/>
                </a:solidFill>
                <a:hlinkClick r:id="rId2"/>
              </a:rPr>
              <a:t>https://youtu.be/ZdBP9RJG0WA</a:t>
            </a:r>
            <a:endParaRPr lang="en-US" sz="3600" i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DCBB09-BC7C-F046-AEE7-FCE0ACC2462A}"/>
              </a:ext>
            </a:extLst>
          </p:cNvPr>
          <p:cNvSpPr txBox="1">
            <a:spLocks/>
          </p:cNvSpPr>
          <p:nvPr/>
        </p:nvSpPr>
        <p:spPr>
          <a:xfrm>
            <a:off x="483576" y="6234415"/>
            <a:ext cx="8203223" cy="388200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700" i="1" dirty="0">
                <a:solidFill>
                  <a:srgbClr val="FF0000"/>
                </a:solidFill>
                <a:hlinkClick r:id="rId3"/>
              </a:rPr>
              <a:t>https://github.com/1598545/Telekinator</a:t>
            </a:r>
            <a:endParaRPr lang="en-US" sz="1700" i="1" dirty="0">
              <a:solidFill>
                <a:srgbClr val="FF0000"/>
              </a:solidFill>
            </a:endParaRPr>
          </a:p>
        </p:txBody>
      </p:sp>
      <p:pic>
        <p:nvPicPr>
          <p:cNvPr id="3" name="Imagen 2" descr="Imagen que contiene monitor, computadora, escritorio, pantalla&#10;&#10;Descripción generada automáticamente">
            <a:extLst>
              <a:ext uri="{FF2B5EF4-FFF2-40B4-BE49-F238E27FC236}">
                <a16:creationId xmlns:a16="http://schemas.microsoft.com/office/drawing/2014/main" id="{833AF5AE-34B4-FB88-64BD-E02D32F035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65"/>
          <a:stretch/>
        </p:blipFill>
        <p:spPr bwMode="auto">
          <a:xfrm>
            <a:off x="1115268" y="1408798"/>
            <a:ext cx="2862035" cy="13994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n 3" descr="Una mesa de madera&#10;&#10;Descripción generada automáticamente con confianza baja">
            <a:extLst>
              <a:ext uri="{FF2B5EF4-FFF2-40B4-BE49-F238E27FC236}">
                <a16:creationId xmlns:a16="http://schemas.microsoft.com/office/drawing/2014/main" id="{694A5D9A-1946-EE2F-A511-0AD5EA7BFD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65"/>
          <a:stretch/>
        </p:blipFill>
        <p:spPr bwMode="auto">
          <a:xfrm>
            <a:off x="5251089" y="1408798"/>
            <a:ext cx="2777643" cy="13917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1F095F0-4053-8FF8-0D6F-F28F2E04510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4" t="20595" r="16785" b="5264"/>
          <a:stretch/>
        </p:blipFill>
        <p:spPr bwMode="auto">
          <a:xfrm>
            <a:off x="5466045" y="2894407"/>
            <a:ext cx="2347730" cy="21195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BE73683-2965-2031-8671-6240B39521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7113" y="2866228"/>
            <a:ext cx="2725798" cy="21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86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903</TotalTime>
  <Words>138</Words>
  <Application>Microsoft Office PowerPoint</Application>
  <PresentationFormat>Presentación en pantalla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7" baseType="lpstr">
      <vt:lpstr>Arial</vt:lpstr>
      <vt:lpstr>Clarity</vt:lpstr>
      <vt:lpstr>Telekinator</vt:lpstr>
      <vt:lpstr>1. Arquitectura hardware i  software</vt:lpstr>
      <vt:lpstr>1. Arquitectura hardware i  software</vt:lpstr>
      <vt:lpstr>2. Algorísmica</vt:lpstr>
      <vt:lpstr>FOTOS, VIDEO i Git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Fernando Vilariño</dc:creator>
  <cp:keywords/>
  <dc:description/>
  <cp:lastModifiedBy>Sanny Jheremmy Matienzo Reyes</cp:lastModifiedBy>
  <cp:revision>44</cp:revision>
  <dcterms:created xsi:type="dcterms:W3CDTF">2017-02-15T08:09:33Z</dcterms:created>
  <dcterms:modified xsi:type="dcterms:W3CDTF">2023-06-05T17:13:51Z</dcterms:modified>
  <cp:category/>
</cp:coreProperties>
</file>