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3" r:id="rId2"/>
    <p:sldId id="256" r:id="rId3"/>
    <p:sldId id="262" r:id="rId4"/>
    <p:sldId id="264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/>
    <p:restoredTop sz="94637"/>
  </p:normalViewPr>
  <p:slideViewPr>
    <p:cSldViewPr snapToGrid="0" snapToObjects="1" showGuides="1">
      <p:cViewPr>
        <p:scale>
          <a:sx n="110" d="100"/>
          <a:sy n="110" d="100"/>
        </p:scale>
        <p:origin x="193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June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598545/Telekinator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youtu.be/ZdBP9RJG0W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525919"/>
            <a:ext cx="8229600" cy="1046866"/>
          </a:xfrm>
        </p:spPr>
        <p:txBody>
          <a:bodyPr>
            <a:normAutofit fontScale="90000"/>
          </a:bodyPr>
          <a:lstStyle/>
          <a:p>
            <a:r>
              <a:rPr lang="en-US" dirty="0"/>
              <a:t>Com </a:t>
            </a:r>
            <a:r>
              <a:rPr lang="en-US" dirty="0" err="1"/>
              <a:t>ser</a:t>
            </a:r>
            <a:r>
              <a:rPr lang="es-ES" dirty="0"/>
              <a:t>à la </a:t>
            </a:r>
            <a:r>
              <a:rPr lang="es-ES" dirty="0" err="1"/>
              <a:t>vostra</a:t>
            </a:r>
            <a:r>
              <a:rPr lang="es-ES" dirty="0"/>
              <a:t> </a:t>
            </a:r>
            <a:r>
              <a:rPr lang="es-ES" dirty="0" err="1"/>
              <a:t>presentació</a:t>
            </a:r>
            <a:r>
              <a:rPr lang="es-ES" dirty="0"/>
              <a:t> del </a:t>
            </a:r>
            <a:r>
              <a:rPr lang="es-ES" dirty="0" err="1"/>
              <a:t>dia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6 de </a:t>
            </a:r>
            <a:r>
              <a:rPr lang="es-ES" dirty="0" err="1"/>
              <a:t>Juny</a:t>
            </a:r>
            <a:r>
              <a:rPr lang="es-ES" dirty="0"/>
              <a:t> a les 12.30h al hall de </a:t>
            </a:r>
            <a:r>
              <a:rPr lang="es-ES" dirty="0" err="1"/>
              <a:t>l’Escola</a:t>
            </a:r>
            <a:r>
              <a:rPr lang="es-ES" dirty="0"/>
              <a:t>? 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0121" y="1609226"/>
            <a:ext cx="8739961" cy="5107993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0121" y="1619274"/>
            <a:ext cx="87399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/>
              <a:t>Heu de ser-hi al hall de l’Escola (a l’entrada principal) el DIMARTS 6 de JUNY a les 12.15h. </a:t>
            </a:r>
            <a:r>
              <a:rPr lang="ca-ES" sz="1600" b="1" u="sng" dirty="0"/>
              <a:t>Començarem en punt a les 12.30h en punt.</a:t>
            </a:r>
            <a:r>
              <a:rPr lang="ca-ES" sz="1600" b="1" dirty="0"/>
              <a:t> Tindreu 4 min. (240 segons) per la vostra presentació. </a:t>
            </a:r>
          </a:p>
          <a:p>
            <a:r>
              <a:rPr lang="ca-ES" sz="1600" dirty="0"/>
              <a:t>Heu de fer servir aquesta distribució de temps i el </a:t>
            </a:r>
            <a:r>
              <a:rPr lang="ca-ES" sz="1600" dirty="0" err="1"/>
              <a:t>ppt</a:t>
            </a:r>
            <a:r>
              <a:rPr lang="ca-ES" sz="1600" dirty="0"/>
              <a:t> com a referència: </a:t>
            </a:r>
            <a:endParaRPr lang="ca-ES" sz="1600" b="1" dirty="0"/>
          </a:p>
          <a:p>
            <a:endParaRPr lang="ca-ES" sz="16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0 a 60 segons (diapositiva “Nom del Robot”)</a:t>
            </a:r>
          </a:p>
          <a:p>
            <a:pPr lvl="1"/>
            <a:r>
              <a:rPr lang="ca-ES" sz="1100" b="1" dirty="0"/>
              <a:t>"1 </a:t>
            </a:r>
            <a:r>
              <a:rPr lang="ca-ES" sz="1100" b="1" dirty="0" err="1"/>
              <a:t>Minute</a:t>
            </a:r>
            <a:r>
              <a:rPr lang="ca-ES" sz="1100" b="1" dirty="0"/>
              <a:t> </a:t>
            </a:r>
            <a:r>
              <a:rPr lang="ca-ES" sz="1100" b="1" dirty="0" err="1"/>
              <a:t>Elevator</a:t>
            </a:r>
            <a:r>
              <a:rPr lang="ca-ES" sz="1100" b="1" dirty="0"/>
              <a:t> Pitch":</a:t>
            </a:r>
            <a:br>
              <a:rPr lang="ca-ES" sz="1100" b="1" dirty="0"/>
            </a:br>
            <a:r>
              <a:rPr lang="ca-ES" sz="1100" dirty="0"/>
              <a:t>00-05s: El nom del robot. </a:t>
            </a:r>
            <a:br>
              <a:rPr lang="ca-ES" sz="1100" dirty="0"/>
            </a:br>
            <a:r>
              <a:rPr lang="ca-ES" sz="1100" dirty="0"/>
              <a:t>05-15s: Què fa el robot.</a:t>
            </a:r>
            <a:br>
              <a:rPr lang="ca-ES" sz="1100" dirty="0"/>
            </a:br>
            <a:r>
              <a:rPr lang="ca-ES" sz="1100" dirty="0"/>
              <a:t>15-25s: Per què heu decidit dissenyar aquest robot.</a:t>
            </a:r>
            <a:br>
              <a:rPr lang="ca-ES" sz="1100" dirty="0"/>
            </a:br>
            <a:r>
              <a:rPr lang="ca-ES" sz="1100" dirty="0"/>
              <a:t>25-40s: Enumeració dels mòduls software.</a:t>
            </a:r>
            <a:br>
              <a:rPr lang="ca-ES" sz="1100" dirty="0"/>
            </a:br>
            <a:r>
              <a:rPr lang="ca-ES" sz="1100" dirty="0"/>
              <a:t>40-60s: Quins són els punts forts del projecte.</a:t>
            </a:r>
          </a:p>
          <a:p>
            <a:pPr lvl="1"/>
            <a:endParaRPr lang="ca-ES" sz="11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60 a 120 segons (diapositiva ”1. Arquitectura hardware i software”)</a:t>
            </a:r>
            <a:r>
              <a:rPr lang="ca-ES" sz="1600" dirty="0"/>
              <a:t>:</a:t>
            </a:r>
          </a:p>
          <a:p>
            <a:pPr marL="450850" lvl="1"/>
            <a:r>
              <a:rPr lang="ca-ES" sz="1100" dirty="0"/>
              <a:t>Entrareu en detalls sobre l’arquitectura hardware (components) i software (mòduls) proposades, indicant quins mòduls, de tots els identificats, heu decidit desenvolupar.</a:t>
            </a:r>
          </a:p>
          <a:p>
            <a:pPr marL="450850" lvl="1"/>
            <a:r>
              <a:rPr lang="ca-ES" sz="11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120 a 180 segons (diapositiva “2. Algorísmica”):</a:t>
            </a:r>
          </a:p>
          <a:p>
            <a:pPr marL="450850"/>
            <a:r>
              <a:rPr lang="ca-ES" sz="1100" dirty="0"/>
              <a:t>He d’enumerar i explicar breument els algorismes de navegació, cinemàtics, etc., que heu implementat.</a:t>
            </a:r>
            <a:endParaRPr lang="ca-ES" sz="1600" dirty="0"/>
          </a:p>
          <a:p>
            <a:endParaRPr lang="ca-ES" sz="1600" dirty="0"/>
          </a:p>
          <a:p>
            <a:pPr marL="292100" indent="-292100">
              <a:buFont typeface="Arial" charset="0"/>
              <a:buChar char="•"/>
            </a:pPr>
            <a:r>
              <a:rPr lang="ca-ES" sz="1600" b="1" dirty="0"/>
              <a:t>De 180 a 240 segons (diapositiva “3. Contribucions destacades </a:t>
            </a:r>
            <a:r>
              <a:rPr lang="ca-ES" sz="1600" b="1" dirty="0" err="1"/>
              <a:t>amazing</a:t>
            </a:r>
            <a:r>
              <a:rPr lang="ca-ES" sz="1600" b="1" dirty="0"/>
              <a:t> </a:t>
            </a:r>
            <a:r>
              <a:rPr lang="ca-ES" sz="1600" b="1" dirty="0" err="1"/>
              <a:t>contributions</a:t>
            </a:r>
            <a:r>
              <a:rPr lang="ca-ES" sz="1600" b="1" dirty="0"/>
              <a:t>”)</a:t>
            </a:r>
            <a:r>
              <a:rPr lang="ca-ES" sz="1600" dirty="0"/>
              <a:t>:</a:t>
            </a:r>
          </a:p>
          <a:p>
            <a:pPr marL="450850"/>
            <a:r>
              <a:rPr lang="ca-ES" sz="1100" dirty="0"/>
              <a:t>Presentareu fotos/animacions que permetin veure les vostres </a:t>
            </a:r>
            <a:r>
              <a:rPr lang="ca-ES" sz="1100" dirty="0" err="1"/>
              <a:t>amazing</a:t>
            </a:r>
            <a:r>
              <a:rPr lang="ca-ES" sz="1100" dirty="0"/>
              <a:t> </a:t>
            </a:r>
            <a:r>
              <a:rPr lang="ca-ES" sz="1100" dirty="0" err="1"/>
              <a:t>contributions</a:t>
            </a:r>
            <a:r>
              <a:rPr lang="ca-ES" sz="1100" b="1" dirty="0"/>
              <a:t>.</a:t>
            </a:r>
            <a:r>
              <a:rPr lang="ca-ES" sz="1100" dirty="0"/>
              <a:t> També deixareu un enllaç al </a:t>
            </a:r>
            <a:r>
              <a:rPr lang="ca-ES" sz="1100" dirty="0" err="1"/>
              <a:t>github</a:t>
            </a:r>
            <a:r>
              <a:rPr lang="ca-ES" sz="1100" dirty="0"/>
              <a:t>.</a:t>
            </a:r>
          </a:p>
          <a:p>
            <a:pPr marL="450850"/>
            <a:r>
              <a:rPr lang="ca-ES" sz="1100" b="1" dirty="0"/>
              <a:t> Podeu fer servir el vídeo </a:t>
            </a:r>
            <a:r>
              <a:rPr lang="ca-ES" sz="1100" dirty="0"/>
              <a:t>i indicar el punt exacte on voleu anar, fent sempre èmfasi en explicar els punts forts.</a:t>
            </a:r>
          </a:p>
          <a:p>
            <a:pPr marL="450850"/>
            <a:r>
              <a:rPr lang="ca-ES" sz="1100" dirty="0">
                <a:solidFill>
                  <a:srgbClr val="FF0000"/>
                </a:solidFill>
              </a:rPr>
              <a:t>És obligatori mantenir l’estructura de les 4 diapositives i fer </a:t>
            </a:r>
            <a:r>
              <a:rPr lang="ca-ES" sz="1100" i="1" dirty="0" err="1">
                <a:solidFill>
                  <a:srgbClr val="FF0000"/>
                </a:solidFill>
              </a:rPr>
              <a:t>l’elevator</a:t>
            </a:r>
            <a:r>
              <a:rPr lang="ca-ES" sz="1100" i="1" dirty="0">
                <a:solidFill>
                  <a:srgbClr val="FF0000"/>
                </a:solidFill>
              </a:rPr>
              <a:t> pitch </a:t>
            </a:r>
            <a:r>
              <a:rPr lang="ca-ES" sz="1100" dirty="0">
                <a:solidFill>
                  <a:srgbClr val="FF0000"/>
                </a:solidFill>
              </a:rPr>
              <a:t>al principi de la presentació.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1"/>
            <a:ext cx="9144000" cy="6858000"/>
          </a:xfrm>
          <a:prstGeom prst="rect">
            <a:avLst/>
          </a:prstGeom>
          <a:ln w="7620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22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 err="1"/>
              <a:t>Telekinator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76920"/>
            <a:ext cx="3516019" cy="1616950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Jheremmy </a:t>
            </a:r>
            <a:r>
              <a:rPr lang="en-US" sz="1400" dirty="0" err="1"/>
              <a:t>Matienzo</a:t>
            </a:r>
            <a:r>
              <a:rPr lang="en-US" sz="1400" dirty="0"/>
              <a:t> Reyes (1601713)</a:t>
            </a:r>
          </a:p>
          <a:p>
            <a:r>
              <a:rPr lang="en-US" sz="1400" dirty="0"/>
              <a:t>Oriol Cano Marcos (1599727)</a:t>
            </a:r>
          </a:p>
          <a:p>
            <a:r>
              <a:rPr lang="en-US" sz="1400" dirty="0"/>
              <a:t>Raul Ochoa García (1598545)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856285" y="5073305"/>
            <a:ext cx="4955845" cy="1056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ca-ES" sz="1800" dirty="0"/>
              <a:t>Cotxe teledirigit amb vista en primera persona controlat a partir del moviment dels ulls, capaç de detectar obstacles per evitar col·lisions.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503C8F-C35F-716B-AECA-2FEE9F3476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8111" r="4741" b="5755"/>
          <a:stretch/>
        </p:blipFill>
        <p:spPr bwMode="auto">
          <a:xfrm>
            <a:off x="2673868" y="1071457"/>
            <a:ext cx="3596017" cy="2822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 hardware i 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79EBDCC-146D-ADCB-D426-F293E6E56404}"/>
              </a:ext>
            </a:extLst>
          </p:cNvPr>
          <p:cNvSpPr txBox="1"/>
          <p:nvPr/>
        </p:nvSpPr>
        <p:spPr>
          <a:xfrm>
            <a:off x="2320900" y="58976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2052" name="Picture 4" descr="Imagen">
            <a:extLst>
              <a:ext uri="{FF2B5EF4-FFF2-40B4-BE49-F238E27FC236}">
                <a16:creationId xmlns:a16="http://schemas.microsoft.com/office/drawing/2014/main" id="{E83FC45A-D935-7BC5-5DEE-8066CF84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8" y="1887931"/>
            <a:ext cx="8437804" cy="489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 hardware i 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9066D10-E952-3215-B2AF-BA9EF5CD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269"/>
            <a:ext cx="9144000" cy="42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2. Algorísmica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ca-ES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06701A-8ECE-F901-8E27-896949D9CF1D}"/>
              </a:ext>
            </a:extLst>
          </p:cNvPr>
          <p:cNvSpPr txBox="1"/>
          <p:nvPr/>
        </p:nvSpPr>
        <p:spPr>
          <a:xfrm>
            <a:off x="852149" y="2257294"/>
            <a:ext cx="78813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Gravació de vídeo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Pujar 1 de cada </a:t>
            </a:r>
            <a:r>
              <a:rPr lang="ca-ES" sz="2000" dirty="0">
                <a:solidFill>
                  <a:srgbClr val="292934"/>
                </a:solidFill>
                <a:latin typeface="Arial"/>
              </a:rPr>
              <a:t>5</a:t>
            </a: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frames a Google Cloud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2000" b="0" i="0" u="none" strike="noStrike" kern="1200" cap="none" spc="0" normalizeH="0" baseline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Màquina virtual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Descarregar últim frame de Google Cloud Storage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Eyetracker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Pujar resultats a Google Cloud Storage</a:t>
            </a:r>
            <a:endParaRPr lang="ca-ES" sz="2000" dirty="0">
              <a:solidFill>
                <a:srgbClr val="292934"/>
              </a:solidFill>
              <a:latin typeface="Arial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ca-ES" sz="2000" b="0" i="0" u="none" strike="noStrike" kern="1200" cap="none" spc="0" normalizeH="0" baseline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Raspberry</a:t>
            </a:r>
          </a:p>
          <a:p>
            <a:pPr marL="800100" lvl="1" indent="-342900">
              <a:buFontTx/>
              <a:buChar char="-"/>
              <a:defRPr/>
            </a:pPr>
            <a:r>
              <a:rPr lang="ca-ES" sz="2000" dirty="0">
                <a:solidFill>
                  <a:srgbClr val="292934"/>
                </a:solidFill>
                <a:latin typeface="Arial"/>
              </a:rPr>
              <a:t>Mesurar distància amb ultrasons</a:t>
            </a:r>
            <a:endParaRPr kumimoji="0" lang="ca-ES" sz="2000" b="0" i="0" u="none" strike="noStrike" kern="1200" cap="none" spc="0" normalizeH="0" baseline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Descarregar última acció de Google Cloud Storage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Moure motors</a:t>
            </a:r>
          </a:p>
        </p:txBody>
      </p:sp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</a:t>
            </a:r>
            <a:r>
              <a:rPr lang="en-US" dirty="0" err="1"/>
              <a:t>i</a:t>
            </a:r>
            <a:r>
              <a:rPr lang="en-US" dirty="0"/>
              <a:t>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3577" y="1341244"/>
            <a:ext cx="8203224" cy="3761979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3576" y="5287540"/>
            <a:ext cx="8203224" cy="76255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r>
              <a:rPr lang="en-US" sz="3600" i="1" dirty="0">
                <a:solidFill>
                  <a:srgbClr val="FF0000"/>
                </a:solidFill>
                <a:hlinkClick r:id="rId2"/>
              </a:rPr>
              <a:t>https://youtu.be/ZdBP9RJG0WA</a:t>
            </a:r>
            <a:endParaRPr lang="en-US" sz="3600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483576" y="6234415"/>
            <a:ext cx="8203223" cy="38820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i="1" dirty="0">
                <a:solidFill>
                  <a:srgbClr val="FF0000"/>
                </a:solidFill>
                <a:hlinkClick r:id="rId3"/>
              </a:rPr>
              <a:t>https://github.com/1598545/Telekinator</a:t>
            </a:r>
            <a:endParaRPr lang="en-US" sz="1700" i="1" dirty="0">
              <a:solidFill>
                <a:srgbClr val="FF0000"/>
              </a:solidFill>
            </a:endParaRPr>
          </a:p>
        </p:txBody>
      </p:sp>
      <p:pic>
        <p:nvPicPr>
          <p:cNvPr id="3" name="Imagen 2" descr="Imagen que contiene monitor, computadora, escritorio, pantalla&#10;&#10;Descripción generada automáticamente">
            <a:extLst>
              <a:ext uri="{FF2B5EF4-FFF2-40B4-BE49-F238E27FC236}">
                <a16:creationId xmlns:a16="http://schemas.microsoft.com/office/drawing/2014/main" id="{833AF5AE-34B4-FB88-64BD-E02D32F035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5"/>
          <a:stretch/>
        </p:blipFill>
        <p:spPr bwMode="auto">
          <a:xfrm>
            <a:off x="1115268" y="1408798"/>
            <a:ext cx="2862035" cy="1399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 descr="Una mesa de madera&#10;&#10;Descripción generada automáticamente con confianza baja">
            <a:extLst>
              <a:ext uri="{FF2B5EF4-FFF2-40B4-BE49-F238E27FC236}">
                <a16:creationId xmlns:a16="http://schemas.microsoft.com/office/drawing/2014/main" id="{694A5D9A-1946-EE2F-A511-0AD5EA7BFD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65"/>
          <a:stretch/>
        </p:blipFill>
        <p:spPr bwMode="auto">
          <a:xfrm>
            <a:off x="5251089" y="1408798"/>
            <a:ext cx="2777643" cy="1391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F095F0-4053-8FF8-0D6F-F28F2E0451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t="20595" r="16785" b="5264"/>
          <a:stretch/>
        </p:blipFill>
        <p:spPr bwMode="auto">
          <a:xfrm>
            <a:off x="5466045" y="2894407"/>
            <a:ext cx="2347730" cy="21195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E73683-2965-2031-8671-6240B3952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113" y="2866228"/>
            <a:ext cx="2725798" cy="21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903</TotalTime>
  <Words>431</Words>
  <Application>Microsoft Office PowerPoint</Application>
  <PresentationFormat>Presentación en pantalla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Arial</vt:lpstr>
      <vt:lpstr>Clarity</vt:lpstr>
      <vt:lpstr>Com serà la vostra presentació del dia  6 de Juny a les 12.30h al hall de l’Escola? </vt:lpstr>
      <vt:lpstr>Telekinator</vt:lpstr>
      <vt:lpstr>1. Arquitectura hardware i  software</vt:lpstr>
      <vt:lpstr>1. Arquitectura hardware i  software</vt:lpstr>
      <vt:lpstr>2. Algorísmica</vt:lpstr>
      <vt:lpstr>FOTOS, VIDEO i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Raúl Ochoa García</cp:lastModifiedBy>
  <cp:revision>43</cp:revision>
  <dcterms:created xsi:type="dcterms:W3CDTF">2017-02-15T08:09:33Z</dcterms:created>
  <dcterms:modified xsi:type="dcterms:W3CDTF">2023-06-05T13:48:07Z</dcterms:modified>
  <cp:category/>
</cp:coreProperties>
</file>