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9" r:id="rId4"/>
    <p:sldId id="261" r:id="rId5"/>
    <p:sldId id="260" r:id="rId6"/>
    <p:sldId id="258" r:id="rId7"/>
    <p:sldId id="262" r:id="rId8"/>
  </p:sldIdLst>
  <p:sldSz cx="18288000" cy="10287000"/>
  <p:notesSz cx="6858000" cy="9144000"/>
  <p:defaultTextStyle>
    <a:defPPr>
      <a:defRPr lang="en-US"/>
    </a:defPPr>
    <a:lvl1pPr marL="0" algn="l" defTabSz="6858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1pPr>
    <a:lvl2pPr marL="685800" algn="l" defTabSz="6858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2pPr>
    <a:lvl3pPr marL="1371600" algn="l" defTabSz="6858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3pPr>
    <a:lvl4pPr marL="2057400" algn="l" defTabSz="6858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4pPr>
    <a:lvl5pPr marL="2743200" algn="l" defTabSz="6858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5pPr>
    <a:lvl6pPr marL="3429000" algn="l" defTabSz="6858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6pPr>
    <a:lvl7pPr marL="4114800" algn="l" defTabSz="6858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7pPr>
    <a:lvl8pPr marL="4800600" algn="l" defTabSz="6858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8pPr>
    <a:lvl9pPr marL="5486400" algn="l" defTabSz="6858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05F2C04-C923-438B-8C0F-E0CD2BADF298}">
      <wppc:fontMiss xmlns:wppc="http://www.wps.cn/officeDocument/PresentationCustomData" type="true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45" d="100"/>
          <a:sy n="45" d="100"/>
        </p:scale>
        <p:origin x="96" y="690"/>
      </p:cViewPr>
      <p:guideLst>
        <p:guide orient="horz" pos="2928"/>
        <p:guide pos="57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0475" y="1562100"/>
            <a:ext cx="15767050" cy="3794904"/>
          </a:xfrm>
        </p:spPr>
        <p:txBody>
          <a:bodyPr anchor="b"/>
          <a:lstStyle>
            <a:lvl1pPr algn="ctr">
              <a:defRPr sz="9000"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0475" y="5357004"/>
            <a:ext cx="15767050" cy="2526639"/>
          </a:xfrm>
        </p:spPr>
        <p:txBody>
          <a:bodyPr/>
          <a:lstStyle>
            <a:lvl1pPr marL="0" indent="0" algn="ctr">
              <a:buNone/>
              <a:defRPr sz="3600">
                <a:latin typeface="+mn-ea"/>
                <a:ea typeface="+mn-ea"/>
              </a:defRPr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3" hasCustomPrompt="1"/>
          </p:nvPr>
        </p:nvSpPr>
        <p:spPr>
          <a:xfrm>
            <a:off x="5231921" y="8470927"/>
            <a:ext cx="7824159" cy="738188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 algn="ctr">
              <a:buNone/>
              <a:defRPr lang="zh-CN" altLang="en-US" sz="2400" dirty="0" smtClean="0">
                <a:solidFill>
                  <a:schemeClr val="tx1">
                    <a:lumMod val="65000"/>
                  </a:schemeClr>
                </a:solidFill>
                <a:latin typeface="+mn-ea"/>
                <a:ea typeface="+mn-ea"/>
              </a:defRPr>
            </a:lvl1pPr>
            <a:lvl2pPr>
              <a:defRPr lang="zh-CN" altLang="en-US" sz="2700" dirty="0" smtClean="0">
                <a:latin typeface="+mn-lt"/>
                <a:ea typeface="+mn-ea"/>
              </a:defRPr>
            </a:lvl2pPr>
            <a:lvl3pPr>
              <a:defRPr lang="zh-CN" altLang="en-US" sz="2700" dirty="0" smtClean="0">
                <a:latin typeface="+mn-lt"/>
                <a:ea typeface="+mn-ea"/>
              </a:defRPr>
            </a:lvl3pPr>
            <a:lvl4pPr>
              <a:defRPr lang="zh-CN" altLang="en-US" dirty="0" smtClean="0">
                <a:latin typeface="+mn-lt"/>
                <a:ea typeface="+mn-ea"/>
              </a:defRPr>
            </a:lvl4pPr>
            <a:lvl5pPr>
              <a:defRPr lang="zh-CN" altLang="en-US" dirty="0">
                <a:latin typeface="+mn-lt"/>
                <a:ea typeface="+mn-ea"/>
              </a:defRPr>
            </a:lvl5pPr>
          </a:lstStyle>
          <a:p>
            <a:pPr marL="0" lvl="0" algn="ctr" defTabSz="685800"/>
            <a:r>
              <a:rPr lang="zh-CN" altLang="en-US"/>
              <a:t>单击此处编辑脚注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53460" y="0"/>
            <a:ext cx="2034540" cy="105156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6513" y="9807570"/>
            <a:ext cx="13134975" cy="352425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（下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9681" y="8114550"/>
            <a:ext cx="15768638" cy="1620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446200"/>
            <a:ext cx="7772400" cy="72900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2446200"/>
            <a:ext cx="7772400" cy="72900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547688"/>
            <a:ext cx="15773400" cy="1620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3" y="2446200"/>
            <a:ext cx="7736681" cy="1235868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3" y="3757612"/>
            <a:ext cx="7736681" cy="59769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0" y="2446200"/>
            <a:ext cx="7774782" cy="1235868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0" y="3757612"/>
            <a:ext cx="7774782" cy="59769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552450"/>
            <a:ext cx="5758502" cy="4591050"/>
          </a:xfrm>
        </p:spPr>
        <p:txBody>
          <a:bodyPr anchor="b"/>
          <a:lstStyle>
            <a:lvl1pPr algn="ct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67318" y="552452"/>
            <a:ext cx="9261000" cy="9182099"/>
          </a:xfrm>
        </p:spPr>
        <p:txBody>
          <a:bodyPr anchor="ctr">
            <a:normAutofit/>
          </a:bodyPr>
          <a:lstStyle>
            <a:lvl1pPr>
              <a:defRPr sz="30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5143500"/>
            <a:ext cx="5758502" cy="4591050"/>
          </a:xfrm>
        </p:spPr>
        <p:txBody>
          <a:bodyPr/>
          <a:lstStyle>
            <a:lvl1pPr marL="0" indent="0" algn="ctr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cxnSp>
        <p:nvCxnSpPr>
          <p:cNvPr id="9" name="直接箭头连接符 8"/>
          <p:cNvCxnSpPr/>
          <p:nvPr/>
        </p:nvCxnSpPr>
        <p:spPr>
          <a:xfrm>
            <a:off x="7402920" y="3265005"/>
            <a:ext cx="0" cy="3756990"/>
          </a:xfrm>
          <a:prstGeom prst="straightConnector1">
            <a:avLst/>
          </a:prstGeom>
          <a:ln w="28575" cmpd="sng">
            <a:solidFill>
              <a:srgbClr val="CFCFCF">
                <a:alpha val="40000"/>
              </a:srgb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552450"/>
            <a:ext cx="5898356" cy="253365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552452"/>
            <a:ext cx="9258300" cy="9182100"/>
          </a:xfrm>
        </p:spPr>
        <p:txBody>
          <a:bodyPr anchor="t"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3086100"/>
            <a:ext cx="5898356" cy="6648450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结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" name="企业微信截图_1589003399813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58843" y="2588384"/>
            <a:ext cx="2847601" cy="2861769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0000" y="2564608"/>
            <a:ext cx="15768000" cy="2783769"/>
          </a:xfrm>
        </p:spPr>
        <p:txBody>
          <a:bodyPr anchor="b">
            <a:normAutofit/>
          </a:bodyPr>
          <a:lstStyle>
            <a:lvl1pPr algn="ctr">
              <a:defRPr sz="8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0000" y="5348377"/>
            <a:ext cx="15768000" cy="2374015"/>
          </a:xfrm>
        </p:spPr>
        <p:txBody>
          <a:bodyPr/>
          <a:lstStyle>
            <a:lvl1pPr marL="0" indent="0" algn="ctr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1pPr>
            <a:lvl2pPr marL="68580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259683" y="552451"/>
            <a:ext cx="15768638" cy="9182099"/>
          </a:xfrm>
        </p:spPr>
        <p:txBody>
          <a:bodyPr numCol="2" anchor="ctr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内容（中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744992" y="1999649"/>
            <a:ext cx="10798020" cy="6287703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内容（小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365630" y="1999649"/>
            <a:ext cx="7556744" cy="6287703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内容（词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744990" y="4333500"/>
            <a:ext cx="10798020" cy="1620000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4800"/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image" Target="../media/image2.png"/><Relationship Id="rId17" Type="http://schemas.openxmlformats.org/officeDocument/2006/relationships/image" Target="../media/image1.png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434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9681" y="552450"/>
            <a:ext cx="15768638" cy="16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2538" y="2444550"/>
            <a:ext cx="15768638" cy="729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5490815" y="84670"/>
            <a:ext cx="2543175" cy="13144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2576513" y="9765235"/>
            <a:ext cx="13134975" cy="352425"/>
          </a:xfrm>
          <a:prstGeom prst="rect">
            <a:avLst/>
          </a:prstGeom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ransition/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lang="en-US" altLang="en-US" sz="6600" kern="1200" dirty="0">
          <a:solidFill>
            <a:schemeClr val="tx1"/>
          </a:solidFill>
          <a:latin typeface="+mj-ea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15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ea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15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ea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15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ea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15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ea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15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ea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45135" y="271145"/>
            <a:ext cx="965708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4400"/>
              <a:t>试图渲染流程图</a:t>
            </a:r>
            <a:endParaRPr lang="zh-CN" sz="4400"/>
          </a:p>
        </p:txBody>
      </p:sp>
      <p:cxnSp>
        <p:nvCxnSpPr>
          <p:cNvPr id="4" name="直接箭头连接符 3"/>
          <p:cNvCxnSpPr>
            <a:endCxn id="6" idx="0"/>
          </p:cNvCxnSpPr>
          <p:nvPr/>
        </p:nvCxnSpPr>
        <p:spPr>
          <a:xfrm>
            <a:off x="6507480" y="1466850"/>
            <a:ext cx="2540" cy="1744345"/>
          </a:xfrm>
          <a:prstGeom prst="straightConnector1">
            <a:avLst/>
          </a:prstGeom>
          <a:ln w="44450"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" name="圆角矩形 5"/>
          <p:cNvSpPr/>
          <p:nvPr/>
        </p:nvSpPr>
        <p:spPr>
          <a:xfrm>
            <a:off x="5020945" y="3211195"/>
            <a:ext cx="2978150" cy="105219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DispatcherServlet</a:t>
            </a:r>
            <a:endParaRPr lang="zh-CN" altLang="en-US" sz="20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2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--&gt;doDispatch()</a:t>
            </a:r>
            <a:r>
              <a:rPr lang="zh-CN" altLang="en-US" sz="2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方法</a:t>
            </a:r>
            <a:endParaRPr lang="zh-CN" altLang="en-US" sz="20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5020945" y="5029835"/>
            <a:ext cx="2977515" cy="85915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getHandler</a:t>
            </a:r>
            <a:endParaRPr lang="zh-CN" altLang="en-US" sz="24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ctr"/>
            <a:r>
              <a:rPr lang="zh-CN" altLang="en-US" sz="2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查找处理器</a:t>
            </a:r>
            <a:endParaRPr lang="zh-CN" altLang="en-US" sz="24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2057400" y="5179060"/>
            <a:ext cx="1190625" cy="5600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404</a:t>
            </a:r>
            <a:endParaRPr lang="en-US" altLang="zh-CN"/>
          </a:p>
        </p:txBody>
      </p:sp>
      <p:sp>
        <p:nvSpPr>
          <p:cNvPr id="19" name="圆角矩形 18"/>
          <p:cNvSpPr/>
          <p:nvPr/>
        </p:nvSpPr>
        <p:spPr>
          <a:xfrm>
            <a:off x="5022215" y="6514465"/>
            <a:ext cx="2976880" cy="97853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handle</a:t>
            </a:r>
            <a:endParaRPr lang="zh-CN" altLang="en-US" sz="24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ctr"/>
            <a:r>
              <a:rPr lang="zh-CN" altLang="en-US" sz="2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执行处理器</a:t>
            </a:r>
            <a:endParaRPr lang="zh-CN" altLang="en-US" sz="24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4922520" y="8118475"/>
            <a:ext cx="3177540" cy="94869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processDispatchResult</a:t>
            </a:r>
            <a:endParaRPr lang="zh-CN" altLang="en-US" sz="20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ctr"/>
            <a:r>
              <a:rPr lang="zh-CN" altLang="en-US" sz="2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处理发送结果</a:t>
            </a:r>
            <a:endParaRPr lang="zh-CN" altLang="en-US" sz="20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11609070" y="3211195"/>
            <a:ext cx="2861945" cy="94869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resolveViewName</a:t>
            </a:r>
            <a:endParaRPr lang="zh-CN" altLang="en-US" sz="20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ctr"/>
            <a:r>
              <a:rPr lang="zh-CN" altLang="en-US" sz="2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解析试图名称</a:t>
            </a:r>
            <a:endParaRPr lang="zh-CN" altLang="en-US" sz="20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11354435" y="4814570"/>
            <a:ext cx="3356610" cy="94869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InternalResourceView</a:t>
            </a:r>
            <a:endParaRPr lang="zh-CN" altLang="en-US" sz="20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ctr"/>
            <a:r>
              <a:rPr lang="zh-CN" altLang="en-US" sz="2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查找试图解析器</a:t>
            </a:r>
            <a:r>
              <a:rPr lang="en-US" altLang="zh-CN" sz="2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(xml</a:t>
            </a:r>
            <a:r>
              <a:rPr lang="zh-CN" altLang="en-US" sz="2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配置</a:t>
            </a:r>
            <a:r>
              <a:rPr lang="en-US" altLang="zh-CN" sz="2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)</a:t>
            </a:r>
            <a:endParaRPr lang="en-US" altLang="zh-CN" sz="20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3" name="圆角矩形 32"/>
          <p:cNvSpPr/>
          <p:nvPr/>
        </p:nvSpPr>
        <p:spPr>
          <a:xfrm>
            <a:off x="11203305" y="6514465"/>
            <a:ext cx="3673475" cy="94869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renderMergedOutputMode</a:t>
            </a:r>
            <a:endParaRPr lang="zh-CN" altLang="en-US" sz="1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ctr"/>
            <a:r>
              <a:rPr sz="1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呈现合并输出数据模型</a:t>
            </a:r>
            <a:endParaRPr sz="1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11597005" y="8118475"/>
            <a:ext cx="2861945" cy="94869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800"/>
              <a:t> </a:t>
            </a:r>
            <a:r>
              <a:rPr lang="zh-CN" altLang="en-US" sz="2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forward</a:t>
            </a:r>
            <a:endParaRPr lang="zh-CN" altLang="en-US" sz="20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ctr"/>
            <a:r>
              <a:rPr lang="zh-CN" sz="2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转发页面并输出数据</a:t>
            </a:r>
            <a:endParaRPr lang="zh-CN" sz="20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cxnSp>
        <p:nvCxnSpPr>
          <p:cNvPr id="35" name="直接箭头连接符 34"/>
          <p:cNvCxnSpPr/>
          <p:nvPr/>
        </p:nvCxnSpPr>
        <p:spPr>
          <a:xfrm>
            <a:off x="6510020" y="4263390"/>
            <a:ext cx="0" cy="766445"/>
          </a:xfrm>
          <a:prstGeom prst="straightConnector1">
            <a:avLst/>
          </a:prstGeom>
          <a:ln w="4445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17" idx="2"/>
            <a:endCxn id="19" idx="0"/>
          </p:cNvCxnSpPr>
          <p:nvPr/>
        </p:nvCxnSpPr>
        <p:spPr>
          <a:xfrm>
            <a:off x="6510020" y="5888990"/>
            <a:ext cx="635" cy="625475"/>
          </a:xfrm>
          <a:prstGeom prst="straightConnector1">
            <a:avLst/>
          </a:prstGeom>
          <a:ln w="4445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19" idx="2"/>
            <a:endCxn id="24" idx="0"/>
          </p:cNvCxnSpPr>
          <p:nvPr/>
        </p:nvCxnSpPr>
        <p:spPr>
          <a:xfrm>
            <a:off x="6510655" y="7493000"/>
            <a:ext cx="635" cy="625475"/>
          </a:xfrm>
          <a:prstGeom prst="straightConnector1">
            <a:avLst/>
          </a:prstGeom>
          <a:ln w="4445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肘形连接符 37"/>
          <p:cNvCxnSpPr>
            <a:stCxn id="24" idx="3"/>
            <a:endCxn id="25" idx="0"/>
          </p:cNvCxnSpPr>
          <p:nvPr/>
        </p:nvCxnSpPr>
        <p:spPr>
          <a:xfrm flipV="1">
            <a:off x="8100060" y="3211195"/>
            <a:ext cx="4940300" cy="5381625"/>
          </a:xfrm>
          <a:prstGeom prst="bentConnector4">
            <a:avLst>
              <a:gd name="adj1" fmla="val 35514"/>
              <a:gd name="adj2" fmla="val 104425"/>
            </a:avLst>
          </a:prstGeom>
          <a:ln w="444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25" idx="2"/>
          </p:cNvCxnSpPr>
          <p:nvPr/>
        </p:nvCxnSpPr>
        <p:spPr>
          <a:xfrm flipH="1">
            <a:off x="13034010" y="4159885"/>
            <a:ext cx="6350" cy="651510"/>
          </a:xfrm>
          <a:prstGeom prst="straightConnector1">
            <a:avLst/>
          </a:prstGeom>
          <a:ln w="444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28" idx="2"/>
            <a:endCxn id="33" idx="0"/>
          </p:cNvCxnSpPr>
          <p:nvPr/>
        </p:nvCxnSpPr>
        <p:spPr>
          <a:xfrm>
            <a:off x="13032740" y="5763260"/>
            <a:ext cx="7620" cy="751205"/>
          </a:xfrm>
          <a:prstGeom prst="straightConnector1">
            <a:avLst/>
          </a:prstGeom>
          <a:ln w="444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 flipH="1">
            <a:off x="13028295" y="7478395"/>
            <a:ext cx="12065" cy="655320"/>
          </a:xfrm>
          <a:prstGeom prst="straightConnector1">
            <a:avLst/>
          </a:prstGeom>
          <a:ln w="444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/>
          <p:cNvSpPr txBox="1"/>
          <p:nvPr/>
        </p:nvSpPr>
        <p:spPr>
          <a:xfrm>
            <a:off x="6631305" y="2107565"/>
            <a:ext cx="993775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请求</a:t>
            </a:r>
            <a:endParaRPr lang="zh-CN" altLang="en-US"/>
          </a:p>
        </p:txBody>
      </p:sp>
      <p:cxnSp>
        <p:nvCxnSpPr>
          <p:cNvPr id="43" name="直接箭头连接符 42"/>
          <p:cNvCxnSpPr>
            <a:stCxn id="17" idx="1"/>
            <a:endCxn id="18" idx="3"/>
          </p:cNvCxnSpPr>
          <p:nvPr/>
        </p:nvCxnSpPr>
        <p:spPr>
          <a:xfrm flipH="1" flipV="1">
            <a:off x="3248025" y="5459095"/>
            <a:ext cx="1772920" cy="635"/>
          </a:xfrm>
          <a:prstGeom prst="straightConnector1">
            <a:avLst/>
          </a:prstGeom>
          <a:ln w="444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3583940" y="4913630"/>
            <a:ext cx="11004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未找到</a:t>
            </a:r>
            <a:endParaRPr lang="zh-CN" altLang="en-US" sz="2400"/>
          </a:p>
        </p:txBody>
      </p:sp>
      <p:sp>
        <p:nvSpPr>
          <p:cNvPr id="45" name="椭圆 44"/>
          <p:cNvSpPr/>
          <p:nvPr/>
        </p:nvSpPr>
        <p:spPr>
          <a:xfrm>
            <a:off x="15290800" y="8081645"/>
            <a:ext cx="2680970" cy="1022985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2400"/>
              <a:t>tomcat</a:t>
            </a:r>
            <a:r>
              <a:rPr lang="zh-CN" altLang="en-US" sz="2400"/>
              <a:t>容器</a:t>
            </a:r>
            <a:endParaRPr lang="zh-CN" altLang="en-US" sz="2400"/>
          </a:p>
        </p:txBody>
      </p:sp>
      <p:cxnSp>
        <p:nvCxnSpPr>
          <p:cNvPr id="46" name="直接箭头连接符 45"/>
          <p:cNvCxnSpPr>
            <a:stCxn id="34" idx="3"/>
            <a:endCxn id="45" idx="2"/>
          </p:cNvCxnSpPr>
          <p:nvPr/>
        </p:nvCxnSpPr>
        <p:spPr>
          <a:xfrm>
            <a:off x="14458950" y="8592820"/>
            <a:ext cx="831850" cy="635"/>
          </a:xfrm>
          <a:prstGeom prst="straightConnector1">
            <a:avLst/>
          </a:prstGeom>
          <a:ln w="44450">
            <a:solidFill>
              <a:schemeClr val="accent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/>
          <p:cNvSpPr txBox="1"/>
          <p:nvPr/>
        </p:nvSpPr>
        <p:spPr>
          <a:xfrm>
            <a:off x="5148580" y="1039495"/>
            <a:ext cx="9561830" cy="5067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http://localhost:8080/demo/handle01?name=zhangsan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49" name="肘形连接符 48"/>
          <p:cNvCxnSpPr>
            <a:stCxn id="45" idx="0"/>
            <a:endCxn id="47" idx="3"/>
          </p:cNvCxnSpPr>
          <p:nvPr/>
        </p:nvCxnSpPr>
        <p:spPr>
          <a:xfrm rot="16200000" flipV="1">
            <a:off x="12276455" y="3726815"/>
            <a:ext cx="6788785" cy="1920875"/>
          </a:xfrm>
          <a:prstGeom prst="bentConnector2">
            <a:avLst/>
          </a:prstGeom>
          <a:ln w="44450">
            <a:solidFill>
              <a:schemeClr val="tx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/>
          <p:cNvSpPr txBox="1"/>
          <p:nvPr/>
        </p:nvSpPr>
        <p:spPr>
          <a:xfrm>
            <a:off x="16630650" y="2085340"/>
            <a:ext cx="993775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响应</a:t>
            </a:r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7" grpId="1" animBg="1"/>
      <p:bldP spid="42" grpId="0"/>
      <p:bldP spid="6" grpId="0" animBg="1"/>
      <p:bldP spid="42" grpId="1"/>
      <p:bldP spid="6" grpId="1" animBg="1"/>
      <p:bldP spid="17" grpId="0" animBg="1"/>
      <p:bldP spid="17" grpId="1" animBg="1"/>
      <p:bldP spid="44" grpId="0"/>
      <p:bldP spid="18" grpId="0" animBg="1"/>
      <p:bldP spid="44" grpId="1"/>
      <p:bldP spid="18" grpId="1" animBg="1"/>
      <p:bldP spid="19" grpId="0" animBg="1"/>
      <p:bldP spid="19" grpId="1" animBg="1"/>
      <p:bldP spid="24" grpId="0" animBg="1"/>
      <p:bldP spid="24" grpId="1" animBg="1"/>
      <p:bldP spid="25" grpId="0" animBg="1"/>
      <p:bldP spid="25" grpId="1" animBg="1"/>
      <p:bldP spid="28" grpId="0" animBg="1"/>
      <p:bldP spid="28" grpId="1" animBg="1"/>
      <p:bldP spid="33" grpId="0" animBg="1"/>
      <p:bldP spid="33" grpId="1" animBg="1"/>
      <p:bldP spid="34" grpId="0" animBg="1"/>
      <p:bldP spid="34" grpId="1" animBg="1"/>
      <p:bldP spid="45" grpId="0" animBg="1"/>
      <p:bldP spid="45" grpId="1" animBg="1"/>
      <p:bldP spid="50" grpId="0"/>
      <p:bldP spid="50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18110" y="105410"/>
            <a:ext cx="735584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4400"/>
              <a:t>@</a:t>
            </a:r>
            <a:r>
              <a:rPr lang="en-US" altLang="zh-CN" sz="4400"/>
              <a:t>C</a:t>
            </a:r>
            <a:r>
              <a:rPr lang="zh-CN" sz="4400"/>
              <a:t>ontrolleradvice处理流程</a:t>
            </a:r>
            <a:endParaRPr lang="zh-CN" sz="4400"/>
          </a:p>
        </p:txBody>
      </p:sp>
      <p:cxnSp>
        <p:nvCxnSpPr>
          <p:cNvPr id="4" name="直接箭头连接符 3"/>
          <p:cNvCxnSpPr>
            <a:endCxn id="6" idx="0"/>
          </p:cNvCxnSpPr>
          <p:nvPr/>
        </p:nvCxnSpPr>
        <p:spPr>
          <a:xfrm>
            <a:off x="4082415" y="1437005"/>
            <a:ext cx="2540" cy="1744345"/>
          </a:xfrm>
          <a:prstGeom prst="straightConnector1">
            <a:avLst/>
          </a:prstGeom>
          <a:ln w="44450"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" name="圆角矩形 5"/>
          <p:cNvSpPr/>
          <p:nvPr/>
        </p:nvSpPr>
        <p:spPr>
          <a:xfrm>
            <a:off x="2595880" y="3181350"/>
            <a:ext cx="2978150" cy="105219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DispatcherServlet</a:t>
            </a:r>
            <a:endParaRPr lang="zh-CN" altLang="en-US" sz="20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2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--&gt;doDispatch()</a:t>
            </a:r>
            <a:r>
              <a:rPr lang="zh-CN" altLang="en-US" sz="2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方法</a:t>
            </a:r>
            <a:endParaRPr lang="zh-CN" altLang="en-US" sz="20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2595880" y="4999990"/>
            <a:ext cx="2977515" cy="85915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getHandler</a:t>
            </a:r>
            <a:endParaRPr lang="zh-CN" altLang="en-US" sz="24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ctr"/>
            <a:r>
              <a:rPr lang="zh-CN" altLang="en-US" sz="2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查找处理器</a:t>
            </a:r>
            <a:endParaRPr lang="zh-CN" altLang="en-US" sz="24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118110" y="5156835"/>
            <a:ext cx="1190625" cy="5600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404</a:t>
            </a:r>
            <a:endParaRPr lang="en-US" altLang="zh-CN"/>
          </a:p>
        </p:txBody>
      </p:sp>
      <p:sp>
        <p:nvSpPr>
          <p:cNvPr id="19" name="圆角矩形 18"/>
          <p:cNvSpPr/>
          <p:nvPr/>
        </p:nvSpPr>
        <p:spPr>
          <a:xfrm>
            <a:off x="2597150" y="6484620"/>
            <a:ext cx="2976880" cy="97853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handle</a:t>
            </a:r>
            <a:endParaRPr lang="zh-CN" altLang="en-US" sz="24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ctr"/>
            <a:r>
              <a:rPr lang="zh-CN" altLang="en-US" sz="2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执行处理器</a:t>
            </a:r>
            <a:endParaRPr lang="zh-CN" altLang="en-US" sz="24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2497455" y="8088630"/>
            <a:ext cx="3177540" cy="94869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processDispatchResult</a:t>
            </a:r>
            <a:endParaRPr lang="zh-CN" altLang="en-US" sz="20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ctr"/>
            <a:r>
              <a:rPr lang="zh-CN" altLang="en-US" sz="2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处理发送结果</a:t>
            </a:r>
            <a:endParaRPr lang="zh-CN" altLang="en-US" sz="20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6976110" y="3181350"/>
            <a:ext cx="3611880" cy="94869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processHandlerException</a:t>
            </a:r>
            <a:endParaRPr lang="zh-CN" altLang="en-US" sz="20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ctr"/>
            <a:r>
              <a:rPr lang="zh-CN" altLang="en-US" sz="2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处理程序异常</a:t>
            </a:r>
            <a:endParaRPr lang="zh-CN" altLang="en-US" sz="20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7232650" y="4784725"/>
            <a:ext cx="3356610" cy="94869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resolveException</a:t>
            </a:r>
            <a:endParaRPr lang="zh-CN" altLang="en-US" sz="20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ctr"/>
            <a:r>
              <a:rPr lang="zh-CN" sz="2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解决异常</a:t>
            </a:r>
            <a:endParaRPr lang="zh-CN" sz="20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3" name="圆角矩形 32"/>
          <p:cNvSpPr/>
          <p:nvPr/>
        </p:nvSpPr>
        <p:spPr>
          <a:xfrm>
            <a:off x="7081520" y="6484620"/>
            <a:ext cx="3673475" cy="94869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doResolveException</a:t>
            </a:r>
            <a:endParaRPr lang="zh-CN" altLang="en-US" sz="20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ctr"/>
            <a:r>
              <a:rPr lang="zh-CN" sz="2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解决异常</a:t>
            </a:r>
            <a:endParaRPr lang="zh-CN" sz="20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6824345" y="8088630"/>
            <a:ext cx="4050665" cy="94869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getExceptionHandlerMethod</a:t>
            </a:r>
            <a:endParaRPr lang="zh-CN" altLang="en-US" sz="20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ctr"/>
            <a:r>
              <a:rPr lang="zh-CN" sz="2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获取异常处理方法</a:t>
            </a:r>
            <a:endParaRPr lang="zh-CN" sz="20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cxnSp>
        <p:nvCxnSpPr>
          <p:cNvPr id="35" name="直接箭头连接符 34"/>
          <p:cNvCxnSpPr/>
          <p:nvPr/>
        </p:nvCxnSpPr>
        <p:spPr>
          <a:xfrm>
            <a:off x="4084955" y="4233545"/>
            <a:ext cx="0" cy="766445"/>
          </a:xfrm>
          <a:prstGeom prst="straightConnector1">
            <a:avLst/>
          </a:prstGeom>
          <a:ln w="4445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17" idx="2"/>
            <a:endCxn id="19" idx="0"/>
          </p:cNvCxnSpPr>
          <p:nvPr/>
        </p:nvCxnSpPr>
        <p:spPr>
          <a:xfrm>
            <a:off x="4084955" y="5859145"/>
            <a:ext cx="635" cy="625475"/>
          </a:xfrm>
          <a:prstGeom prst="straightConnector1">
            <a:avLst/>
          </a:prstGeom>
          <a:ln w="4445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19" idx="2"/>
            <a:endCxn id="24" idx="0"/>
          </p:cNvCxnSpPr>
          <p:nvPr/>
        </p:nvCxnSpPr>
        <p:spPr>
          <a:xfrm>
            <a:off x="4085590" y="7463155"/>
            <a:ext cx="635" cy="625475"/>
          </a:xfrm>
          <a:prstGeom prst="straightConnector1">
            <a:avLst/>
          </a:prstGeom>
          <a:ln w="4445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肘形连接符 37"/>
          <p:cNvCxnSpPr>
            <a:stCxn id="24" idx="3"/>
            <a:endCxn id="25" idx="0"/>
          </p:cNvCxnSpPr>
          <p:nvPr/>
        </p:nvCxnSpPr>
        <p:spPr>
          <a:xfrm flipV="1">
            <a:off x="5674995" y="3181350"/>
            <a:ext cx="3107055" cy="5381625"/>
          </a:xfrm>
          <a:prstGeom prst="bentConnector4">
            <a:avLst>
              <a:gd name="adj1" fmla="val 20948"/>
              <a:gd name="adj2" fmla="val 104425"/>
            </a:avLst>
          </a:prstGeom>
          <a:ln w="444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25" idx="2"/>
          </p:cNvCxnSpPr>
          <p:nvPr/>
        </p:nvCxnSpPr>
        <p:spPr>
          <a:xfrm flipH="1">
            <a:off x="8775700" y="4130040"/>
            <a:ext cx="6350" cy="651510"/>
          </a:xfrm>
          <a:prstGeom prst="straightConnector1">
            <a:avLst/>
          </a:prstGeom>
          <a:ln w="444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28" idx="2"/>
            <a:endCxn id="33" idx="0"/>
          </p:cNvCxnSpPr>
          <p:nvPr/>
        </p:nvCxnSpPr>
        <p:spPr>
          <a:xfrm>
            <a:off x="8910955" y="5733415"/>
            <a:ext cx="7620" cy="751205"/>
          </a:xfrm>
          <a:prstGeom prst="straightConnector1">
            <a:avLst/>
          </a:prstGeom>
          <a:ln w="444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 flipH="1">
            <a:off x="8906510" y="7448550"/>
            <a:ext cx="12065" cy="655320"/>
          </a:xfrm>
          <a:prstGeom prst="straightConnector1">
            <a:avLst/>
          </a:prstGeom>
          <a:ln w="444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/>
          <p:cNvSpPr txBox="1"/>
          <p:nvPr/>
        </p:nvSpPr>
        <p:spPr>
          <a:xfrm>
            <a:off x="4206240" y="2077720"/>
            <a:ext cx="993775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请求</a:t>
            </a:r>
            <a:endParaRPr lang="zh-CN" altLang="en-US"/>
          </a:p>
        </p:txBody>
      </p:sp>
      <p:cxnSp>
        <p:nvCxnSpPr>
          <p:cNvPr id="43" name="直接箭头连接符 42"/>
          <p:cNvCxnSpPr>
            <a:stCxn id="17" idx="1"/>
          </p:cNvCxnSpPr>
          <p:nvPr/>
        </p:nvCxnSpPr>
        <p:spPr>
          <a:xfrm flipH="1">
            <a:off x="1308735" y="5429885"/>
            <a:ext cx="1287145" cy="13970"/>
          </a:xfrm>
          <a:prstGeom prst="straightConnector1">
            <a:avLst/>
          </a:prstGeom>
          <a:ln w="444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1397000" y="4913630"/>
            <a:ext cx="11004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未找到</a:t>
            </a:r>
            <a:endParaRPr lang="zh-CN" altLang="en-US" sz="2400"/>
          </a:p>
        </p:txBody>
      </p:sp>
      <p:sp>
        <p:nvSpPr>
          <p:cNvPr id="47" name="文本框 46"/>
          <p:cNvSpPr txBox="1"/>
          <p:nvPr/>
        </p:nvSpPr>
        <p:spPr>
          <a:xfrm>
            <a:off x="2723515" y="1009650"/>
            <a:ext cx="9561830" cy="5067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http://localhost:8080/demo/handle01?name=zhangsan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16042640" y="1570990"/>
            <a:ext cx="993775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响应</a:t>
            </a:r>
            <a:endParaRPr lang="zh-CN" altLang="en-US"/>
          </a:p>
        </p:txBody>
      </p:sp>
      <p:sp>
        <p:nvSpPr>
          <p:cNvPr id="2" name="圆角矩形 1"/>
          <p:cNvSpPr/>
          <p:nvPr/>
        </p:nvSpPr>
        <p:spPr>
          <a:xfrm>
            <a:off x="11991340" y="3202305"/>
            <a:ext cx="4050665" cy="94869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ControllerAdviceBean</a:t>
            </a:r>
            <a:endParaRPr lang="zh-CN" altLang="en-US" sz="1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ctr"/>
            <a:r>
              <a:rPr lang="zh-CN" sz="1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获取@ControllerAdvice的</a:t>
            </a:r>
            <a:r>
              <a:rPr lang="en-US" altLang="zh-CN" sz="1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bean</a:t>
            </a:r>
            <a:endParaRPr lang="en-US" altLang="zh-CN" sz="1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11991975" y="6514465"/>
            <a:ext cx="4050665" cy="94869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invokeAndHandle</a:t>
            </a:r>
            <a:endParaRPr lang="zh-CN" altLang="en-US" sz="20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ctr"/>
            <a:r>
              <a:rPr lang="zh-CN" sz="2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执行异常处理方法</a:t>
            </a:r>
            <a:endParaRPr lang="zh-CN" sz="20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11991340" y="4781550"/>
            <a:ext cx="4050665" cy="94869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resolveMethod</a:t>
            </a:r>
            <a:endParaRPr lang="zh-CN" altLang="en-US" sz="20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ctr"/>
            <a:r>
              <a:rPr sz="2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获取异常处理需要执行的方法</a:t>
            </a:r>
            <a:endParaRPr sz="20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11991975" y="8103870"/>
            <a:ext cx="4050665" cy="94869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ResponseBody</a:t>
            </a:r>
            <a:endParaRPr lang="zh-CN" altLang="en-US" sz="20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ctr"/>
            <a:r>
              <a:rPr lang="zh-CN" sz="2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响应结果</a:t>
            </a:r>
            <a:endParaRPr lang="zh-CN" sz="20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cxnSp>
        <p:nvCxnSpPr>
          <p:cNvPr id="10" name="肘形连接符 9"/>
          <p:cNvCxnSpPr>
            <a:stCxn id="34" idx="3"/>
            <a:endCxn id="2" idx="0"/>
          </p:cNvCxnSpPr>
          <p:nvPr/>
        </p:nvCxnSpPr>
        <p:spPr>
          <a:xfrm flipV="1">
            <a:off x="10875010" y="3202305"/>
            <a:ext cx="3141980" cy="5360670"/>
          </a:xfrm>
          <a:prstGeom prst="bentConnector4">
            <a:avLst>
              <a:gd name="adj1" fmla="val 17765"/>
              <a:gd name="adj2" fmla="val 104442"/>
            </a:avLst>
          </a:prstGeom>
          <a:ln w="444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2" idx="2"/>
            <a:endCxn id="7" idx="0"/>
          </p:cNvCxnSpPr>
          <p:nvPr/>
        </p:nvCxnSpPr>
        <p:spPr>
          <a:xfrm>
            <a:off x="14016990" y="4150995"/>
            <a:ext cx="0" cy="630555"/>
          </a:xfrm>
          <a:prstGeom prst="straightConnector1">
            <a:avLst/>
          </a:prstGeom>
          <a:ln w="444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7" idx="2"/>
            <a:endCxn id="5" idx="0"/>
          </p:cNvCxnSpPr>
          <p:nvPr/>
        </p:nvCxnSpPr>
        <p:spPr>
          <a:xfrm>
            <a:off x="14016990" y="5730240"/>
            <a:ext cx="635" cy="784225"/>
          </a:xfrm>
          <a:prstGeom prst="straightConnector1">
            <a:avLst/>
          </a:prstGeom>
          <a:ln w="444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5" idx="2"/>
            <a:endCxn id="8" idx="0"/>
          </p:cNvCxnSpPr>
          <p:nvPr/>
        </p:nvCxnSpPr>
        <p:spPr>
          <a:xfrm>
            <a:off x="14017625" y="7463155"/>
            <a:ext cx="0" cy="640715"/>
          </a:xfrm>
          <a:prstGeom prst="straightConnector1">
            <a:avLst/>
          </a:prstGeom>
          <a:ln w="4445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肘形连接符 14"/>
          <p:cNvCxnSpPr/>
          <p:nvPr/>
        </p:nvCxnSpPr>
        <p:spPr>
          <a:xfrm flipH="1" flipV="1">
            <a:off x="12284710" y="1263015"/>
            <a:ext cx="3757295" cy="7315200"/>
          </a:xfrm>
          <a:prstGeom prst="bentConnector3">
            <a:avLst>
              <a:gd name="adj1" fmla="val -25992"/>
            </a:avLst>
          </a:prstGeom>
          <a:ln w="4445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bldLvl="0" animBg="1"/>
      <p:bldP spid="47" grpId="1" animBg="1"/>
      <p:bldP spid="42" grpId="0"/>
      <p:bldP spid="6" grpId="0" bldLvl="0" animBg="1"/>
      <p:bldP spid="42" grpId="1"/>
      <p:bldP spid="6" grpId="1" animBg="1"/>
      <p:bldP spid="17" grpId="0" bldLvl="0" animBg="1"/>
      <p:bldP spid="17" grpId="1" animBg="1"/>
      <p:bldP spid="44" grpId="0"/>
      <p:bldP spid="18" grpId="0" bldLvl="0" animBg="1"/>
      <p:bldP spid="44" grpId="1"/>
      <p:bldP spid="18" grpId="1" animBg="1"/>
      <p:bldP spid="19" grpId="0" bldLvl="0" animBg="1"/>
      <p:bldP spid="19" grpId="1" animBg="1"/>
      <p:bldP spid="24" grpId="0" bldLvl="0" animBg="1"/>
      <p:bldP spid="24" grpId="1" animBg="1"/>
      <p:bldP spid="25" grpId="0" bldLvl="0" animBg="1"/>
      <p:bldP spid="25" grpId="1" animBg="1"/>
      <p:bldP spid="28" grpId="0" bldLvl="0" animBg="1"/>
      <p:bldP spid="28" grpId="1" animBg="1"/>
      <p:bldP spid="33" grpId="0" bldLvl="0" animBg="1"/>
      <p:bldP spid="33" grpId="1" animBg="1"/>
      <p:bldP spid="34" grpId="0" bldLvl="0" animBg="1"/>
      <p:bldP spid="34" grpId="1" animBg="1"/>
      <p:bldP spid="2" grpId="0" animBg="1"/>
      <p:bldP spid="2" grpId="1" animBg="1"/>
      <p:bldP spid="7" grpId="0" animBg="1"/>
      <p:bldP spid="7" grpId="1" animBg="1"/>
      <p:bldP spid="5" grpId="0" animBg="1"/>
      <p:bldP spid="8" grpId="0" animBg="1"/>
      <p:bldP spid="8" grpId="1" animBg="1"/>
      <p:bldP spid="50" grpId="0"/>
      <p:bldP spid="50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26695" y="119380"/>
            <a:ext cx="965708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4400"/>
              <a:t>@RequestBody流程图</a:t>
            </a:r>
            <a:endParaRPr lang="zh-CN" sz="4400"/>
          </a:p>
        </p:txBody>
      </p:sp>
      <p:cxnSp>
        <p:nvCxnSpPr>
          <p:cNvPr id="4" name="直接箭头连接符 3"/>
          <p:cNvCxnSpPr>
            <a:endCxn id="6" idx="0"/>
          </p:cNvCxnSpPr>
          <p:nvPr/>
        </p:nvCxnSpPr>
        <p:spPr>
          <a:xfrm>
            <a:off x="5181600" y="1466850"/>
            <a:ext cx="2540" cy="1744345"/>
          </a:xfrm>
          <a:prstGeom prst="straightConnector1">
            <a:avLst/>
          </a:prstGeom>
          <a:ln w="44450"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" name="圆角矩形 5"/>
          <p:cNvSpPr/>
          <p:nvPr/>
        </p:nvSpPr>
        <p:spPr>
          <a:xfrm>
            <a:off x="3695065" y="3211195"/>
            <a:ext cx="2978150" cy="105219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DispatcherServlet</a:t>
            </a:r>
            <a:endParaRPr lang="zh-CN" altLang="en-US" sz="20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2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--&gt;doDispatch()</a:t>
            </a:r>
            <a:r>
              <a:rPr lang="zh-CN" altLang="en-US" sz="2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方法</a:t>
            </a:r>
            <a:endParaRPr lang="zh-CN" altLang="en-US" sz="20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3695065" y="5029835"/>
            <a:ext cx="2977515" cy="85915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getHandler</a:t>
            </a:r>
            <a:endParaRPr lang="zh-CN" altLang="en-US" sz="24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ctr"/>
            <a:r>
              <a:rPr lang="zh-CN" altLang="en-US" sz="2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查找处理器</a:t>
            </a:r>
            <a:endParaRPr lang="zh-CN" altLang="en-US" sz="24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1067435" y="5179060"/>
            <a:ext cx="1190625" cy="5600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404</a:t>
            </a:r>
            <a:endParaRPr lang="en-US" altLang="zh-CN"/>
          </a:p>
        </p:txBody>
      </p:sp>
      <p:sp>
        <p:nvSpPr>
          <p:cNvPr id="19" name="圆角矩形 18"/>
          <p:cNvSpPr/>
          <p:nvPr/>
        </p:nvSpPr>
        <p:spPr>
          <a:xfrm>
            <a:off x="3696335" y="6514465"/>
            <a:ext cx="2976880" cy="97853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handle</a:t>
            </a:r>
            <a:endParaRPr lang="zh-CN" altLang="en-US" sz="24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ctr"/>
            <a:r>
              <a:rPr lang="zh-CN" altLang="en-US" sz="2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执行处理器</a:t>
            </a:r>
            <a:endParaRPr lang="zh-CN" altLang="en-US" sz="24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3222625" y="8118475"/>
            <a:ext cx="3942080" cy="94869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invokeForRequest</a:t>
            </a:r>
            <a:endParaRPr lang="zh-CN" altLang="en-US" sz="20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ctr"/>
            <a:r>
              <a:rPr lang="zh-CN" altLang="en-US" sz="2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调用请求</a:t>
            </a:r>
            <a:endParaRPr lang="zh-CN" altLang="en-US" sz="20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7545705" y="3263265"/>
            <a:ext cx="4432300" cy="94869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getMethodArgumentValues</a:t>
            </a:r>
            <a:endParaRPr lang="zh-CN" altLang="en-US" sz="20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ctr"/>
            <a:r>
              <a:rPr lang="zh-CN" altLang="en-US" sz="2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获取方法参数值</a:t>
            </a:r>
            <a:endParaRPr lang="zh-CN" altLang="en-US" sz="20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8083550" y="4863465"/>
            <a:ext cx="3356610" cy="94869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supportsParameter</a:t>
            </a:r>
            <a:endParaRPr lang="zh-CN" altLang="en-US" sz="20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ctr"/>
            <a:r>
              <a:rPr lang="zh-CN" altLang="en-US" sz="2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查找</a:t>
            </a:r>
            <a:r>
              <a:rPr lang="zh-CN" sz="2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支持的参数解析器</a:t>
            </a:r>
            <a:endParaRPr lang="zh-CN" sz="20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3" name="圆角矩形 32"/>
          <p:cNvSpPr/>
          <p:nvPr/>
        </p:nvSpPr>
        <p:spPr>
          <a:xfrm>
            <a:off x="7925435" y="6544310"/>
            <a:ext cx="3673475" cy="94869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hasParameterAnnotation</a:t>
            </a:r>
            <a:endParaRPr lang="zh-CN" altLang="en-US" sz="1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algn="ctr"/>
            <a:r>
              <a:rPr lang="zh-CN" altLang="en-US" sz="1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是否包含RequestBody注解</a:t>
            </a:r>
            <a:endParaRPr lang="zh-CN" altLang="en-US" sz="1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8327390" y="8081645"/>
            <a:ext cx="2861945" cy="94869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800"/>
              <a:t> </a:t>
            </a:r>
            <a:r>
              <a:rPr lang="zh-CN" altLang="en-US" sz="2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resolveArgument</a:t>
            </a:r>
            <a:endParaRPr lang="zh-CN" altLang="en-US" sz="20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ctr"/>
            <a:r>
              <a:rPr lang="zh-CN" sz="2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解析参数</a:t>
            </a:r>
            <a:endParaRPr lang="zh-CN" sz="20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cxnSp>
        <p:nvCxnSpPr>
          <p:cNvPr id="35" name="直接箭头连接符 34"/>
          <p:cNvCxnSpPr/>
          <p:nvPr/>
        </p:nvCxnSpPr>
        <p:spPr>
          <a:xfrm>
            <a:off x="5184140" y="4263390"/>
            <a:ext cx="0" cy="766445"/>
          </a:xfrm>
          <a:prstGeom prst="straightConnector1">
            <a:avLst/>
          </a:prstGeom>
          <a:ln w="4445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17" idx="2"/>
            <a:endCxn id="19" idx="0"/>
          </p:cNvCxnSpPr>
          <p:nvPr/>
        </p:nvCxnSpPr>
        <p:spPr>
          <a:xfrm>
            <a:off x="5184140" y="5888990"/>
            <a:ext cx="635" cy="625475"/>
          </a:xfrm>
          <a:prstGeom prst="straightConnector1">
            <a:avLst/>
          </a:prstGeom>
          <a:ln w="4445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19" idx="2"/>
            <a:endCxn id="24" idx="0"/>
          </p:cNvCxnSpPr>
          <p:nvPr/>
        </p:nvCxnSpPr>
        <p:spPr>
          <a:xfrm>
            <a:off x="5184775" y="7493000"/>
            <a:ext cx="8890" cy="625475"/>
          </a:xfrm>
          <a:prstGeom prst="straightConnector1">
            <a:avLst/>
          </a:prstGeom>
          <a:ln w="4445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肘形连接符 37"/>
          <p:cNvCxnSpPr>
            <a:stCxn id="24" idx="3"/>
            <a:endCxn id="25" idx="0"/>
          </p:cNvCxnSpPr>
          <p:nvPr/>
        </p:nvCxnSpPr>
        <p:spPr>
          <a:xfrm flipV="1">
            <a:off x="7164705" y="3263265"/>
            <a:ext cx="2597150" cy="5329555"/>
          </a:xfrm>
          <a:prstGeom prst="bentConnector4">
            <a:avLst>
              <a:gd name="adj1" fmla="val 7335"/>
              <a:gd name="adj2" fmla="val 104468"/>
            </a:avLst>
          </a:prstGeom>
          <a:ln w="444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25" idx="2"/>
          </p:cNvCxnSpPr>
          <p:nvPr/>
        </p:nvCxnSpPr>
        <p:spPr>
          <a:xfrm flipH="1">
            <a:off x="9755505" y="4211955"/>
            <a:ext cx="6350" cy="651510"/>
          </a:xfrm>
          <a:prstGeom prst="straightConnector1">
            <a:avLst/>
          </a:prstGeom>
          <a:ln w="444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28" idx="2"/>
            <a:endCxn id="33" idx="0"/>
          </p:cNvCxnSpPr>
          <p:nvPr/>
        </p:nvCxnSpPr>
        <p:spPr>
          <a:xfrm>
            <a:off x="9761855" y="5812155"/>
            <a:ext cx="635" cy="732155"/>
          </a:xfrm>
          <a:prstGeom prst="straightConnector1">
            <a:avLst/>
          </a:prstGeom>
          <a:ln w="444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 flipH="1">
            <a:off x="9762490" y="7426325"/>
            <a:ext cx="12065" cy="655320"/>
          </a:xfrm>
          <a:prstGeom prst="straightConnector1">
            <a:avLst/>
          </a:prstGeom>
          <a:ln w="444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/>
          <p:cNvSpPr txBox="1"/>
          <p:nvPr/>
        </p:nvSpPr>
        <p:spPr>
          <a:xfrm>
            <a:off x="5305425" y="2107565"/>
            <a:ext cx="993775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请求</a:t>
            </a:r>
            <a:endParaRPr lang="zh-CN" altLang="en-US"/>
          </a:p>
        </p:txBody>
      </p:sp>
      <p:cxnSp>
        <p:nvCxnSpPr>
          <p:cNvPr id="43" name="直接箭头连接符 42"/>
          <p:cNvCxnSpPr>
            <a:stCxn id="17" idx="1"/>
            <a:endCxn id="18" idx="3"/>
          </p:cNvCxnSpPr>
          <p:nvPr/>
        </p:nvCxnSpPr>
        <p:spPr>
          <a:xfrm flipH="1" flipV="1">
            <a:off x="2258060" y="5459095"/>
            <a:ext cx="1437005" cy="635"/>
          </a:xfrm>
          <a:prstGeom prst="straightConnector1">
            <a:avLst/>
          </a:prstGeom>
          <a:ln w="444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2426335" y="4913630"/>
            <a:ext cx="11004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未找到</a:t>
            </a:r>
            <a:endParaRPr lang="zh-CN" altLang="en-US" sz="2400"/>
          </a:p>
        </p:txBody>
      </p:sp>
      <p:sp>
        <p:nvSpPr>
          <p:cNvPr id="2" name="圆角矩形 1"/>
          <p:cNvSpPr/>
          <p:nvPr/>
        </p:nvSpPr>
        <p:spPr>
          <a:xfrm>
            <a:off x="12688570" y="3263265"/>
            <a:ext cx="4432300" cy="94869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readWithMessageConverters</a:t>
            </a:r>
            <a:endParaRPr lang="zh-CN" altLang="en-US" sz="20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algn="ctr"/>
            <a:r>
              <a:rPr lang="zh-CN" altLang="en-US" sz="2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使用消息转换器读取</a:t>
            </a:r>
            <a:endParaRPr lang="zh-CN" altLang="en-US" sz="20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13436600" y="4790440"/>
            <a:ext cx="2861945" cy="94869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800"/>
              <a:t> </a:t>
            </a:r>
            <a:r>
              <a:rPr lang="en-US" altLang="zh-CN" sz="2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read</a:t>
            </a:r>
            <a:endParaRPr lang="zh-CN" altLang="en-US" sz="20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ctr"/>
            <a:r>
              <a:rPr lang="zh-CN" altLang="en-US" sz="2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将</a:t>
            </a:r>
            <a:r>
              <a:rPr lang="en-US" altLang="zh-CN" sz="2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json</a:t>
            </a:r>
            <a:r>
              <a:rPr lang="zh-CN" altLang="en-US" sz="2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数据转换对象</a:t>
            </a:r>
            <a:endParaRPr lang="zh-CN" altLang="en-US" sz="20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13474065" y="6363970"/>
            <a:ext cx="2861945" cy="94869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800"/>
              <a:t> </a:t>
            </a:r>
            <a:r>
              <a:rPr lang="en-US" altLang="zh-CN" sz="2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read</a:t>
            </a:r>
            <a:endParaRPr lang="zh-CN" altLang="en-US" sz="20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ctr"/>
            <a:r>
              <a:rPr lang="zh-CN" altLang="en-US" sz="2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将</a:t>
            </a:r>
            <a:r>
              <a:rPr lang="en-US" altLang="zh-CN" sz="2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json</a:t>
            </a:r>
            <a:r>
              <a:rPr lang="zh-CN" altLang="en-US" sz="2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数据转换对象</a:t>
            </a:r>
            <a:endParaRPr lang="zh-CN" altLang="en-US" sz="20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13474065" y="7964170"/>
            <a:ext cx="2861945" cy="94869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800"/>
              <a:t> </a:t>
            </a:r>
            <a:r>
              <a:rPr lang="en-US" altLang="zh-CN" sz="2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doInvoke</a:t>
            </a:r>
            <a:endParaRPr lang="en-US" altLang="zh-CN" sz="20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ctr"/>
            <a:r>
              <a:rPr lang="zh-CN" sz="2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执行方法</a:t>
            </a:r>
            <a:endParaRPr lang="zh-CN" sz="20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cxnSp>
        <p:nvCxnSpPr>
          <p:cNvPr id="11" name="肘形连接符 10"/>
          <p:cNvCxnSpPr>
            <a:stCxn id="34" idx="3"/>
            <a:endCxn id="2" idx="0"/>
          </p:cNvCxnSpPr>
          <p:nvPr/>
        </p:nvCxnSpPr>
        <p:spPr>
          <a:xfrm flipV="1">
            <a:off x="11189335" y="3263265"/>
            <a:ext cx="3715385" cy="5292725"/>
          </a:xfrm>
          <a:prstGeom prst="bentConnector4">
            <a:avLst>
              <a:gd name="adj1" fmla="val 26679"/>
              <a:gd name="adj2" fmla="val 104499"/>
            </a:avLst>
          </a:prstGeom>
          <a:ln w="444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H="1">
            <a:off x="14864715" y="4211955"/>
            <a:ext cx="6350" cy="651510"/>
          </a:xfrm>
          <a:prstGeom prst="straightConnector1">
            <a:avLst/>
          </a:prstGeom>
          <a:ln w="444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H="1">
            <a:off x="14858365" y="5739130"/>
            <a:ext cx="6350" cy="651510"/>
          </a:xfrm>
          <a:prstGeom prst="straightConnector1">
            <a:avLst/>
          </a:prstGeom>
          <a:ln w="444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H="1">
            <a:off x="14852015" y="7312660"/>
            <a:ext cx="6350" cy="651510"/>
          </a:xfrm>
          <a:prstGeom prst="straightConnector1">
            <a:avLst/>
          </a:prstGeom>
          <a:ln w="444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1871980" y="960120"/>
            <a:ext cx="6455410" cy="5067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http://localhost:8080/demo/handle0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2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6" grpId="0" bldLvl="0" animBg="1"/>
      <p:bldP spid="42" grpId="1"/>
      <p:bldP spid="6" grpId="1" animBg="1"/>
      <p:bldP spid="17" grpId="0" bldLvl="0" animBg="1"/>
      <p:bldP spid="17" grpId="1" animBg="1"/>
      <p:bldP spid="44" grpId="0"/>
      <p:bldP spid="18" grpId="0" bldLvl="0" animBg="1"/>
      <p:bldP spid="44" grpId="1"/>
      <p:bldP spid="18" grpId="1" animBg="1"/>
      <p:bldP spid="19" grpId="0" bldLvl="0" animBg="1"/>
      <p:bldP spid="19" grpId="1" animBg="1"/>
      <p:bldP spid="24" grpId="0" bldLvl="0" animBg="1"/>
      <p:bldP spid="24" grpId="1" animBg="1"/>
      <p:bldP spid="25" grpId="0" bldLvl="0" animBg="1"/>
      <p:bldP spid="25" grpId="1" animBg="1"/>
      <p:bldP spid="28" grpId="0" bldLvl="0" animBg="1"/>
      <p:bldP spid="28" grpId="1" animBg="1"/>
      <p:bldP spid="33" grpId="0" bldLvl="0" animBg="1"/>
      <p:bldP spid="33" grpId="1" animBg="1"/>
      <p:bldP spid="34" grpId="0" bldLvl="0" animBg="1"/>
      <p:bldP spid="34" grpId="1" animBg="1"/>
      <p:bldP spid="20" grpId="0" bldLvl="0" animBg="1"/>
      <p:bldP spid="20" grpId="1" animBg="1"/>
      <p:bldP spid="2" grpId="0" bldLvl="0" animBg="1"/>
      <p:bldP spid="2" grpId="1" animBg="1"/>
      <p:bldP spid="8" grpId="0" bldLvl="0" animBg="1"/>
      <p:bldP spid="8" grpId="1" animBg="1"/>
      <p:bldP spid="9" grpId="0" bldLvl="0" animBg="1"/>
      <p:bldP spid="9" grpId="1" animBg="1"/>
      <p:bldP spid="10" grpId="0" bldLvl="0" animBg="1"/>
      <p:bldP spid="10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26695" y="119380"/>
            <a:ext cx="965708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4400"/>
              <a:t>@ResponseBody流程图</a:t>
            </a:r>
            <a:endParaRPr lang="zh-CN" sz="4400"/>
          </a:p>
        </p:txBody>
      </p:sp>
      <p:cxnSp>
        <p:nvCxnSpPr>
          <p:cNvPr id="4" name="直接箭头连接符 3"/>
          <p:cNvCxnSpPr>
            <a:endCxn id="6" idx="0"/>
          </p:cNvCxnSpPr>
          <p:nvPr/>
        </p:nvCxnSpPr>
        <p:spPr>
          <a:xfrm>
            <a:off x="5181600" y="1466850"/>
            <a:ext cx="2540" cy="1744345"/>
          </a:xfrm>
          <a:prstGeom prst="straightConnector1">
            <a:avLst/>
          </a:prstGeom>
          <a:ln w="44450"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" name="圆角矩形 5"/>
          <p:cNvSpPr/>
          <p:nvPr/>
        </p:nvSpPr>
        <p:spPr>
          <a:xfrm>
            <a:off x="3695065" y="3211195"/>
            <a:ext cx="2978150" cy="105219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DispatcherServlet</a:t>
            </a:r>
            <a:endParaRPr lang="zh-CN" altLang="en-US" sz="20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2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--&gt;doDispatch()</a:t>
            </a:r>
            <a:r>
              <a:rPr lang="zh-CN" altLang="en-US" sz="2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方法</a:t>
            </a:r>
            <a:endParaRPr lang="zh-CN" altLang="en-US" sz="20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3695065" y="5029835"/>
            <a:ext cx="2977515" cy="85915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getHandler</a:t>
            </a:r>
            <a:endParaRPr lang="zh-CN" altLang="en-US" sz="24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ctr"/>
            <a:r>
              <a:rPr lang="zh-CN" altLang="en-US" sz="2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查找处理器</a:t>
            </a:r>
            <a:endParaRPr lang="zh-CN" altLang="en-US" sz="24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1067435" y="5179060"/>
            <a:ext cx="1190625" cy="5600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404</a:t>
            </a:r>
            <a:endParaRPr lang="en-US" altLang="zh-CN"/>
          </a:p>
        </p:txBody>
      </p:sp>
      <p:sp>
        <p:nvSpPr>
          <p:cNvPr id="19" name="圆角矩形 18"/>
          <p:cNvSpPr/>
          <p:nvPr/>
        </p:nvSpPr>
        <p:spPr>
          <a:xfrm>
            <a:off x="3696335" y="6514465"/>
            <a:ext cx="2976880" cy="97853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handle</a:t>
            </a:r>
            <a:endParaRPr lang="zh-CN" altLang="en-US" sz="24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ctr"/>
            <a:r>
              <a:rPr lang="zh-CN" altLang="en-US" sz="2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执行处理器</a:t>
            </a:r>
            <a:endParaRPr lang="zh-CN" altLang="en-US" sz="24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3222625" y="8118475"/>
            <a:ext cx="3942080" cy="94869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invokeForRequest</a:t>
            </a:r>
            <a:endParaRPr lang="zh-CN" altLang="en-US" sz="20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ctr"/>
            <a:r>
              <a:rPr lang="zh-CN" altLang="en-US" sz="2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调用请求</a:t>
            </a:r>
            <a:endParaRPr lang="zh-CN" altLang="en-US" sz="20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7545705" y="3263265"/>
            <a:ext cx="4432300" cy="94869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handleReturnValue</a:t>
            </a:r>
            <a:endParaRPr lang="zh-CN" altLang="en-US" sz="20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algn="ctr"/>
            <a:r>
              <a:rPr lang="zh-CN" altLang="en-US" sz="2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处理返回值</a:t>
            </a:r>
            <a:endParaRPr lang="zh-CN" altLang="en-US" sz="20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8083550" y="4863465"/>
            <a:ext cx="3356610" cy="94869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selectHandler</a:t>
            </a:r>
            <a:endParaRPr lang="zh-CN" altLang="en-US" sz="20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ctr"/>
            <a:r>
              <a:rPr lang="zh-CN" sz="2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选择处理器</a:t>
            </a:r>
            <a:endParaRPr lang="zh-CN" sz="20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3" name="圆角矩形 32"/>
          <p:cNvSpPr/>
          <p:nvPr/>
        </p:nvSpPr>
        <p:spPr>
          <a:xfrm>
            <a:off x="7925435" y="6544310"/>
            <a:ext cx="3673475" cy="94869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hasMethodAnnotation</a:t>
            </a:r>
            <a:endParaRPr lang="zh-CN" altLang="en-US" sz="1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algn="ctr"/>
            <a:r>
              <a:rPr lang="zh-CN" altLang="en-US" sz="1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是否包含ResponseBody注解</a:t>
            </a:r>
            <a:endParaRPr lang="zh-CN" altLang="en-US" sz="1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7924800" y="8081645"/>
            <a:ext cx="3674110" cy="94869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zh-CN" altLang="en-US" sz="16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writeWithMessageConverters</a:t>
            </a:r>
            <a:endParaRPr lang="zh-CN" altLang="en-US" sz="16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ctr"/>
            <a:r>
              <a:rPr lang="zh-CN" sz="1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使用消息转换器写入</a:t>
            </a:r>
            <a:endParaRPr lang="zh-CN" sz="1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cxnSp>
        <p:nvCxnSpPr>
          <p:cNvPr id="35" name="直接箭头连接符 34"/>
          <p:cNvCxnSpPr/>
          <p:nvPr/>
        </p:nvCxnSpPr>
        <p:spPr>
          <a:xfrm>
            <a:off x="5184140" y="4263390"/>
            <a:ext cx="0" cy="766445"/>
          </a:xfrm>
          <a:prstGeom prst="straightConnector1">
            <a:avLst/>
          </a:prstGeom>
          <a:ln w="4445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17" idx="2"/>
            <a:endCxn id="19" idx="0"/>
          </p:cNvCxnSpPr>
          <p:nvPr/>
        </p:nvCxnSpPr>
        <p:spPr>
          <a:xfrm>
            <a:off x="5184140" y="5888990"/>
            <a:ext cx="635" cy="625475"/>
          </a:xfrm>
          <a:prstGeom prst="straightConnector1">
            <a:avLst/>
          </a:prstGeom>
          <a:ln w="4445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19" idx="2"/>
            <a:endCxn id="24" idx="0"/>
          </p:cNvCxnSpPr>
          <p:nvPr/>
        </p:nvCxnSpPr>
        <p:spPr>
          <a:xfrm>
            <a:off x="5184775" y="7493000"/>
            <a:ext cx="8890" cy="625475"/>
          </a:xfrm>
          <a:prstGeom prst="straightConnector1">
            <a:avLst/>
          </a:prstGeom>
          <a:ln w="4445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肘形连接符 37"/>
          <p:cNvCxnSpPr>
            <a:stCxn id="24" idx="3"/>
            <a:endCxn id="25" idx="0"/>
          </p:cNvCxnSpPr>
          <p:nvPr/>
        </p:nvCxnSpPr>
        <p:spPr>
          <a:xfrm flipV="1">
            <a:off x="7164705" y="3263265"/>
            <a:ext cx="2597150" cy="5329555"/>
          </a:xfrm>
          <a:prstGeom prst="bentConnector4">
            <a:avLst>
              <a:gd name="adj1" fmla="val 7335"/>
              <a:gd name="adj2" fmla="val 104468"/>
            </a:avLst>
          </a:prstGeom>
          <a:ln w="444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25" idx="2"/>
          </p:cNvCxnSpPr>
          <p:nvPr/>
        </p:nvCxnSpPr>
        <p:spPr>
          <a:xfrm flipH="1">
            <a:off x="9755505" y="4211955"/>
            <a:ext cx="6350" cy="651510"/>
          </a:xfrm>
          <a:prstGeom prst="straightConnector1">
            <a:avLst/>
          </a:prstGeom>
          <a:ln w="444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28" idx="2"/>
            <a:endCxn id="33" idx="0"/>
          </p:cNvCxnSpPr>
          <p:nvPr/>
        </p:nvCxnSpPr>
        <p:spPr>
          <a:xfrm>
            <a:off x="9761855" y="5812155"/>
            <a:ext cx="635" cy="732155"/>
          </a:xfrm>
          <a:prstGeom prst="straightConnector1">
            <a:avLst/>
          </a:prstGeom>
          <a:ln w="444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 flipH="1">
            <a:off x="9762490" y="7426325"/>
            <a:ext cx="12065" cy="655320"/>
          </a:xfrm>
          <a:prstGeom prst="straightConnector1">
            <a:avLst/>
          </a:prstGeom>
          <a:ln w="444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/>
          <p:cNvSpPr txBox="1"/>
          <p:nvPr/>
        </p:nvSpPr>
        <p:spPr>
          <a:xfrm>
            <a:off x="5305425" y="2107565"/>
            <a:ext cx="993775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请求</a:t>
            </a:r>
            <a:endParaRPr lang="zh-CN" altLang="en-US"/>
          </a:p>
        </p:txBody>
      </p:sp>
      <p:cxnSp>
        <p:nvCxnSpPr>
          <p:cNvPr id="43" name="直接箭头连接符 42"/>
          <p:cNvCxnSpPr>
            <a:stCxn id="17" idx="1"/>
            <a:endCxn id="18" idx="3"/>
          </p:cNvCxnSpPr>
          <p:nvPr/>
        </p:nvCxnSpPr>
        <p:spPr>
          <a:xfrm flipH="1" flipV="1">
            <a:off x="2258060" y="5459095"/>
            <a:ext cx="1437005" cy="635"/>
          </a:xfrm>
          <a:prstGeom prst="straightConnector1">
            <a:avLst/>
          </a:prstGeom>
          <a:ln w="444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2426335" y="4913630"/>
            <a:ext cx="11004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未找到</a:t>
            </a:r>
            <a:endParaRPr lang="zh-CN" altLang="en-US" sz="2400"/>
          </a:p>
        </p:txBody>
      </p:sp>
      <p:sp>
        <p:nvSpPr>
          <p:cNvPr id="2" name="圆角矩形 1"/>
          <p:cNvSpPr/>
          <p:nvPr/>
        </p:nvSpPr>
        <p:spPr>
          <a:xfrm>
            <a:off x="13343890" y="6323330"/>
            <a:ext cx="2996565" cy="94869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selectedMediaType</a:t>
            </a:r>
            <a:endParaRPr lang="zh-CN" altLang="en-US" sz="20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algn="ctr"/>
            <a:r>
              <a:rPr lang="zh-CN" altLang="en-US" sz="2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选择媒体类型</a:t>
            </a:r>
            <a:endParaRPr lang="zh-CN" altLang="en-US" sz="20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13477875" y="7850505"/>
            <a:ext cx="2861945" cy="94869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800"/>
              <a:t> </a:t>
            </a:r>
            <a:r>
              <a:rPr lang="en-US" altLang="zh-CN" sz="2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write</a:t>
            </a:r>
            <a:endParaRPr lang="en-US" altLang="zh-CN" sz="20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ctr"/>
            <a:r>
              <a:rPr lang="zh-CN" altLang="en-US" sz="2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将对象转化</a:t>
            </a:r>
            <a:r>
              <a:rPr lang="en-US" altLang="zh-CN" sz="2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JSON</a:t>
            </a:r>
            <a:r>
              <a:rPr lang="zh-CN" altLang="en-US" sz="2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响应</a:t>
            </a:r>
            <a:endParaRPr lang="zh-CN" altLang="en-US" sz="20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cxnSp>
        <p:nvCxnSpPr>
          <p:cNvPr id="11" name="肘形连接符 10"/>
          <p:cNvCxnSpPr>
            <a:stCxn id="34" idx="3"/>
            <a:endCxn id="2" idx="0"/>
          </p:cNvCxnSpPr>
          <p:nvPr/>
        </p:nvCxnSpPr>
        <p:spPr>
          <a:xfrm flipV="1">
            <a:off x="11598910" y="6323330"/>
            <a:ext cx="3243580" cy="2232660"/>
          </a:xfrm>
          <a:prstGeom prst="bentConnector4">
            <a:avLst>
              <a:gd name="adj1" fmla="val 26899"/>
              <a:gd name="adj2" fmla="val 110666"/>
            </a:avLst>
          </a:prstGeom>
          <a:ln w="444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H="1">
            <a:off x="14905990" y="7272020"/>
            <a:ext cx="6350" cy="651510"/>
          </a:xfrm>
          <a:prstGeom prst="straightConnector1">
            <a:avLst/>
          </a:prstGeom>
          <a:ln w="444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1871980" y="960120"/>
            <a:ext cx="6455410" cy="5067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http://localhost:8080/demo/handle0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2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6" grpId="0" bldLvl="0" animBg="1"/>
      <p:bldP spid="42" grpId="1"/>
      <p:bldP spid="6" grpId="1" animBg="1"/>
      <p:bldP spid="17" grpId="0" bldLvl="0" animBg="1"/>
      <p:bldP spid="17" grpId="1" animBg="1"/>
      <p:bldP spid="44" grpId="0"/>
      <p:bldP spid="18" grpId="0" bldLvl="0" animBg="1"/>
      <p:bldP spid="44" grpId="1"/>
      <p:bldP spid="18" grpId="1" animBg="1"/>
      <p:bldP spid="19" grpId="0" bldLvl="0" animBg="1"/>
      <p:bldP spid="19" grpId="1" animBg="1"/>
      <p:bldP spid="24" grpId="0" bldLvl="0" animBg="1"/>
      <p:bldP spid="24" grpId="1" animBg="1"/>
      <p:bldP spid="25" grpId="0" bldLvl="0" animBg="1"/>
      <p:bldP spid="25" grpId="1" animBg="1"/>
      <p:bldP spid="28" grpId="0" bldLvl="0" animBg="1"/>
      <p:bldP spid="28" grpId="1" animBg="1"/>
      <p:bldP spid="33" grpId="0" bldLvl="0" animBg="1"/>
      <p:bldP spid="33" grpId="1" animBg="1"/>
      <p:bldP spid="34" grpId="0" bldLvl="0" animBg="1"/>
      <p:bldP spid="34" grpId="1" animBg="1"/>
      <p:bldP spid="20" grpId="0" animBg="1"/>
      <p:bldP spid="20" grpId="1" animBg="1"/>
      <p:bldP spid="2" grpId="0" bldLvl="0" animBg="1"/>
      <p:bldP spid="2" grpId="1" animBg="1"/>
      <p:bldP spid="8" grpId="0" bldLvl="0" animBg="1"/>
      <p:bldP spid="8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1615440" y="1078230"/>
            <a:ext cx="2254250" cy="874395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tomcat</a:t>
            </a:r>
            <a:endParaRPr lang="en-US" altLang="zh-CN"/>
          </a:p>
          <a:p>
            <a:pPr algn="ctr"/>
            <a:r>
              <a:rPr lang="zh-CN" altLang="en-US"/>
              <a:t>加载</a:t>
            </a:r>
            <a:r>
              <a:rPr lang="en-US" altLang="zh-CN"/>
              <a:t>w</a:t>
            </a:r>
            <a:r>
              <a:rPr lang="en-US" altLang="zh-CN"/>
              <a:t>eb.xml</a:t>
            </a:r>
            <a:endParaRPr lang="en-US" altLang="zh-CN"/>
          </a:p>
        </p:txBody>
      </p:sp>
      <p:sp>
        <p:nvSpPr>
          <p:cNvPr id="4" name="圆角矩形 3"/>
          <p:cNvSpPr/>
          <p:nvPr/>
        </p:nvSpPr>
        <p:spPr>
          <a:xfrm>
            <a:off x="1615440" y="3090545"/>
            <a:ext cx="2254250" cy="874395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listener</a:t>
            </a:r>
            <a:endParaRPr lang="zh-CN" altLang="en-US"/>
          </a:p>
          <a:p>
            <a:pPr algn="ctr"/>
            <a:r>
              <a:rPr lang="zh-CN" altLang="en-US"/>
              <a:t>初始监听</a:t>
            </a:r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5632450" y="3090545"/>
            <a:ext cx="4166870" cy="92837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applicationContext.xml</a:t>
            </a:r>
            <a:endParaRPr lang="zh-CN" altLang="en-US"/>
          </a:p>
        </p:txBody>
      </p:sp>
      <p:cxnSp>
        <p:nvCxnSpPr>
          <p:cNvPr id="6" name="直接箭头连接符 5"/>
          <p:cNvCxnSpPr>
            <a:stCxn id="4" idx="3"/>
            <a:endCxn id="5" idx="1"/>
          </p:cNvCxnSpPr>
          <p:nvPr/>
        </p:nvCxnSpPr>
        <p:spPr>
          <a:xfrm>
            <a:off x="3869690" y="3528060"/>
            <a:ext cx="1762760" cy="26670"/>
          </a:xfrm>
          <a:prstGeom prst="straightConnector1">
            <a:avLst/>
          </a:prstGeom>
          <a:ln w="44450"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8" name="圆柱形 7"/>
          <p:cNvSpPr/>
          <p:nvPr/>
        </p:nvSpPr>
        <p:spPr>
          <a:xfrm>
            <a:off x="11861800" y="2708275"/>
            <a:ext cx="3825240" cy="1639570"/>
          </a:xfrm>
          <a:prstGeom prst="ca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Spring IOC</a:t>
            </a:r>
            <a:r>
              <a:rPr lang="zh-CN" altLang="en-US"/>
              <a:t>容器</a:t>
            </a:r>
            <a:endParaRPr lang="zh-CN" altLang="en-US"/>
          </a:p>
        </p:txBody>
      </p:sp>
      <p:cxnSp>
        <p:nvCxnSpPr>
          <p:cNvPr id="9" name="直接箭头连接符 8"/>
          <p:cNvCxnSpPr>
            <a:stCxn id="5" idx="3"/>
            <a:endCxn id="8" idx="2"/>
          </p:cNvCxnSpPr>
          <p:nvPr/>
        </p:nvCxnSpPr>
        <p:spPr>
          <a:xfrm flipV="1">
            <a:off x="9799320" y="3528060"/>
            <a:ext cx="2062480" cy="26670"/>
          </a:xfrm>
          <a:prstGeom prst="straightConnector1">
            <a:avLst/>
          </a:prstGeom>
          <a:ln w="44450"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0" name="圆角矩形 9"/>
          <p:cNvSpPr/>
          <p:nvPr/>
        </p:nvSpPr>
        <p:spPr>
          <a:xfrm>
            <a:off x="1615440" y="6482715"/>
            <a:ext cx="2254250" cy="874395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servlet</a:t>
            </a:r>
            <a:endParaRPr lang="zh-CN" altLang="en-US"/>
          </a:p>
          <a:p>
            <a:pPr algn="ctr"/>
            <a:r>
              <a:rPr lang="zh-CN" altLang="en-US"/>
              <a:t>初始化</a:t>
            </a:r>
            <a:endParaRPr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5632450" y="6482715"/>
            <a:ext cx="4167505" cy="92837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springmvc.xml</a:t>
            </a:r>
            <a:endParaRPr lang="zh-CN" altLang="en-US"/>
          </a:p>
        </p:txBody>
      </p:sp>
      <p:cxnSp>
        <p:nvCxnSpPr>
          <p:cNvPr id="14" name="直接箭头连接符 13"/>
          <p:cNvCxnSpPr>
            <a:endCxn id="11" idx="1"/>
          </p:cNvCxnSpPr>
          <p:nvPr/>
        </p:nvCxnSpPr>
        <p:spPr>
          <a:xfrm>
            <a:off x="3904615" y="6939280"/>
            <a:ext cx="1727835" cy="7620"/>
          </a:xfrm>
          <a:prstGeom prst="straightConnector1">
            <a:avLst/>
          </a:prstGeom>
          <a:ln w="44450">
            <a:tailEnd type="arrow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5" name="圆柱形 14"/>
          <p:cNvSpPr/>
          <p:nvPr/>
        </p:nvSpPr>
        <p:spPr>
          <a:xfrm>
            <a:off x="11861800" y="6099810"/>
            <a:ext cx="3825240" cy="1639570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SpringMVC IOC</a:t>
            </a:r>
            <a:r>
              <a:rPr lang="zh-CN" altLang="en-US"/>
              <a:t>容器</a:t>
            </a:r>
            <a:endParaRPr lang="zh-CN" altLang="en-US"/>
          </a:p>
        </p:txBody>
      </p:sp>
      <p:cxnSp>
        <p:nvCxnSpPr>
          <p:cNvPr id="17" name="直接箭头连接符 16"/>
          <p:cNvCxnSpPr/>
          <p:nvPr/>
        </p:nvCxnSpPr>
        <p:spPr>
          <a:xfrm flipV="1">
            <a:off x="9799955" y="6932930"/>
            <a:ext cx="2061845" cy="27305"/>
          </a:xfrm>
          <a:prstGeom prst="straightConnector1">
            <a:avLst/>
          </a:prstGeom>
          <a:ln w="44450">
            <a:tailEnd type="arrow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0" name="圆角矩形 19"/>
          <p:cNvSpPr/>
          <p:nvPr/>
        </p:nvSpPr>
        <p:spPr>
          <a:xfrm>
            <a:off x="1615440" y="8486775"/>
            <a:ext cx="2254250" cy="874395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提供服务</a:t>
            </a:r>
            <a:endParaRPr lang="zh-CN" altLang="en-US"/>
          </a:p>
        </p:txBody>
      </p:sp>
      <p:cxnSp>
        <p:nvCxnSpPr>
          <p:cNvPr id="21" name="肘形连接符 20"/>
          <p:cNvCxnSpPr>
            <a:stCxn id="15" idx="4"/>
            <a:endCxn id="8" idx="4"/>
          </p:cNvCxnSpPr>
          <p:nvPr/>
        </p:nvCxnSpPr>
        <p:spPr>
          <a:xfrm flipV="1">
            <a:off x="15687040" y="3528060"/>
            <a:ext cx="3175" cy="3391535"/>
          </a:xfrm>
          <a:prstGeom prst="bentConnector3">
            <a:avLst>
              <a:gd name="adj1" fmla="val 43640000"/>
            </a:avLst>
          </a:prstGeom>
          <a:ln>
            <a:tailEnd type="arrow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2" name="剪去单角的矩形 21"/>
          <p:cNvSpPr/>
          <p:nvPr/>
        </p:nvSpPr>
        <p:spPr>
          <a:xfrm>
            <a:off x="16356330" y="4310380"/>
            <a:ext cx="1475740" cy="1666875"/>
          </a:xfrm>
          <a:prstGeom prst="snip1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设置</a:t>
            </a:r>
            <a:r>
              <a:rPr lang="en-US" altLang="zh-CN" sz="16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SpringIOC</a:t>
            </a:r>
            <a:r>
              <a:rPr lang="zh-CN" altLang="en-US" sz="16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容器为自己的</a:t>
            </a:r>
            <a:r>
              <a:rPr lang="en-US" altLang="zh-CN" sz="16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parent</a:t>
            </a:r>
            <a:endParaRPr lang="en-US" altLang="zh-CN" sz="16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cxnSp>
        <p:nvCxnSpPr>
          <p:cNvPr id="23" name="直接箭头连接符 22"/>
          <p:cNvCxnSpPr>
            <a:stCxn id="3" idx="2"/>
            <a:endCxn id="4" idx="0"/>
          </p:cNvCxnSpPr>
          <p:nvPr/>
        </p:nvCxnSpPr>
        <p:spPr>
          <a:xfrm>
            <a:off x="2742565" y="1952625"/>
            <a:ext cx="0" cy="1137920"/>
          </a:xfrm>
          <a:prstGeom prst="straightConnector1">
            <a:avLst/>
          </a:prstGeom>
          <a:ln w="44450"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endCxn id="10" idx="0"/>
          </p:cNvCxnSpPr>
          <p:nvPr/>
        </p:nvCxnSpPr>
        <p:spPr>
          <a:xfrm>
            <a:off x="2742565" y="3964940"/>
            <a:ext cx="0" cy="2517775"/>
          </a:xfrm>
          <a:prstGeom prst="straightConnector1">
            <a:avLst/>
          </a:prstGeom>
          <a:ln w="44450"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2742565" y="7348855"/>
            <a:ext cx="0" cy="1137920"/>
          </a:xfrm>
          <a:prstGeom prst="straightConnector1">
            <a:avLst/>
          </a:prstGeom>
          <a:ln w="44450"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226695" y="119380"/>
            <a:ext cx="965708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400"/>
              <a:t>SpringMVC</a:t>
            </a:r>
            <a:r>
              <a:rPr lang="zh-CN" altLang="en-US" sz="4400"/>
              <a:t>和</a:t>
            </a:r>
            <a:r>
              <a:rPr lang="en-US" altLang="zh-CN" sz="4400"/>
              <a:t>Spring</a:t>
            </a:r>
            <a:r>
              <a:rPr lang="zh-CN" altLang="en-US" sz="4400"/>
              <a:t>父子容器</a:t>
            </a:r>
            <a:r>
              <a:rPr lang="en-US" altLang="zh-CN" sz="4400"/>
              <a:t> </a:t>
            </a:r>
            <a:endParaRPr lang="en-US" altLang="zh-CN" sz="4400"/>
          </a:p>
        </p:txBody>
      </p:sp>
      <p:sp>
        <p:nvSpPr>
          <p:cNvPr id="31" name="文本框 30"/>
          <p:cNvSpPr txBox="1"/>
          <p:nvPr/>
        </p:nvSpPr>
        <p:spPr>
          <a:xfrm>
            <a:off x="5430520" y="8094345"/>
            <a:ext cx="1208024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注意</a:t>
            </a:r>
            <a:r>
              <a:rPr lang="en-US" altLang="zh-CN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: </a:t>
            </a:r>
            <a:r>
              <a:rPr lang="zh-CN" altLang="en-US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父容器对子容器是可见的，所以在子容器中可以访问父容器的 Bean 对象，而子容器对 父容器不可见的，所以在父容器中无法获取子容器的 Bean 对象。</a:t>
            </a:r>
            <a:endParaRPr lang="zh-CN" altLang="en-US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10297795" y="3090545"/>
            <a:ext cx="8540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olidFill>
                  <a:schemeClr val="accent3"/>
                </a:solidFill>
                <a:latin typeface="微软雅黑" panose="020B0503020204020204" charset="-122"/>
                <a:ea typeface="微软雅黑" panose="020B0503020204020204" charset="-122"/>
              </a:rPr>
              <a:t>生成</a:t>
            </a:r>
            <a:endParaRPr lang="zh-CN" altLang="en-US" sz="2400" b="1">
              <a:solidFill>
                <a:schemeClr val="accent3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4324350" y="3094355"/>
            <a:ext cx="8540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olidFill>
                  <a:schemeClr val="accent3"/>
                </a:solidFill>
                <a:latin typeface="微软雅黑" panose="020B0503020204020204" charset="-122"/>
                <a:ea typeface="微软雅黑" panose="020B0503020204020204" charset="-122"/>
              </a:rPr>
              <a:t>加载</a:t>
            </a:r>
            <a:endParaRPr lang="zh-CN" altLang="en-US" sz="2400" b="1">
              <a:solidFill>
                <a:schemeClr val="accent3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4032885" y="6246495"/>
            <a:ext cx="14712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olidFill>
                  <a:schemeClr val="accent4"/>
                </a:solidFill>
                <a:latin typeface="微软雅黑" panose="020B0503020204020204" charset="-122"/>
                <a:ea typeface="微软雅黑" panose="020B0503020204020204" charset="-122"/>
              </a:rPr>
              <a:t>加载</a:t>
            </a:r>
            <a:r>
              <a:rPr lang="en-US" altLang="zh-CN" sz="2400" b="1">
                <a:solidFill>
                  <a:schemeClr val="accent4"/>
                </a:solidFill>
                <a:latin typeface="微软雅黑" panose="020B0503020204020204" charset="-122"/>
                <a:ea typeface="微软雅黑" panose="020B0503020204020204" charset="-122"/>
              </a:rPr>
              <a:t>mvc</a:t>
            </a:r>
            <a:endParaRPr lang="en-US" altLang="zh-CN" sz="2400" b="1">
              <a:solidFill>
                <a:schemeClr val="accent4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0297795" y="6246495"/>
            <a:ext cx="8540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olidFill>
                  <a:schemeClr val="accent4"/>
                </a:solidFill>
                <a:latin typeface="微软雅黑" panose="020B0503020204020204" charset="-122"/>
                <a:ea typeface="微软雅黑" panose="020B0503020204020204" charset="-122"/>
              </a:rPr>
              <a:t>生成</a:t>
            </a:r>
            <a:endParaRPr lang="zh-CN" altLang="en-US" sz="2400" b="1">
              <a:solidFill>
                <a:schemeClr val="accent4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4" grpId="0" animBg="1"/>
      <p:bldP spid="4" grpId="1" animBg="1"/>
      <p:bldP spid="34" grpId="0"/>
      <p:bldP spid="5" grpId="0" animBg="1"/>
      <p:bldP spid="34" grpId="1"/>
      <p:bldP spid="5" grpId="1" animBg="1"/>
      <p:bldP spid="33" grpId="0"/>
      <p:bldP spid="8" grpId="0" animBg="1"/>
      <p:bldP spid="33" grpId="1"/>
      <p:bldP spid="8" grpId="1" animBg="1"/>
      <p:bldP spid="10" grpId="0" animBg="1"/>
      <p:bldP spid="10" grpId="1" animBg="1"/>
      <p:bldP spid="35" grpId="0"/>
      <p:bldP spid="11" grpId="0" animBg="1"/>
      <p:bldP spid="35" grpId="1"/>
      <p:bldP spid="11" grpId="1" animBg="1"/>
      <p:bldP spid="36" grpId="0"/>
      <p:bldP spid="15" grpId="0" animBg="1"/>
      <p:bldP spid="36" grpId="1"/>
      <p:bldP spid="15" grpId="1" animBg="1"/>
      <p:bldP spid="22" grpId="0" animBg="1"/>
      <p:bldP spid="22" grpId="1" animBg="1"/>
      <p:bldP spid="31" grpId="0"/>
      <p:bldP spid="31" grpId="1"/>
      <p:bldP spid="20" grpId="0" animBg="1"/>
      <p:bldP spid="20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文本框 29"/>
          <p:cNvSpPr txBox="1"/>
          <p:nvPr/>
        </p:nvSpPr>
        <p:spPr>
          <a:xfrm>
            <a:off x="226695" y="119380"/>
            <a:ext cx="1489011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sz="4400"/>
              <a:t>SpringM</a:t>
            </a:r>
            <a:r>
              <a:rPr lang="en-US" sz="4400"/>
              <a:t>VC </a:t>
            </a:r>
            <a:r>
              <a:rPr sz="4400"/>
              <a:t>SpringData Jpa与spring</a:t>
            </a:r>
            <a:r>
              <a:rPr lang="zh-CN" sz="4400"/>
              <a:t>之间如何建立联系</a:t>
            </a:r>
            <a:r>
              <a:rPr lang="en-US" altLang="zh-CN" sz="4400"/>
              <a:t>?</a:t>
            </a:r>
            <a:r>
              <a:rPr lang="en-US" altLang="zh-CN" sz="4400"/>
              <a:t> </a:t>
            </a:r>
            <a:endParaRPr lang="en-US" altLang="zh-CN" sz="4400"/>
          </a:p>
        </p:txBody>
      </p:sp>
      <p:sp>
        <p:nvSpPr>
          <p:cNvPr id="7" name="圆角矩形 6"/>
          <p:cNvSpPr/>
          <p:nvPr/>
        </p:nvSpPr>
        <p:spPr>
          <a:xfrm>
            <a:off x="6595745" y="4648835"/>
            <a:ext cx="3042285" cy="14160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Spring</a:t>
            </a:r>
            <a:r>
              <a:rPr lang="zh-CN" altLang="en-US"/>
              <a:t>容器</a:t>
            </a:r>
            <a:endParaRPr lang="zh-CN" altLang="en-US"/>
          </a:p>
        </p:txBody>
      </p:sp>
      <p:sp>
        <p:nvSpPr>
          <p:cNvPr id="12" name="圆角矩形 11"/>
          <p:cNvSpPr/>
          <p:nvPr/>
        </p:nvSpPr>
        <p:spPr>
          <a:xfrm>
            <a:off x="226695" y="4648835"/>
            <a:ext cx="3227070" cy="14160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SpringMVC</a:t>
            </a:r>
            <a:endParaRPr lang="zh-CN" altLang="en-US"/>
          </a:p>
        </p:txBody>
      </p:sp>
      <p:sp>
        <p:nvSpPr>
          <p:cNvPr id="13" name="左右箭头 12"/>
          <p:cNvSpPr/>
          <p:nvPr/>
        </p:nvSpPr>
        <p:spPr>
          <a:xfrm>
            <a:off x="3643630" y="4907915"/>
            <a:ext cx="2762250" cy="89789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4218305" y="4648835"/>
            <a:ext cx="1613535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父子容器</a:t>
            </a:r>
            <a:endParaRPr lang="zh-CN" altLang="en-US"/>
          </a:p>
        </p:txBody>
      </p:sp>
      <p:sp>
        <p:nvSpPr>
          <p:cNvPr id="19" name="圆角矩形 18"/>
          <p:cNvSpPr/>
          <p:nvPr/>
        </p:nvSpPr>
        <p:spPr>
          <a:xfrm>
            <a:off x="6990080" y="986790"/>
            <a:ext cx="2254250" cy="874395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tomcat</a:t>
            </a:r>
            <a:endParaRPr lang="en-US" altLang="zh-CN"/>
          </a:p>
          <a:p>
            <a:pPr algn="ctr"/>
            <a:r>
              <a:rPr lang="zh-CN" altLang="en-US"/>
              <a:t>加载</a:t>
            </a:r>
            <a:r>
              <a:rPr lang="en-US" altLang="zh-CN"/>
              <a:t>w</a:t>
            </a:r>
            <a:r>
              <a:rPr lang="en-US" altLang="zh-CN"/>
              <a:t>eb.xml</a:t>
            </a:r>
            <a:endParaRPr lang="en-US" altLang="zh-CN"/>
          </a:p>
        </p:txBody>
      </p:sp>
      <p:sp>
        <p:nvSpPr>
          <p:cNvPr id="25" name="圆角矩形 24"/>
          <p:cNvSpPr/>
          <p:nvPr/>
        </p:nvSpPr>
        <p:spPr>
          <a:xfrm>
            <a:off x="6990080" y="2999105"/>
            <a:ext cx="2254250" cy="874395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listener</a:t>
            </a:r>
            <a:endParaRPr lang="zh-CN" altLang="en-US"/>
          </a:p>
          <a:p>
            <a:pPr algn="ctr"/>
            <a:r>
              <a:rPr lang="zh-CN" altLang="en-US"/>
              <a:t>初始监听</a:t>
            </a:r>
            <a:endParaRPr lang="zh-CN" altLang="en-US"/>
          </a:p>
        </p:txBody>
      </p:sp>
      <p:cxnSp>
        <p:nvCxnSpPr>
          <p:cNvPr id="26" name="直接箭头连接符 25"/>
          <p:cNvCxnSpPr/>
          <p:nvPr/>
        </p:nvCxnSpPr>
        <p:spPr>
          <a:xfrm>
            <a:off x="8117205" y="1861185"/>
            <a:ext cx="0" cy="1137920"/>
          </a:xfrm>
          <a:prstGeom prst="straightConnector1">
            <a:avLst/>
          </a:prstGeom>
          <a:ln w="44450"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圆角矩形 27"/>
          <p:cNvSpPr/>
          <p:nvPr/>
        </p:nvSpPr>
        <p:spPr>
          <a:xfrm>
            <a:off x="11771630" y="2999105"/>
            <a:ext cx="4166870" cy="92837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applicationContext.xml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32" name="直接箭头连接符 31"/>
          <p:cNvCxnSpPr>
            <a:endCxn id="28" idx="1"/>
          </p:cNvCxnSpPr>
          <p:nvPr/>
        </p:nvCxnSpPr>
        <p:spPr>
          <a:xfrm>
            <a:off x="9218930" y="3446145"/>
            <a:ext cx="2552700" cy="17145"/>
          </a:xfrm>
          <a:prstGeom prst="straightConnector1">
            <a:avLst/>
          </a:prstGeom>
          <a:ln w="44450"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9778365" y="2949575"/>
            <a:ext cx="8540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olidFill>
                  <a:schemeClr val="accent3"/>
                </a:solidFill>
                <a:latin typeface="微软雅黑" panose="020B0503020204020204" charset="-122"/>
                <a:ea typeface="微软雅黑" panose="020B0503020204020204" charset="-122"/>
              </a:rPr>
              <a:t>加载</a:t>
            </a:r>
            <a:endParaRPr lang="zh-CN" altLang="en-US" sz="2400" b="1">
              <a:solidFill>
                <a:schemeClr val="accent3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11771630" y="4648835"/>
            <a:ext cx="4166870" cy="92837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解析jpa:repositories标签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11771630" y="6266815"/>
            <a:ext cx="4166870" cy="92837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生成BeanDefition对象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11442065" y="8249920"/>
            <a:ext cx="4820920" cy="92837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createBean生成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dao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代理对象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cxnSp>
        <p:nvCxnSpPr>
          <p:cNvPr id="42" name="直接箭头连接符 41"/>
          <p:cNvCxnSpPr>
            <a:stCxn id="40" idx="1"/>
            <a:endCxn id="7" idx="2"/>
          </p:cNvCxnSpPr>
          <p:nvPr/>
        </p:nvCxnSpPr>
        <p:spPr>
          <a:xfrm flipH="1" flipV="1">
            <a:off x="8117205" y="6064885"/>
            <a:ext cx="3324860" cy="2649220"/>
          </a:xfrm>
          <a:prstGeom prst="straightConnector1">
            <a:avLst/>
          </a:prstGeom>
          <a:ln w="444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28" idx="2"/>
            <a:endCxn id="38" idx="0"/>
          </p:cNvCxnSpPr>
          <p:nvPr/>
        </p:nvCxnSpPr>
        <p:spPr>
          <a:xfrm>
            <a:off x="13855065" y="3927475"/>
            <a:ext cx="0" cy="721360"/>
          </a:xfrm>
          <a:prstGeom prst="straightConnector1">
            <a:avLst/>
          </a:prstGeom>
          <a:ln w="4445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endCxn id="39" idx="0"/>
          </p:cNvCxnSpPr>
          <p:nvPr/>
        </p:nvCxnSpPr>
        <p:spPr>
          <a:xfrm>
            <a:off x="13855065" y="5438775"/>
            <a:ext cx="0" cy="828040"/>
          </a:xfrm>
          <a:prstGeom prst="straightConnector1">
            <a:avLst/>
          </a:prstGeom>
          <a:ln w="4445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/>
          <p:nvPr/>
        </p:nvCxnSpPr>
        <p:spPr>
          <a:xfrm flipH="1">
            <a:off x="13850620" y="7234555"/>
            <a:ext cx="4445" cy="1015365"/>
          </a:xfrm>
          <a:prstGeom prst="straightConnector1">
            <a:avLst/>
          </a:prstGeom>
          <a:ln w="4445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/>
          <p:cNvSpPr txBox="1"/>
          <p:nvPr/>
        </p:nvSpPr>
        <p:spPr>
          <a:xfrm>
            <a:off x="7568565" y="7195185"/>
            <a:ext cx="38735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放入</a:t>
            </a:r>
            <a:r>
              <a:rPr lang="en-US" altLang="zh-CN" sz="28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Sprng</a:t>
            </a:r>
            <a:r>
              <a:rPr lang="zh-CN" altLang="en-US" sz="28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一级缓存池</a:t>
            </a:r>
            <a:endParaRPr lang="zh-CN" altLang="en-US" sz="2800" b="1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7" grpId="0" animBg="1"/>
      <p:bldP spid="12" grpId="1" animBg="1"/>
      <p:bldP spid="7" grpId="1" animBg="1"/>
      <p:bldP spid="16" grpId="0"/>
      <p:bldP spid="13" grpId="0" animBg="1"/>
      <p:bldP spid="16" grpId="1"/>
      <p:bldP spid="13" grpId="1" animBg="1"/>
      <p:bldP spid="19" grpId="0" animBg="1"/>
      <p:bldP spid="19" grpId="1" animBg="1"/>
      <p:bldP spid="25" grpId="0" animBg="1"/>
      <p:bldP spid="37" grpId="0"/>
      <p:bldP spid="28" grpId="0" animBg="1"/>
      <p:bldP spid="25" grpId="1" animBg="1"/>
      <p:bldP spid="37" grpId="1"/>
      <p:bldP spid="28" grpId="1" animBg="1"/>
      <p:bldP spid="38" grpId="0" animBg="1"/>
      <p:bldP spid="38" grpId="1" animBg="1"/>
      <p:bldP spid="39" grpId="0" animBg="1"/>
      <p:bldP spid="39" grpId="1" animBg="1"/>
      <p:bldP spid="40" grpId="0" animBg="1"/>
      <p:bldP spid="40" grpId="1" animBg="1"/>
      <p:bldP spid="46" grpId="0"/>
      <p:bldP spid="46" grpId="1"/>
    </p:bldLst>
  </p:timing>
</p:sld>
</file>

<file path=ppt/theme/theme1.xml><?xml version="1.0" encoding="utf-8"?>
<a:theme xmlns:a="http://schemas.openxmlformats.org/drawingml/2006/main" name="主题1">
  <a:themeElements>
    <a:clrScheme name="zce">
      <a:dk1>
        <a:srgbClr val="000000"/>
      </a:dk1>
      <a:lt1>
        <a:sysClr val="window" lastClr="FFFFFF"/>
      </a:lt1>
      <a:dk2>
        <a:srgbClr val="343A3C"/>
      </a:dk2>
      <a:lt2>
        <a:srgbClr val="F8F9FB"/>
      </a:lt2>
      <a:accent1>
        <a:srgbClr val="FF6B6B"/>
      </a:accent1>
      <a:accent2>
        <a:srgbClr val="FFD700"/>
      </a:accent2>
      <a:accent3>
        <a:srgbClr val="20C997"/>
      </a:accent3>
      <a:accent4>
        <a:srgbClr val="339AF0"/>
      </a:accent4>
      <a:accent5>
        <a:srgbClr val="5C7CFA"/>
      </a:accent5>
      <a:accent6>
        <a:srgbClr val="845EF7"/>
      </a:accent6>
      <a:hlink>
        <a:srgbClr val="339AF0"/>
      </a:hlink>
      <a:folHlink>
        <a:srgbClr val="1C7ED6"/>
      </a:folHlink>
    </a:clrScheme>
    <a:fontScheme name="思源黑体">
      <a:majorFont>
        <a:latin typeface="思源黑体"/>
        <a:ea typeface="思源黑体"/>
        <a:cs typeface=""/>
      </a:majorFont>
      <a:minorFont>
        <a:latin typeface="思源黑体"/>
        <a:ea typeface="思源黑体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Lagou</Template>
  <TotalTime>0</TotalTime>
  <Words>1690</Words>
  <Application>WPS 演示</Application>
  <PresentationFormat>自定义</PresentationFormat>
  <Paragraphs>231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5" baseType="lpstr">
      <vt:lpstr>Arial</vt:lpstr>
      <vt:lpstr>宋体</vt:lpstr>
      <vt:lpstr>Wingdings</vt:lpstr>
      <vt:lpstr>思源黑体</vt:lpstr>
      <vt:lpstr>黑体</vt:lpstr>
      <vt:lpstr>微软雅黑</vt:lpstr>
      <vt:lpstr>Arial Unicode MS</vt:lpstr>
      <vt:lpstr>Calibri</vt:lpstr>
      <vt:lpstr>主题1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西岭 老湿</dc:creator>
  <cp:lastModifiedBy>不如不说_8013</cp:lastModifiedBy>
  <cp:revision>63</cp:revision>
  <dcterms:created xsi:type="dcterms:W3CDTF">2020-09-04T05:41:00Z</dcterms:created>
  <dcterms:modified xsi:type="dcterms:W3CDTF">2020-10-27T09:00:46Z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2052-11.1.0.9208</vt:lpwstr>
  </property>
</Properties>
</file>