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81" r:id="rId18"/>
    <p:sldId id="272" r:id="rId19"/>
    <p:sldId id="273" r:id="rId20"/>
    <p:sldId id="274" r:id="rId21"/>
    <p:sldId id="275" r:id="rId22"/>
    <p:sldId id="282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76849-8F86-4746-A725-DD425A25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9C27D4-1BC0-4BC6-B7B4-D9B3AD743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DA7F9-98F8-4788-AC71-8F4BD668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11059-7B75-417B-9AFB-C066B730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15F8-DFF5-4F39-8312-FE9DB55B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A0D34-CE4F-4193-8AAE-F261F78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10286-F35B-44A8-8458-3EFA4C3F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D1B88-AC15-4FC4-9BB3-F68F50A9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B20F0-1FD4-47D6-90F5-10392FDF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D54FD-CB4E-4570-A5CB-FE541339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C934DE-5BCC-488A-AFA1-D8DDA8989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2E655-F69B-47C9-8E52-5E43F0091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8B38E-7041-4162-83B5-D7E8F6FB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560B6-A39F-46B4-A5DE-2E96C4C3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C935-D16F-4B60-A999-2A05348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0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2D53-27DC-4D83-996C-53D22BA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3643D-C365-4F86-98C7-B68A7E50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9B908-0538-480C-BE9E-D2F8A802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623EC-8E24-4C66-B8B2-DD41E046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A2583-12E6-4B36-9C02-CC3A2A64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DE99C-65BF-43BB-9B3D-8A0DE69A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9E386-2047-4F59-BDBC-B5B4DFBA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E6CDB-EF10-4BDA-91F5-661CF1C8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383D3-CEE9-402C-9DC5-5F0EA00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2649B-082A-495A-9772-AD17834E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0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9F547-5573-41CF-AABF-0174DC4D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4168C-693A-45B5-BC88-964384A5B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7D5FA-D607-4A8C-8CF4-E0E05DF4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4946E-7031-436F-B2A3-0DD491C1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12077-177B-45B1-9ED0-C8438B18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8E5FD-902B-41F8-B366-C048D13F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1E2AA-80F1-4712-AE15-BEEC0C2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0F05B-6754-4FFF-B038-5BEA2DD7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893152-98D6-459A-BFF8-6578A6ED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0F091-AE78-489A-942F-164D5E18E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D77E54-7F76-4F1D-A76E-B70633D4D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72CC44-5393-4A8C-999F-D76F9483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433D5C-20D2-4E4B-8E24-FD1AEE3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6AF91D-6070-403B-9BBB-F16542CF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4B908-A4E9-4E21-A9E6-226DAD0A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D0ABC0-18DD-45C0-B81C-8CB4AA1C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9836C5-D9A3-4BC0-A401-CE14D5CB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2B5EC-FDD2-4DD3-ADFF-856E99F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3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8B7F3-F6C6-4E31-BD48-F120904A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207DD3-7080-4DB1-B721-3E4E997B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F2AEF-B1CE-4C00-94B6-1B5AAC8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442C8-2182-40C8-9E44-581BB5BF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6C406-558D-40C5-A003-858E711F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49D2A-C016-4F85-9F1E-D050D3DD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F5685-6C54-4AC6-B790-7E273BD4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75914-4034-4169-BF09-1FC26FE0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D2C57-43AF-4D2F-9937-795C8251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6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DBF19-EC16-4581-B972-B280E90C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D20B08-0600-49D1-B99A-3D91E51A3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DB57B-D568-4C59-B081-138AAFC9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5ED30-902A-430E-AB87-D3B75465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8E28C-467A-41CC-8BD9-611667EB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AC9F9-C3F6-4330-80EF-D14C6AF4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2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C502FA-9DF8-4642-B499-5E2AEF34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0D2D4-4968-4EA9-9E9D-C6C7A05B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DA8A1-0E92-43FC-B58D-E0B92BCAD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D041A-C92C-4CDE-9A51-1ACAE866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9FE1F-8632-4127-BF9F-0F9B7F40F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9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brook1711@bupt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E4A9-75FF-4ED2-9D3E-420914713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经验分享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C57248-4472-4589-AE3D-DD5A851B4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郭旭沨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brook1711@bupt.edu.cn</a:t>
            </a:r>
            <a:endParaRPr lang="en-US" altLang="zh-CN" dirty="0"/>
          </a:p>
          <a:p>
            <a:r>
              <a:rPr lang="en-US" altLang="zh-CN" dirty="0"/>
              <a:t>QQ:670396323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E68E3-5330-487F-838A-E3EB580AB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5" y="215060"/>
            <a:ext cx="3010352" cy="29888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D8270C-0DAD-46E7-BAFD-2AAC3BC21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65" y="215058"/>
            <a:ext cx="3053280" cy="29888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E6EF3A-C903-4697-A50B-CED1219207F2}"/>
              </a:ext>
            </a:extLst>
          </p:cNvPr>
          <p:cNvSpPr txBox="1"/>
          <p:nvPr/>
        </p:nvSpPr>
        <p:spPr>
          <a:xfrm>
            <a:off x="1382891" y="3602036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Github</a:t>
            </a:r>
            <a:endParaRPr lang="zh-CN" altLang="en-US" sz="3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22596F-C418-4A4F-A614-32F3A53C9129}"/>
              </a:ext>
            </a:extLst>
          </p:cNvPr>
          <p:cNvSpPr/>
          <p:nvPr/>
        </p:nvSpPr>
        <p:spPr>
          <a:xfrm>
            <a:off x="9383674" y="3602037"/>
            <a:ext cx="1284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600" b="1" dirty="0" err="1">
                <a:solidFill>
                  <a:prstClr val="black"/>
                </a:solidFill>
              </a:rPr>
              <a:t>Gitee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4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网盘软件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zh-CN" altLang="en-US" dirty="0"/>
              <a:t>常备份，防止猝死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校园邮箱注册</a:t>
            </a:r>
            <a:r>
              <a:rPr lang="en-US" altLang="zh-CN" dirty="0"/>
              <a:t>OneDrive</a:t>
            </a:r>
            <a:r>
              <a:rPr lang="zh-CN" altLang="en-US" dirty="0"/>
              <a:t>可以免费领取</a:t>
            </a:r>
            <a:r>
              <a:rPr lang="en-US" altLang="zh-CN" dirty="0"/>
              <a:t>1TB </a:t>
            </a:r>
            <a:r>
              <a:rPr lang="en-US" altLang="zh-CN" dirty="0" err="1"/>
              <a:t>onedrive</a:t>
            </a:r>
            <a:r>
              <a:rPr lang="zh-CN" altLang="en-US" dirty="0"/>
              <a:t>网盘空间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6991C6-667A-4D04-BEA7-1F6EAF1A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344" y="504643"/>
            <a:ext cx="4369271" cy="1534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BC5309-F321-431F-9110-F3156B80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898" y="4115603"/>
            <a:ext cx="2657562" cy="23772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E08795-6853-4D79-AD08-D58D4129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462" y="3360200"/>
            <a:ext cx="3762324" cy="35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视频播放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vlc</a:t>
            </a:r>
            <a:endParaRPr lang="en-US" altLang="zh-CN" dirty="0"/>
          </a:p>
          <a:p>
            <a:r>
              <a:rPr lang="zh-CN" altLang="en-US" dirty="0"/>
              <a:t>最全最稳定的播放器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CC5D96-7C4D-40D6-B050-23C60FD8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69" y="3256015"/>
            <a:ext cx="6378493" cy="3055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5C55C9-C08E-4203-9F3A-B497F570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16" y="379518"/>
            <a:ext cx="2829184" cy="26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视频播放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Potplayer</a:t>
            </a:r>
            <a:endParaRPr lang="en-US" altLang="zh-CN" dirty="0"/>
          </a:p>
          <a:p>
            <a:r>
              <a:rPr lang="zh-CN" altLang="en-US" dirty="0"/>
              <a:t>最强大的播放器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C9CED1-BAC4-4E1E-A7E3-B5380B79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3429000"/>
            <a:ext cx="6035563" cy="3147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0FF1E9-B163-4376-80C8-8D8069F9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390" y="233248"/>
            <a:ext cx="279040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4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笔记软件</a:t>
            </a:r>
            <a:r>
              <a:rPr lang="en-US" altLang="zh-CN" dirty="0"/>
              <a:t>notion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强大的基于</a:t>
            </a:r>
            <a:r>
              <a:rPr lang="en-US" altLang="zh-CN" dirty="0"/>
              <a:t>web</a:t>
            </a:r>
            <a:r>
              <a:rPr lang="zh-CN" altLang="en-US" dirty="0"/>
              <a:t>的笔记软件，不适合手写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C9B2FE-5EDA-44D9-A224-60035758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8" y="3063875"/>
            <a:ext cx="7705045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61BBD4-B2C2-480E-8814-E6326DBC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523" y="288925"/>
            <a:ext cx="2895851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0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科学网站，上车！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A241D5-8C3C-4E1E-9217-A599415B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558"/>
            <a:ext cx="2903472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654AB-0EA6-41D7-937E-6EB2CF8A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全功能网站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F4B918-A7BD-429E-B9A2-26E2C14C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844" y="3271256"/>
            <a:ext cx="4806765" cy="30406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B3F4A6-3986-4E40-B68E-8E6DE2E4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1" y="3271257"/>
            <a:ext cx="6264183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0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锻炼</a:t>
            </a:r>
            <a:r>
              <a:rPr lang="en-US" altLang="zh-CN" dirty="0"/>
              <a:t>&amp;</a:t>
            </a:r>
            <a:r>
              <a:rPr lang="zh-CN" altLang="en-US" dirty="0"/>
              <a:t>竞赛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找工作必备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079FE-B335-4339-BD63-CAF762F0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402" y="220541"/>
            <a:ext cx="3705225" cy="3695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FF5FB1-1489-4F06-BBB2-191CA2D4B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0" y="3983709"/>
            <a:ext cx="110299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</a:t>
            </a:r>
            <a:r>
              <a:rPr lang="zh-CN" altLang="en-US" dirty="0"/>
              <a:t>常用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你的问题，都能找到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842527-EA42-4F5E-ACDA-3433BD4B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52" y="10084"/>
            <a:ext cx="3991210" cy="39912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28A7E0-7569-4E7F-A552-18F21CC3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09" y="2848090"/>
            <a:ext cx="649280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北邮微软全家桶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zh-CN" altLang="en-US" dirty="0"/>
              <a:t>能白嫖就白嫖</a:t>
            </a:r>
            <a:endParaRPr lang="en-US" altLang="zh-CN" dirty="0"/>
          </a:p>
          <a:p>
            <a:r>
              <a:rPr lang="zh-CN" altLang="en-US" dirty="0"/>
              <a:t>仅限校园网下载，提供全平台免费</a:t>
            </a:r>
            <a:r>
              <a:rPr lang="en-US" altLang="zh-CN" dirty="0"/>
              <a:t>office</a:t>
            </a:r>
            <a:r>
              <a:rPr lang="zh-CN" altLang="en-US" dirty="0"/>
              <a:t>、</a:t>
            </a:r>
            <a:r>
              <a:rPr lang="en-US" altLang="zh-CN" dirty="0"/>
              <a:t>win10</a:t>
            </a:r>
            <a:r>
              <a:rPr lang="zh-CN" altLang="en-US" dirty="0"/>
              <a:t>专业版等</a:t>
            </a:r>
          </a:p>
          <a:p>
            <a:endParaRPr lang="zh-CN" altLang="en-US" dirty="0"/>
          </a:p>
          <a:p>
            <a:r>
              <a:rPr lang="zh-CN" altLang="en-US" dirty="0"/>
              <a:t>请配套网站激活补丁食用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755DE7-4E89-47B7-9680-ADA697A9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47" y="681037"/>
            <a:ext cx="3646262" cy="32118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30E925-F9AF-4EC3-B567-4088FFAD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4" y="3181905"/>
            <a:ext cx="7052148" cy="32118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4D46E06-D562-48A0-906F-434520FCA444}"/>
              </a:ext>
            </a:extLst>
          </p:cNvPr>
          <p:cNvSpPr/>
          <p:nvPr/>
        </p:nvSpPr>
        <p:spPr>
          <a:xfrm>
            <a:off x="7699905" y="4787840"/>
            <a:ext cx="43652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</a:rPr>
              <a:t>请配套网站激活补丁食用</a:t>
            </a:r>
          </a:p>
        </p:txBody>
      </p:sp>
    </p:spTree>
    <p:extLst>
      <p:ext uri="{BB962C8B-B14F-4D97-AF65-F5344CB8AC3E}">
        <p14:creationId xmlns:p14="http://schemas.microsoft.com/office/powerpoint/2010/main" val="74471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最强校内资源站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/>
              <a:t>50</a:t>
            </a:r>
            <a:r>
              <a:rPr lang="zh-CN" altLang="en-US" dirty="0"/>
              <a:t>天内没有任何数据交互就会被删号</a:t>
            </a:r>
          </a:p>
          <a:p>
            <a:r>
              <a:rPr lang="zh-CN" altLang="en-US" dirty="0"/>
              <a:t>请配套以下帖子食用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28AAC-2D4B-4C03-ABF7-3A9CA3B4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57" y="149731"/>
            <a:ext cx="3101609" cy="302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6ED17F-5FD0-41EB-A73A-1AC3717B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88" y="3227767"/>
            <a:ext cx="3010161" cy="29491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846A90-0855-4D40-AFA9-327EA68F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049" y="3522453"/>
            <a:ext cx="3015681" cy="25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 desktop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AE3C02-2B0F-458C-B4EC-9FDBACBC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62" y="251727"/>
            <a:ext cx="2312699" cy="2046873"/>
          </a:xfrm>
          <a:prstGeom prst="rect">
            <a:avLst/>
          </a:prstGeom>
        </p:spPr>
      </p:pic>
      <p:sp>
        <p:nvSpPr>
          <p:cNvPr id="5" name="AutoShape 2" descr="image-20201122161053769">
            <a:extLst>
              <a:ext uri="{FF2B5EF4-FFF2-40B4-BE49-F238E27FC236}">
                <a16:creationId xmlns:a16="http://schemas.microsoft.com/office/drawing/2014/main" id="{6529450D-D05D-43BE-B801-84503B937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-20201122161053769">
            <a:extLst>
              <a:ext uri="{FF2B5EF4-FFF2-40B4-BE49-F238E27FC236}">
                <a16:creationId xmlns:a16="http://schemas.microsoft.com/office/drawing/2014/main" id="{4E5252B1-B7AC-4BEC-9A3E-A6B08F3D6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5476D5-2D39-4474-8943-687F6A0C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8165"/>
            <a:ext cx="5730737" cy="2682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41EB77-7041-4A1B-978C-A7F538540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576" y="3221336"/>
            <a:ext cx="4752297" cy="26793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0E513B-29B6-492B-A1F0-7688A0AB26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4" t="12843" r="7718" b="11303"/>
          <a:stretch/>
        </p:blipFill>
        <p:spPr>
          <a:xfrm>
            <a:off x="8382000" y="0"/>
            <a:ext cx="2542279" cy="23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3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/>
              <a:t>Google </a:t>
            </a:r>
            <a:r>
              <a:rPr lang="en-US" altLang="zh-CN" dirty="0" err="1"/>
              <a:t>scolar</a:t>
            </a:r>
            <a:endParaRPr lang="en-US" altLang="zh-CN" dirty="0"/>
          </a:p>
          <a:p>
            <a:r>
              <a:rPr lang="zh-CN" altLang="en-US" dirty="0"/>
              <a:t>配合网络流量管理器或国内镜像使用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BB2150-6F9A-4572-897C-C8ECAD27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45" y="460681"/>
            <a:ext cx="2726727" cy="2594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897C2B-86EC-409D-8358-CD918DAF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22" y="3612029"/>
            <a:ext cx="7168662" cy="25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5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zh-CN" altLang="en-US" dirty="0"/>
              <a:t>北邮图书馆</a:t>
            </a:r>
            <a:r>
              <a:rPr lang="en-US" altLang="zh-CN" dirty="0"/>
              <a:t>——SCI</a:t>
            </a:r>
            <a:r>
              <a:rPr lang="zh-CN" altLang="en-US" dirty="0"/>
              <a:t>、</a:t>
            </a:r>
            <a:r>
              <a:rPr lang="en-US" altLang="zh-CN" dirty="0"/>
              <a:t>IEEE</a:t>
            </a:r>
            <a:r>
              <a:rPr lang="zh-CN" altLang="en-US" dirty="0"/>
              <a:t>、知网等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BE18D-CE32-4170-887E-5263BFAF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23" y="576986"/>
            <a:ext cx="2886611" cy="2433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951539-348B-4B2E-8528-AE6ED213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7" y="2368851"/>
            <a:ext cx="7322807" cy="39430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41C758-2D66-4AF1-87A6-9EB5B8F65165}"/>
              </a:ext>
            </a:extLst>
          </p:cNvPr>
          <p:cNvSpPr/>
          <p:nvPr/>
        </p:nvSpPr>
        <p:spPr>
          <a:xfrm>
            <a:off x="8161007" y="3539629"/>
            <a:ext cx="2886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一般来讲，IEEE J、T 质量较高；C较短；L次之。IEEE也是有分区的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FDDE31-490E-4734-ADB3-0A3EE6BCE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923" y="4615289"/>
            <a:ext cx="2118544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3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 err="1"/>
              <a:t>Matlab</a:t>
            </a:r>
            <a:endParaRPr lang="en-US" altLang="zh-CN" dirty="0"/>
          </a:p>
          <a:p>
            <a:r>
              <a:rPr lang="zh-CN" altLang="en-US" dirty="0"/>
              <a:t>在北邮资源站上可以找到，</a:t>
            </a:r>
            <a:endParaRPr lang="en-US" altLang="zh-CN" dirty="0"/>
          </a:p>
          <a:p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/>
              <a:t>账号一定要用校园邮箱注册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BE18D-CE32-4170-887E-5263BFAF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23" y="576986"/>
            <a:ext cx="2886611" cy="24334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67721D-FE76-4529-A8D1-624335DC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0860"/>
            <a:ext cx="5369169" cy="31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4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生命苦短我用 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/>
              <a:t>Anaconda</a:t>
            </a:r>
          </a:p>
          <a:p>
            <a:r>
              <a:rPr lang="zh-CN" altLang="en-US" dirty="0"/>
              <a:t>基本上是对新手最友好的第三方库管理软件</a:t>
            </a:r>
          </a:p>
          <a:p>
            <a:r>
              <a:rPr lang="zh-CN" altLang="en-US" dirty="0"/>
              <a:t>下载安装一定要选中“</a:t>
            </a:r>
            <a:r>
              <a:rPr lang="en-US" altLang="zh-CN" dirty="0"/>
              <a:t>add to path”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56D450-15D9-4735-92A4-2741434D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5" y="4071426"/>
            <a:ext cx="6492803" cy="22404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E27829-7BCE-487D-A067-0CABBA5E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45" y="682494"/>
            <a:ext cx="3276978" cy="31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15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生命苦短我用 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/>
              <a:t>VS code</a:t>
            </a:r>
          </a:p>
          <a:p>
            <a:r>
              <a:rPr lang="zh-CN" altLang="en-US" dirty="0"/>
              <a:t>基本上是对新手最友好的第三方库管理软件</a:t>
            </a:r>
          </a:p>
          <a:p>
            <a:r>
              <a:rPr lang="zh-CN" altLang="en-US" dirty="0"/>
              <a:t>下载安装一定要选中“</a:t>
            </a:r>
            <a:r>
              <a:rPr lang="en-US" altLang="zh-CN" dirty="0"/>
              <a:t>add to path”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9B3C5-22CA-4600-B23E-4DA5A598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9756"/>
            <a:ext cx="6127011" cy="3414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1BD9B3-31C8-464D-9AAD-352E42A6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64" y="398092"/>
            <a:ext cx="3666575" cy="368153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47E00C-F131-452B-9017-B09362F3C516}"/>
              </a:ext>
            </a:extLst>
          </p:cNvPr>
          <p:cNvSpPr/>
          <p:nvPr/>
        </p:nvSpPr>
        <p:spPr>
          <a:xfrm>
            <a:off x="8170984" y="4653281"/>
            <a:ext cx="2930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轻量级但强大的IDE，不仅仅可以搭建python开发环境，还可以配合第三方插件搭建所有语言的开发环境</a:t>
            </a:r>
          </a:p>
        </p:txBody>
      </p:sp>
    </p:spTree>
    <p:extLst>
      <p:ext uri="{BB962C8B-B14F-4D97-AF65-F5344CB8AC3E}">
        <p14:creationId xmlns:p14="http://schemas.microsoft.com/office/powerpoint/2010/main" val="181190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生命苦短我用 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zh-CN" altLang="en-US" dirty="0"/>
              <a:t>第三方</a:t>
            </a:r>
            <a:r>
              <a:rPr lang="en-US" altLang="zh-CN" dirty="0" err="1"/>
              <a:t>whl</a:t>
            </a:r>
            <a:endParaRPr lang="zh-CN" altLang="en-US" dirty="0"/>
          </a:p>
          <a:p>
            <a:r>
              <a:rPr lang="zh-CN" altLang="en-US" dirty="0"/>
              <a:t>如果安装</a:t>
            </a:r>
            <a:r>
              <a:rPr lang="en-US" altLang="zh-CN" dirty="0"/>
              <a:t>python</a:t>
            </a:r>
            <a:r>
              <a:rPr lang="zh-CN" altLang="en-US" dirty="0"/>
              <a:t>库出现</a:t>
            </a:r>
            <a:r>
              <a:rPr lang="en-US" altLang="zh-CN" dirty="0"/>
              <a:t>bug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版本确认无误后到该网站下载</a:t>
            </a:r>
            <a:r>
              <a:rPr lang="en-US" altLang="zh-CN" dirty="0"/>
              <a:t>.</a:t>
            </a:r>
            <a:r>
              <a:rPr lang="en-US" altLang="zh-CN" dirty="0" err="1"/>
              <a:t>whl</a:t>
            </a:r>
            <a:r>
              <a:rPr lang="zh-CN" altLang="en-US" dirty="0"/>
              <a:t>进行安装。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2D7420-4535-4807-97BB-2541E659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55" y="587834"/>
            <a:ext cx="3425860" cy="32227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FC79ED-5407-433C-A7BA-1E1494F18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5" y="3301094"/>
            <a:ext cx="7905855" cy="32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0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代码托管平台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zh-CN" altLang="en-US" dirty="0"/>
              <a:t>相当于一个网盘，只不过这个网盘专门为代码项目工程设计，可以清晰的展示出你的代码修改历史，而且可以对你的每个版本的代码进行对比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C76397-2B74-4F4D-A1EC-AE69F9F4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29000"/>
            <a:ext cx="5679831" cy="3244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EDAF-955D-4AB1-8496-F7A63616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222" y="741070"/>
            <a:ext cx="3195793" cy="32602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63D346-A7FD-40BD-B58B-B8022F020D76}"/>
              </a:ext>
            </a:extLst>
          </p:cNvPr>
          <p:cNvSpPr txBox="1"/>
          <p:nvPr/>
        </p:nvSpPr>
        <p:spPr>
          <a:xfrm>
            <a:off x="9232639" y="41156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我的主页</a:t>
            </a:r>
          </a:p>
        </p:txBody>
      </p:sp>
    </p:spTree>
    <p:extLst>
      <p:ext uri="{BB962C8B-B14F-4D97-AF65-F5344CB8AC3E}">
        <p14:creationId xmlns:p14="http://schemas.microsoft.com/office/powerpoint/2010/main" val="404748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本土化代码托管平台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 err="1"/>
              <a:t>Gitee</a:t>
            </a:r>
            <a:r>
              <a:rPr lang="zh-CN" altLang="en-US" dirty="0"/>
              <a:t>、用法和</a:t>
            </a:r>
            <a:r>
              <a:rPr lang="en-US" altLang="zh-CN" dirty="0" err="1"/>
              <a:t>github</a:t>
            </a:r>
            <a:r>
              <a:rPr lang="zh-CN" altLang="en-US" dirty="0"/>
              <a:t>一模一样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63D346-A7FD-40BD-B58B-B8022F020D76}"/>
              </a:ext>
            </a:extLst>
          </p:cNvPr>
          <p:cNvSpPr txBox="1"/>
          <p:nvPr/>
        </p:nvSpPr>
        <p:spPr>
          <a:xfrm>
            <a:off x="9232639" y="41156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我的主页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EAD2A2-FF4B-4546-9668-15BF7834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95" y="112285"/>
            <a:ext cx="4392436" cy="3935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F1D51A-5191-4BFE-B731-82DB5F2E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62" y="3075171"/>
            <a:ext cx="6775938" cy="31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5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en-US" altLang="zh-CN" dirty="0" err="1"/>
              <a:t>lfs</a:t>
            </a:r>
            <a:endParaRPr lang="zh-CN" altLang="en-US" dirty="0"/>
          </a:p>
        </p:txBody>
      </p:sp>
      <p:sp>
        <p:nvSpPr>
          <p:cNvPr id="5" name="AutoShape 2" descr="image-20201122161053769">
            <a:extLst>
              <a:ext uri="{FF2B5EF4-FFF2-40B4-BE49-F238E27FC236}">
                <a16:creationId xmlns:a16="http://schemas.microsoft.com/office/drawing/2014/main" id="{6529450D-D05D-43BE-B801-84503B937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-20201122161053769">
            <a:extLst>
              <a:ext uri="{FF2B5EF4-FFF2-40B4-BE49-F238E27FC236}">
                <a16:creationId xmlns:a16="http://schemas.microsoft.com/office/drawing/2014/main" id="{4E5252B1-B7AC-4BEC-9A3E-A6B08F3D6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596C2D-7B53-426E-ADFB-29ECC156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60" y="3691086"/>
            <a:ext cx="6355631" cy="25224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C4725-881A-4344-9B82-6C429505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05" y="615572"/>
            <a:ext cx="3463618" cy="36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学生礼包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学生礼包中包含多种付费服务器、域名、云存储等开发资源</a:t>
            </a:r>
          </a:p>
        </p:txBody>
      </p:sp>
      <p:sp>
        <p:nvSpPr>
          <p:cNvPr id="5" name="AutoShape 2" descr="image-20201122161053769">
            <a:extLst>
              <a:ext uri="{FF2B5EF4-FFF2-40B4-BE49-F238E27FC236}">
                <a16:creationId xmlns:a16="http://schemas.microsoft.com/office/drawing/2014/main" id="{6529450D-D05D-43BE-B801-84503B937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-20201122161053769">
            <a:extLst>
              <a:ext uri="{FF2B5EF4-FFF2-40B4-BE49-F238E27FC236}">
                <a16:creationId xmlns:a16="http://schemas.microsoft.com/office/drawing/2014/main" id="{4E5252B1-B7AC-4BEC-9A3E-A6B08F3D6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CA820-D8F3-43C1-8D68-60027FBC8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42" t="12523" r="15203" b="26502"/>
          <a:stretch/>
        </p:blipFill>
        <p:spPr>
          <a:xfrm>
            <a:off x="9411285" y="43717"/>
            <a:ext cx="2458331" cy="23361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1188A6-94CD-4938-BFEC-BDBF09DF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891" y="3429000"/>
            <a:ext cx="3107328" cy="3124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2B756E-561B-425F-B29E-F1B01C0D2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0"/>
            <a:ext cx="36397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2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/>
              <a:t>Clash</a:t>
            </a:r>
          </a:p>
          <a:p>
            <a:r>
              <a:rPr lang="zh-CN" altLang="en-US" dirty="0"/>
              <a:t>网络流量管理器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728D8-FC75-4223-B513-DC3D3FED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25" y="454193"/>
            <a:ext cx="2019475" cy="17527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8F1357-34B3-432F-9765-AE765CE8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77" y="365125"/>
            <a:ext cx="2579448" cy="22747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BB5A8E-5661-44DD-801B-969B934A4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28" y="3484635"/>
            <a:ext cx="2903472" cy="28272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66AC55C-2B94-4F8C-B541-E17A2B5B203C}"/>
              </a:ext>
            </a:extLst>
          </p:cNvPr>
          <p:cNvSpPr txBox="1"/>
          <p:nvPr/>
        </p:nvSpPr>
        <p:spPr>
          <a:xfrm>
            <a:off x="7022123" y="46366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乘车码</a:t>
            </a:r>
          </a:p>
        </p:txBody>
      </p:sp>
    </p:spTree>
    <p:extLst>
      <p:ext uri="{BB962C8B-B14F-4D97-AF65-F5344CB8AC3E}">
        <p14:creationId xmlns:p14="http://schemas.microsoft.com/office/powerpoint/2010/main" val="126498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/>
              <a:t>Typora</a:t>
            </a:r>
          </a:p>
          <a:p>
            <a:r>
              <a:rPr lang="zh-CN" altLang="en-US" dirty="0"/>
              <a:t>简单好用的</a:t>
            </a:r>
            <a:r>
              <a:rPr lang="en-US" altLang="zh-CN" dirty="0"/>
              <a:t>markdown</a:t>
            </a:r>
            <a:r>
              <a:rPr lang="zh-CN" altLang="en-US" dirty="0"/>
              <a:t>编辑器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87D2B-A407-484C-A313-B9711F95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10" y="273454"/>
            <a:ext cx="3124015" cy="2381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03CCE3-724F-40C5-A67D-201F2188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004" y="485037"/>
            <a:ext cx="2209992" cy="19585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4D61A3-1078-412E-ABF5-AA89CD1A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254" y="3031276"/>
            <a:ext cx="6872750" cy="37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Listary</a:t>
            </a:r>
            <a:endParaRPr lang="en-US" altLang="zh-CN" dirty="0"/>
          </a:p>
          <a:p>
            <a:r>
              <a:rPr lang="zh-CN" altLang="en-US" dirty="0"/>
              <a:t>全局文件查找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E33FB1-8F6D-4286-AF67-865E8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5731"/>
            <a:ext cx="2901490" cy="2143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6787A4-F70E-4471-9791-43699A17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584" y="465731"/>
            <a:ext cx="2156647" cy="20118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5C8FB9-1DB9-4825-81C6-6D11FF47D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74" y="2959918"/>
            <a:ext cx="7986452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captura</a:t>
            </a:r>
            <a:endParaRPr lang="en-US" altLang="zh-CN" dirty="0"/>
          </a:p>
          <a:p>
            <a:r>
              <a:rPr lang="zh-CN" altLang="en-US" dirty="0"/>
              <a:t>强大简洁的屏幕录制软件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80ECE8-8F4B-4FF9-9929-CA9C9753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89" y="582423"/>
            <a:ext cx="2223087" cy="17784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11D65A-F004-4CC7-BB21-B6CE134D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037" y="582423"/>
            <a:ext cx="2004234" cy="1920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A1AF0A-C89D-42B3-B1D7-EDDFF4399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21" y="2737712"/>
            <a:ext cx="9205758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4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snipaste</a:t>
            </a:r>
            <a:endParaRPr lang="en-US" altLang="zh-CN" dirty="0"/>
          </a:p>
          <a:p>
            <a:r>
              <a:rPr lang="zh-CN" altLang="en-US" dirty="0"/>
              <a:t>强大简洁的截屏软件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395943-7585-4E12-96E2-AA496536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522"/>
            <a:ext cx="2624977" cy="22968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10E710-FB1E-43CE-AF02-F3BE5A4E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994" y="224522"/>
            <a:ext cx="2141406" cy="20423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F3383F-4FCA-4B22-8A02-25F66EF7F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42" y="2993889"/>
            <a:ext cx="9411516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462</Words>
  <Application>Microsoft Office PowerPoint</Application>
  <PresentationFormat>宽屏</PresentationFormat>
  <Paragraphs>85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 经验分享</vt:lpstr>
      <vt:lpstr>常用软件</vt:lpstr>
      <vt:lpstr>常用软件</vt:lpstr>
      <vt:lpstr>常用软件</vt:lpstr>
      <vt:lpstr>常用软件</vt:lpstr>
      <vt:lpstr>常用软件</vt:lpstr>
      <vt:lpstr>常用软件</vt:lpstr>
      <vt:lpstr>常用软件</vt:lpstr>
      <vt:lpstr>常用软件</vt:lpstr>
      <vt:lpstr>网盘软件</vt:lpstr>
      <vt:lpstr>视频播放</vt:lpstr>
      <vt:lpstr>视频播放</vt:lpstr>
      <vt:lpstr>笔记软件notion</vt:lpstr>
      <vt:lpstr>常用网站</vt:lpstr>
      <vt:lpstr>全功能网站</vt:lpstr>
      <vt:lpstr>锻炼&amp;竞赛</vt:lpstr>
      <vt:lpstr>Debug常用</vt:lpstr>
      <vt:lpstr>北邮微软全家桶</vt:lpstr>
      <vt:lpstr>最强校内资源站</vt:lpstr>
      <vt:lpstr>科研资源</vt:lpstr>
      <vt:lpstr>科研资源</vt:lpstr>
      <vt:lpstr>科研工具</vt:lpstr>
      <vt:lpstr>生命苦短我用 python</vt:lpstr>
      <vt:lpstr>生命苦短我用 python</vt:lpstr>
      <vt:lpstr>生命苦短我用 python</vt:lpstr>
      <vt:lpstr>代码托管平台</vt:lpstr>
      <vt:lpstr>本土化代码托管平台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经验分享</dc:title>
  <dc:creator>旭沨 郭</dc:creator>
  <cp:lastModifiedBy>旭沨 郭</cp:lastModifiedBy>
  <cp:revision>8</cp:revision>
  <dcterms:created xsi:type="dcterms:W3CDTF">2020-11-24T06:40:24Z</dcterms:created>
  <dcterms:modified xsi:type="dcterms:W3CDTF">2020-11-24T07:54:37Z</dcterms:modified>
</cp:coreProperties>
</file>