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9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4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36398"/>
      </p:ext>
    </p:extLst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1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Арутюнов</dc:creator>
  <cp:lastModifiedBy>Григорий Арутюнов</cp:lastModifiedBy>
  <cp:revision>8</cp:revision>
  <dcterms:created xsi:type="dcterms:W3CDTF">2019-01-16T13:03:44Z</dcterms:created>
  <dcterms:modified xsi:type="dcterms:W3CDTF">2019-01-23T10:11:20Z</dcterms:modified>
</cp:coreProperties>
</file>