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Koubek" userId="bee31396bfba8831" providerId="LiveId" clId="{BC0431F0-B91D-4EA3-AE0B-543443C8FFC9}"/>
    <pc:docChg chg="custSel modSld">
      <pc:chgData name="Jan Koubek" userId="bee31396bfba8831" providerId="LiveId" clId="{BC0431F0-B91D-4EA3-AE0B-543443C8FFC9}" dt="2021-06-14T06:20:55.062" v="258"/>
      <pc:docMkLst>
        <pc:docMk/>
      </pc:docMkLst>
      <pc:sldChg chg="modSp mod">
        <pc:chgData name="Jan Koubek" userId="bee31396bfba8831" providerId="LiveId" clId="{BC0431F0-B91D-4EA3-AE0B-543443C8FFC9}" dt="2021-06-14T06:15:41.567" v="236" actId="20577"/>
        <pc:sldMkLst>
          <pc:docMk/>
          <pc:sldMk cId="675995104" sldId="261"/>
        </pc:sldMkLst>
        <pc:spChg chg="mod">
          <ac:chgData name="Jan Koubek" userId="bee31396bfba8831" providerId="LiveId" clId="{BC0431F0-B91D-4EA3-AE0B-543443C8FFC9}" dt="2021-06-14T06:15:41.567" v="236" actId="20577"/>
          <ac:spMkLst>
            <pc:docMk/>
            <pc:sldMk cId="675995104" sldId="261"/>
            <ac:spMk id="3" creationId="{E2CD5401-7727-44B8-BFFE-B88290807B2A}"/>
          </ac:spMkLst>
        </pc:spChg>
      </pc:sldChg>
      <pc:sldChg chg="modSp mod">
        <pc:chgData name="Jan Koubek" userId="bee31396bfba8831" providerId="LiveId" clId="{BC0431F0-B91D-4EA3-AE0B-543443C8FFC9}" dt="2021-06-14T06:20:55.062" v="258"/>
        <pc:sldMkLst>
          <pc:docMk/>
          <pc:sldMk cId="633945448" sldId="262"/>
        </pc:sldMkLst>
        <pc:spChg chg="mod">
          <ac:chgData name="Jan Koubek" userId="bee31396bfba8831" providerId="LiveId" clId="{BC0431F0-B91D-4EA3-AE0B-543443C8FFC9}" dt="2021-06-14T06:20:55.062" v="258"/>
          <ac:spMkLst>
            <pc:docMk/>
            <pc:sldMk cId="633945448" sldId="262"/>
            <ac:spMk id="3" creationId="{311670D4-F9C4-4FE6-84A4-C46BC2007923}"/>
          </ac:spMkLst>
        </pc:spChg>
      </pc:sldChg>
    </pc:docChg>
  </pc:docChgLst>
  <pc:docChgLst>
    <pc:chgData name="Jan Koubek" userId="bee31396bfba8831" providerId="LiveId" clId="{CA07EF86-9F9E-4682-8131-CD3A308F7C33}"/>
    <pc:docChg chg="custSel modSld">
      <pc:chgData name="Jan Koubek" userId="bee31396bfba8831" providerId="LiveId" clId="{CA07EF86-9F9E-4682-8131-CD3A308F7C33}" dt="2021-01-18T06:57:38.607" v="14" actId="5793"/>
      <pc:docMkLst>
        <pc:docMk/>
      </pc:docMkLst>
      <pc:sldChg chg="modSp mod">
        <pc:chgData name="Jan Koubek" userId="bee31396bfba8831" providerId="LiveId" clId="{CA07EF86-9F9E-4682-8131-CD3A308F7C33}" dt="2021-01-18T06:57:38.607" v="14" actId="5793"/>
        <pc:sldMkLst>
          <pc:docMk/>
          <pc:sldMk cId="831640965" sldId="258"/>
        </pc:sldMkLst>
        <pc:spChg chg="mod">
          <ac:chgData name="Jan Koubek" userId="bee31396bfba8831" providerId="LiveId" clId="{CA07EF86-9F9E-4682-8131-CD3A308F7C33}" dt="2021-01-18T06:57:38.607" v="14" actId="5793"/>
          <ac:spMkLst>
            <pc:docMk/>
            <pc:sldMk cId="831640965" sldId="258"/>
            <ac:spMk id="3" creationId="{27A528C4-9947-43EC-9E0B-9AD09277EC9D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9D5149-3251-4637-BA0B-0B6E3B1E4F4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FC00515-3CE4-444F-9653-A16330594BF0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Cíle projektu</a:t>
          </a:r>
          <a:endParaRPr lang="en-US"/>
        </a:p>
      </dgm:t>
    </dgm:pt>
    <dgm:pt modelId="{5B027308-1231-4354-97ED-D67BEB5EF332}" type="parTrans" cxnId="{099B969B-5011-4C59-B969-FB1CDFDDAB96}">
      <dgm:prSet/>
      <dgm:spPr/>
      <dgm:t>
        <a:bodyPr/>
        <a:lstStyle/>
        <a:p>
          <a:endParaRPr lang="en-US"/>
        </a:p>
      </dgm:t>
    </dgm:pt>
    <dgm:pt modelId="{6093E2D3-5A51-48D6-B677-32065A3B4534}" type="sibTrans" cxnId="{099B969B-5011-4C59-B969-FB1CDFDDAB96}">
      <dgm:prSet/>
      <dgm:spPr/>
      <dgm:t>
        <a:bodyPr/>
        <a:lstStyle/>
        <a:p>
          <a:endParaRPr lang="en-US"/>
        </a:p>
      </dgm:t>
    </dgm:pt>
    <dgm:pt modelId="{23237FCC-9A6A-4E4A-9BE9-43A260936195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Použité technologie</a:t>
          </a:r>
          <a:endParaRPr lang="en-US"/>
        </a:p>
      </dgm:t>
    </dgm:pt>
    <dgm:pt modelId="{766548DE-A10E-4B88-A522-E3AD73E06E5A}" type="parTrans" cxnId="{457C5B77-A622-4FB2-BE53-68FDF94BD7A2}">
      <dgm:prSet/>
      <dgm:spPr/>
      <dgm:t>
        <a:bodyPr/>
        <a:lstStyle/>
        <a:p>
          <a:endParaRPr lang="en-US"/>
        </a:p>
      </dgm:t>
    </dgm:pt>
    <dgm:pt modelId="{FC344032-8BA1-4081-BD2E-3E9F5E0CCCF9}" type="sibTrans" cxnId="{457C5B77-A622-4FB2-BE53-68FDF94BD7A2}">
      <dgm:prSet/>
      <dgm:spPr/>
      <dgm:t>
        <a:bodyPr/>
        <a:lstStyle/>
        <a:p>
          <a:endParaRPr lang="en-US"/>
        </a:p>
      </dgm:t>
    </dgm:pt>
    <dgm:pt modelId="{85901A5B-E258-41B7-9AB2-F13411E14CDC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Ukázky</a:t>
          </a:r>
          <a:endParaRPr lang="en-US"/>
        </a:p>
      </dgm:t>
    </dgm:pt>
    <dgm:pt modelId="{7DB9D66A-BD58-486D-B868-D230C758D016}" type="parTrans" cxnId="{B6538954-38A0-4B31-AAA8-167C0C94EC8B}">
      <dgm:prSet/>
      <dgm:spPr/>
      <dgm:t>
        <a:bodyPr/>
        <a:lstStyle/>
        <a:p>
          <a:endParaRPr lang="en-US"/>
        </a:p>
      </dgm:t>
    </dgm:pt>
    <dgm:pt modelId="{A5B43CC4-148A-4E07-B3B2-1E771A9893A4}" type="sibTrans" cxnId="{B6538954-38A0-4B31-AAA8-167C0C94EC8B}">
      <dgm:prSet/>
      <dgm:spPr/>
      <dgm:t>
        <a:bodyPr/>
        <a:lstStyle/>
        <a:p>
          <a:endParaRPr lang="en-US"/>
        </a:p>
      </dgm:t>
    </dgm:pt>
    <dgm:pt modelId="{FA4DB488-EC46-4851-A9C6-7F1B94C66C19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Dosažené cíle</a:t>
          </a:r>
          <a:endParaRPr lang="en-US"/>
        </a:p>
      </dgm:t>
    </dgm:pt>
    <dgm:pt modelId="{C721C4CE-972D-4E61-A172-B05C96A7814E}" type="parTrans" cxnId="{16FF79B3-727A-44D6-80D1-1A64F9C95DC9}">
      <dgm:prSet/>
      <dgm:spPr/>
      <dgm:t>
        <a:bodyPr/>
        <a:lstStyle/>
        <a:p>
          <a:endParaRPr lang="en-US"/>
        </a:p>
      </dgm:t>
    </dgm:pt>
    <dgm:pt modelId="{C980E390-B379-43EF-8883-6E580D4A49A5}" type="sibTrans" cxnId="{16FF79B3-727A-44D6-80D1-1A64F9C95DC9}">
      <dgm:prSet/>
      <dgm:spPr/>
      <dgm:t>
        <a:bodyPr/>
        <a:lstStyle/>
        <a:p>
          <a:endParaRPr lang="en-US"/>
        </a:p>
      </dgm:t>
    </dgm:pt>
    <dgm:pt modelId="{35F357D6-91F7-41B4-8170-68CE8E716480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Budoucnost</a:t>
          </a:r>
          <a:endParaRPr lang="en-US"/>
        </a:p>
      </dgm:t>
    </dgm:pt>
    <dgm:pt modelId="{869133EC-8648-4475-8A82-86189C72A826}" type="parTrans" cxnId="{A4213E47-E11D-454C-8D6A-F6787D0926BD}">
      <dgm:prSet/>
      <dgm:spPr/>
      <dgm:t>
        <a:bodyPr/>
        <a:lstStyle/>
        <a:p>
          <a:endParaRPr lang="en-US"/>
        </a:p>
      </dgm:t>
    </dgm:pt>
    <dgm:pt modelId="{69F526B2-5FB5-4A23-840E-C70359B2BCB2}" type="sibTrans" cxnId="{A4213E47-E11D-454C-8D6A-F6787D0926BD}">
      <dgm:prSet/>
      <dgm:spPr/>
      <dgm:t>
        <a:bodyPr/>
        <a:lstStyle/>
        <a:p>
          <a:endParaRPr lang="en-US"/>
        </a:p>
      </dgm:t>
    </dgm:pt>
    <dgm:pt modelId="{CDC555AF-52A0-407F-903C-A81A0A8053E9}" type="pres">
      <dgm:prSet presAssocID="{F29D5149-3251-4637-BA0B-0B6E3B1E4F4E}" presName="root" presStyleCnt="0">
        <dgm:presLayoutVars>
          <dgm:dir/>
          <dgm:resizeHandles val="exact"/>
        </dgm:presLayoutVars>
      </dgm:prSet>
      <dgm:spPr/>
    </dgm:pt>
    <dgm:pt modelId="{9A7CA738-40D1-49E1-8C36-464844E53603}" type="pres">
      <dgm:prSet presAssocID="{CFC00515-3CE4-444F-9653-A16330594BF0}" presName="compNode" presStyleCnt="0"/>
      <dgm:spPr/>
    </dgm:pt>
    <dgm:pt modelId="{A89CAD12-6131-4F25-A148-1266CEC5F2FB}" type="pres">
      <dgm:prSet presAssocID="{CFC00515-3CE4-444F-9653-A16330594BF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efa do černého"/>
        </a:ext>
      </dgm:extLst>
    </dgm:pt>
    <dgm:pt modelId="{35C99DB5-6780-4D77-B164-C56F99D0CB3E}" type="pres">
      <dgm:prSet presAssocID="{CFC00515-3CE4-444F-9653-A16330594BF0}" presName="spaceRect" presStyleCnt="0"/>
      <dgm:spPr/>
    </dgm:pt>
    <dgm:pt modelId="{2CD78DE4-0181-4183-A883-AF98829682A0}" type="pres">
      <dgm:prSet presAssocID="{CFC00515-3CE4-444F-9653-A16330594BF0}" presName="textRect" presStyleLbl="revTx" presStyleIdx="0" presStyleCnt="5">
        <dgm:presLayoutVars>
          <dgm:chMax val="1"/>
          <dgm:chPref val="1"/>
        </dgm:presLayoutVars>
      </dgm:prSet>
      <dgm:spPr/>
    </dgm:pt>
    <dgm:pt modelId="{AD85676F-791B-4F58-A56D-E58C5496362A}" type="pres">
      <dgm:prSet presAssocID="{6093E2D3-5A51-48D6-B677-32065A3B4534}" presName="sibTrans" presStyleCnt="0"/>
      <dgm:spPr/>
    </dgm:pt>
    <dgm:pt modelId="{D013E4AC-80E8-46B7-81C2-17235606E3C4}" type="pres">
      <dgm:prSet presAssocID="{23237FCC-9A6A-4E4A-9BE9-43A260936195}" presName="compNode" presStyleCnt="0"/>
      <dgm:spPr/>
    </dgm:pt>
    <dgm:pt modelId="{F0410FFA-E3F7-4C65-B9DB-4B1015FEEBCD}" type="pres">
      <dgm:prSet presAssocID="{23237FCC-9A6A-4E4A-9BE9-43A26093619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čítač"/>
        </a:ext>
      </dgm:extLst>
    </dgm:pt>
    <dgm:pt modelId="{E6563385-59A4-4E0D-BC6E-24369C7F45BD}" type="pres">
      <dgm:prSet presAssocID="{23237FCC-9A6A-4E4A-9BE9-43A260936195}" presName="spaceRect" presStyleCnt="0"/>
      <dgm:spPr/>
    </dgm:pt>
    <dgm:pt modelId="{7235A994-2E5D-486D-BE31-0F3D011E57BE}" type="pres">
      <dgm:prSet presAssocID="{23237FCC-9A6A-4E4A-9BE9-43A260936195}" presName="textRect" presStyleLbl="revTx" presStyleIdx="1" presStyleCnt="5">
        <dgm:presLayoutVars>
          <dgm:chMax val="1"/>
          <dgm:chPref val="1"/>
        </dgm:presLayoutVars>
      </dgm:prSet>
      <dgm:spPr/>
    </dgm:pt>
    <dgm:pt modelId="{2D322CD2-83F0-4482-9444-7E62616DB95A}" type="pres">
      <dgm:prSet presAssocID="{FC344032-8BA1-4081-BD2E-3E9F5E0CCCF9}" presName="sibTrans" presStyleCnt="0"/>
      <dgm:spPr/>
    </dgm:pt>
    <dgm:pt modelId="{9D1EF751-6054-4528-8E21-10548B5C9D90}" type="pres">
      <dgm:prSet presAssocID="{85901A5B-E258-41B7-9AB2-F13411E14CDC}" presName="compNode" presStyleCnt="0"/>
      <dgm:spPr/>
    </dgm:pt>
    <dgm:pt modelId="{45641006-32E5-40CC-A3A5-89AE806895D6}" type="pres">
      <dgm:prSet presAssocID="{85901A5B-E258-41B7-9AB2-F13411E14CD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čitel"/>
        </a:ext>
      </dgm:extLst>
    </dgm:pt>
    <dgm:pt modelId="{AED6C72F-4102-4FFF-9697-911703C14A51}" type="pres">
      <dgm:prSet presAssocID="{85901A5B-E258-41B7-9AB2-F13411E14CDC}" presName="spaceRect" presStyleCnt="0"/>
      <dgm:spPr/>
    </dgm:pt>
    <dgm:pt modelId="{3B41BBE0-9DC3-4999-A693-664E0DF57FF7}" type="pres">
      <dgm:prSet presAssocID="{85901A5B-E258-41B7-9AB2-F13411E14CDC}" presName="textRect" presStyleLbl="revTx" presStyleIdx="2" presStyleCnt="5">
        <dgm:presLayoutVars>
          <dgm:chMax val="1"/>
          <dgm:chPref val="1"/>
        </dgm:presLayoutVars>
      </dgm:prSet>
      <dgm:spPr/>
    </dgm:pt>
    <dgm:pt modelId="{8E5A295E-9572-4AC9-8810-DB8303D63FB5}" type="pres">
      <dgm:prSet presAssocID="{A5B43CC4-148A-4E07-B3B2-1E771A9893A4}" presName="sibTrans" presStyleCnt="0"/>
      <dgm:spPr/>
    </dgm:pt>
    <dgm:pt modelId="{01498F83-55EA-4A07-9E64-D2B8D5BA870F}" type="pres">
      <dgm:prSet presAssocID="{FA4DB488-EC46-4851-A9C6-7F1B94C66C19}" presName="compNode" presStyleCnt="0"/>
      <dgm:spPr/>
    </dgm:pt>
    <dgm:pt modelId="{4AE215C2-CDBC-4F5D-8252-B53F0F4BF9D7}" type="pres">
      <dgm:prSet presAssocID="{FA4DB488-EC46-4851-A9C6-7F1B94C66C1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škrtnutí"/>
        </a:ext>
      </dgm:extLst>
    </dgm:pt>
    <dgm:pt modelId="{BB915FBB-FB62-4283-9A6E-3A23680FCC0F}" type="pres">
      <dgm:prSet presAssocID="{FA4DB488-EC46-4851-A9C6-7F1B94C66C19}" presName="spaceRect" presStyleCnt="0"/>
      <dgm:spPr/>
    </dgm:pt>
    <dgm:pt modelId="{A34A6A57-C3A5-4B71-8580-E9008CD7D8C3}" type="pres">
      <dgm:prSet presAssocID="{FA4DB488-EC46-4851-A9C6-7F1B94C66C19}" presName="textRect" presStyleLbl="revTx" presStyleIdx="3" presStyleCnt="5">
        <dgm:presLayoutVars>
          <dgm:chMax val="1"/>
          <dgm:chPref val="1"/>
        </dgm:presLayoutVars>
      </dgm:prSet>
      <dgm:spPr/>
    </dgm:pt>
    <dgm:pt modelId="{CCEA0B99-BBC2-4789-B69A-381777255E44}" type="pres">
      <dgm:prSet presAssocID="{C980E390-B379-43EF-8883-6E580D4A49A5}" presName="sibTrans" presStyleCnt="0"/>
      <dgm:spPr/>
    </dgm:pt>
    <dgm:pt modelId="{BE49CE90-6E98-4238-AD8C-47F8C3630F86}" type="pres">
      <dgm:prSet presAssocID="{35F357D6-91F7-41B4-8170-68CE8E716480}" presName="compNode" presStyleCnt="0"/>
      <dgm:spPr/>
    </dgm:pt>
    <dgm:pt modelId="{AAEB84BE-598A-4AB0-B093-A1820895347E}" type="pres">
      <dgm:prSet presAssocID="{35F357D6-91F7-41B4-8170-68CE8E71648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453EC5C-21FC-43DA-9522-50DA520F19C3}" type="pres">
      <dgm:prSet presAssocID="{35F357D6-91F7-41B4-8170-68CE8E716480}" presName="spaceRect" presStyleCnt="0"/>
      <dgm:spPr/>
    </dgm:pt>
    <dgm:pt modelId="{5727B6F5-CE57-412B-87A4-76236BF5E68B}" type="pres">
      <dgm:prSet presAssocID="{35F357D6-91F7-41B4-8170-68CE8E71648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FF9E22C-0DF9-46FD-9EE5-06A854CED465}" type="presOf" srcId="{FA4DB488-EC46-4851-A9C6-7F1B94C66C19}" destId="{A34A6A57-C3A5-4B71-8580-E9008CD7D8C3}" srcOrd="0" destOrd="0" presId="urn:microsoft.com/office/officeart/2018/2/layout/IconLabelList"/>
    <dgm:cxn modelId="{43BADA63-7CD7-4611-9CB1-B008887D4413}" type="presOf" srcId="{CFC00515-3CE4-444F-9653-A16330594BF0}" destId="{2CD78DE4-0181-4183-A883-AF98829682A0}" srcOrd="0" destOrd="0" presId="urn:microsoft.com/office/officeart/2018/2/layout/IconLabelList"/>
    <dgm:cxn modelId="{A4213E47-E11D-454C-8D6A-F6787D0926BD}" srcId="{F29D5149-3251-4637-BA0B-0B6E3B1E4F4E}" destId="{35F357D6-91F7-41B4-8170-68CE8E716480}" srcOrd="4" destOrd="0" parTransId="{869133EC-8648-4475-8A82-86189C72A826}" sibTransId="{69F526B2-5FB5-4A23-840E-C70359B2BCB2}"/>
    <dgm:cxn modelId="{B6538954-38A0-4B31-AAA8-167C0C94EC8B}" srcId="{F29D5149-3251-4637-BA0B-0B6E3B1E4F4E}" destId="{85901A5B-E258-41B7-9AB2-F13411E14CDC}" srcOrd="2" destOrd="0" parTransId="{7DB9D66A-BD58-486D-B868-D230C758D016}" sibTransId="{A5B43CC4-148A-4E07-B3B2-1E771A9893A4}"/>
    <dgm:cxn modelId="{457C5B77-A622-4FB2-BE53-68FDF94BD7A2}" srcId="{F29D5149-3251-4637-BA0B-0B6E3B1E4F4E}" destId="{23237FCC-9A6A-4E4A-9BE9-43A260936195}" srcOrd="1" destOrd="0" parTransId="{766548DE-A10E-4B88-A522-E3AD73E06E5A}" sibTransId="{FC344032-8BA1-4081-BD2E-3E9F5E0CCCF9}"/>
    <dgm:cxn modelId="{099B969B-5011-4C59-B969-FB1CDFDDAB96}" srcId="{F29D5149-3251-4637-BA0B-0B6E3B1E4F4E}" destId="{CFC00515-3CE4-444F-9653-A16330594BF0}" srcOrd="0" destOrd="0" parTransId="{5B027308-1231-4354-97ED-D67BEB5EF332}" sibTransId="{6093E2D3-5A51-48D6-B677-32065A3B4534}"/>
    <dgm:cxn modelId="{79DB63A7-6B96-4535-88DE-469E219939D8}" type="presOf" srcId="{23237FCC-9A6A-4E4A-9BE9-43A260936195}" destId="{7235A994-2E5D-486D-BE31-0F3D011E57BE}" srcOrd="0" destOrd="0" presId="urn:microsoft.com/office/officeart/2018/2/layout/IconLabelList"/>
    <dgm:cxn modelId="{CA8967A7-4805-4E54-BCB0-F2FFC18EDE48}" type="presOf" srcId="{F29D5149-3251-4637-BA0B-0B6E3B1E4F4E}" destId="{CDC555AF-52A0-407F-903C-A81A0A8053E9}" srcOrd="0" destOrd="0" presId="urn:microsoft.com/office/officeart/2018/2/layout/IconLabelList"/>
    <dgm:cxn modelId="{16FF79B3-727A-44D6-80D1-1A64F9C95DC9}" srcId="{F29D5149-3251-4637-BA0B-0B6E3B1E4F4E}" destId="{FA4DB488-EC46-4851-A9C6-7F1B94C66C19}" srcOrd="3" destOrd="0" parTransId="{C721C4CE-972D-4E61-A172-B05C96A7814E}" sibTransId="{C980E390-B379-43EF-8883-6E580D4A49A5}"/>
    <dgm:cxn modelId="{E1DE9AB9-09AE-43FE-A681-EACCD1C26D3D}" type="presOf" srcId="{85901A5B-E258-41B7-9AB2-F13411E14CDC}" destId="{3B41BBE0-9DC3-4999-A693-664E0DF57FF7}" srcOrd="0" destOrd="0" presId="urn:microsoft.com/office/officeart/2018/2/layout/IconLabelList"/>
    <dgm:cxn modelId="{23AD0FDF-CCB5-4CAC-B5F3-3E72A486F962}" type="presOf" srcId="{35F357D6-91F7-41B4-8170-68CE8E716480}" destId="{5727B6F5-CE57-412B-87A4-76236BF5E68B}" srcOrd="0" destOrd="0" presId="urn:microsoft.com/office/officeart/2018/2/layout/IconLabelList"/>
    <dgm:cxn modelId="{AC63AE50-C7CC-460A-9B73-DB3C5B986A17}" type="presParOf" srcId="{CDC555AF-52A0-407F-903C-A81A0A8053E9}" destId="{9A7CA738-40D1-49E1-8C36-464844E53603}" srcOrd="0" destOrd="0" presId="urn:microsoft.com/office/officeart/2018/2/layout/IconLabelList"/>
    <dgm:cxn modelId="{EB9AAEAD-CB92-4927-B3CD-E6C2CBDCF985}" type="presParOf" srcId="{9A7CA738-40D1-49E1-8C36-464844E53603}" destId="{A89CAD12-6131-4F25-A148-1266CEC5F2FB}" srcOrd="0" destOrd="0" presId="urn:microsoft.com/office/officeart/2018/2/layout/IconLabelList"/>
    <dgm:cxn modelId="{0AC955AE-F531-4E25-AFDB-460FFCBCD41F}" type="presParOf" srcId="{9A7CA738-40D1-49E1-8C36-464844E53603}" destId="{35C99DB5-6780-4D77-B164-C56F99D0CB3E}" srcOrd="1" destOrd="0" presId="urn:microsoft.com/office/officeart/2018/2/layout/IconLabelList"/>
    <dgm:cxn modelId="{097DA447-D2F4-4637-9584-BE7CAC328EFE}" type="presParOf" srcId="{9A7CA738-40D1-49E1-8C36-464844E53603}" destId="{2CD78DE4-0181-4183-A883-AF98829682A0}" srcOrd="2" destOrd="0" presId="urn:microsoft.com/office/officeart/2018/2/layout/IconLabelList"/>
    <dgm:cxn modelId="{A7D6D4F3-3038-43C3-AFB4-66ADCFC32312}" type="presParOf" srcId="{CDC555AF-52A0-407F-903C-A81A0A8053E9}" destId="{AD85676F-791B-4F58-A56D-E58C5496362A}" srcOrd="1" destOrd="0" presId="urn:microsoft.com/office/officeart/2018/2/layout/IconLabelList"/>
    <dgm:cxn modelId="{58D739E4-0B70-4FF6-BCFB-E44E09D51FE6}" type="presParOf" srcId="{CDC555AF-52A0-407F-903C-A81A0A8053E9}" destId="{D013E4AC-80E8-46B7-81C2-17235606E3C4}" srcOrd="2" destOrd="0" presId="urn:microsoft.com/office/officeart/2018/2/layout/IconLabelList"/>
    <dgm:cxn modelId="{B1EB1CE3-F5ED-4960-9622-FD28DE60F778}" type="presParOf" srcId="{D013E4AC-80E8-46B7-81C2-17235606E3C4}" destId="{F0410FFA-E3F7-4C65-B9DB-4B1015FEEBCD}" srcOrd="0" destOrd="0" presId="urn:microsoft.com/office/officeart/2018/2/layout/IconLabelList"/>
    <dgm:cxn modelId="{4EA9F09E-948D-447F-94AB-0F47BEA796C1}" type="presParOf" srcId="{D013E4AC-80E8-46B7-81C2-17235606E3C4}" destId="{E6563385-59A4-4E0D-BC6E-24369C7F45BD}" srcOrd="1" destOrd="0" presId="urn:microsoft.com/office/officeart/2018/2/layout/IconLabelList"/>
    <dgm:cxn modelId="{76E24D3C-39BC-4347-817E-A093C99D2177}" type="presParOf" srcId="{D013E4AC-80E8-46B7-81C2-17235606E3C4}" destId="{7235A994-2E5D-486D-BE31-0F3D011E57BE}" srcOrd="2" destOrd="0" presId="urn:microsoft.com/office/officeart/2018/2/layout/IconLabelList"/>
    <dgm:cxn modelId="{3026BC26-9E61-49F2-891E-0DC376E650FE}" type="presParOf" srcId="{CDC555AF-52A0-407F-903C-A81A0A8053E9}" destId="{2D322CD2-83F0-4482-9444-7E62616DB95A}" srcOrd="3" destOrd="0" presId="urn:microsoft.com/office/officeart/2018/2/layout/IconLabelList"/>
    <dgm:cxn modelId="{3DE4F793-DE49-4C22-99EE-042CAAD5902E}" type="presParOf" srcId="{CDC555AF-52A0-407F-903C-A81A0A8053E9}" destId="{9D1EF751-6054-4528-8E21-10548B5C9D90}" srcOrd="4" destOrd="0" presId="urn:microsoft.com/office/officeart/2018/2/layout/IconLabelList"/>
    <dgm:cxn modelId="{CB6978D9-EBA3-44A6-8F0B-FD362D9CF15B}" type="presParOf" srcId="{9D1EF751-6054-4528-8E21-10548B5C9D90}" destId="{45641006-32E5-40CC-A3A5-89AE806895D6}" srcOrd="0" destOrd="0" presId="urn:microsoft.com/office/officeart/2018/2/layout/IconLabelList"/>
    <dgm:cxn modelId="{7FB668CA-39AB-452C-A79B-BD7A3DD8AD72}" type="presParOf" srcId="{9D1EF751-6054-4528-8E21-10548B5C9D90}" destId="{AED6C72F-4102-4FFF-9697-911703C14A51}" srcOrd="1" destOrd="0" presId="urn:microsoft.com/office/officeart/2018/2/layout/IconLabelList"/>
    <dgm:cxn modelId="{7D9BC7DF-9FF2-403E-B8DF-4D7AA9C82E64}" type="presParOf" srcId="{9D1EF751-6054-4528-8E21-10548B5C9D90}" destId="{3B41BBE0-9DC3-4999-A693-664E0DF57FF7}" srcOrd="2" destOrd="0" presId="urn:microsoft.com/office/officeart/2018/2/layout/IconLabelList"/>
    <dgm:cxn modelId="{C7DDB790-70B0-4D11-98A6-1CB7128FFFE2}" type="presParOf" srcId="{CDC555AF-52A0-407F-903C-A81A0A8053E9}" destId="{8E5A295E-9572-4AC9-8810-DB8303D63FB5}" srcOrd="5" destOrd="0" presId="urn:microsoft.com/office/officeart/2018/2/layout/IconLabelList"/>
    <dgm:cxn modelId="{867DE339-9F77-409A-A6D3-21F581EDF35D}" type="presParOf" srcId="{CDC555AF-52A0-407F-903C-A81A0A8053E9}" destId="{01498F83-55EA-4A07-9E64-D2B8D5BA870F}" srcOrd="6" destOrd="0" presId="urn:microsoft.com/office/officeart/2018/2/layout/IconLabelList"/>
    <dgm:cxn modelId="{7C1F6792-5D9D-4DE3-81B9-F503D62E1D7C}" type="presParOf" srcId="{01498F83-55EA-4A07-9E64-D2B8D5BA870F}" destId="{4AE215C2-CDBC-4F5D-8252-B53F0F4BF9D7}" srcOrd="0" destOrd="0" presId="urn:microsoft.com/office/officeart/2018/2/layout/IconLabelList"/>
    <dgm:cxn modelId="{4902C5D5-D51A-413C-9357-9E923083B5AA}" type="presParOf" srcId="{01498F83-55EA-4A07-9E64-D2B8D5BA870F}" destId="{BB915FBB-FB62-4283-9A6E-3A23680FCC0F}" srcOrd="1" destOrd="0" presId="urn:microsoft.com/office/officeart/2018/2/layout/IconLabelList"/>
    <dgm:cxn modelId="{D00CBCA2-2919-434B-8560-5D0D218B702D}" type="presParOf" srcId="{01498F83-55EA-4A07-9E64-D2B8D5BA870F}" destId="{A34A6A57-C3A5-4B71-8580-E9008CD7D8C3}" srcOrd="2" destOrd="0" presId="urn:microsoft.com/office/officeart/2018/2/layout/IconLabelList"/>
    <dgm:cxn modelId="{8520A952-E7B7-417E-83D1-72683E8F202D}" type="presParOf" srcId="{CDC555AF-52A0-407F-903C-A81A0A8053E9}" destId="{CCEA0B99-BBC2-4789-B69A-381777255E44}" srcOrd="7" destOrd="0" presId="urn:microsoft.com/office/officeart/2018/2/layout/IconLabelList"/>
    <dgm:cxn modelId="{327A65E7-828A-41FD-9187-7BFBE3B8C946}" type="presParOf" srcId="{CDC555AF-52A0-407F-903C-A81A0A8053E9}" destId="{BE49CE90-6E98-4238-AD8C-47F8C3630F86}" srcOrd="8" destOrd="0" presId="urn:microsoft.com/office/officeart/2018/2/layout/IconLabelList"/>
    <dgm:cxn modelId="{10D31698-E36E-4726-99E4-4EC42EB2FC70}" type="presParOf" srcId="{BE49CE90-6E98-4238-AD8C-47F8C3630F86}" destId="{AAEB84BE-598A-4AB0-B093-A1820895347E}" srcOrd="0" destOrd="0" presId="urn:microsoft.com/office/officeart/2018/2/layout/IconLabelList"/>
    <dgm:cxn modelId="{3B8D3016-DCC4-4AB5-A048-0B32B3696536}" type="presParOf" srcId="{BE49CE90-6E98-4238-AD8C-47F8C3630F86}" destId="{2453EC5C-21FC-43DA-9522-50DA520F19C3}" srcOrd="1" destOrd="0" presId="urn:microsoft.com/office/officeart/2018/2/layout/IconLabelList"/>
    <dgm:cxn modelId="{335DD1DC-A14D-43DB-886B-92B8C6DBA352}" type="presParOf" srcId="{BE49CE90-6E98-4238-AD8C-47F8C3630F86}" destId="{5727B6F5-CE57-412B-87A4-76236BF5E68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9CAD12-6131-4F25-A148-1266CEC5F2FB}">
      <dsp:nvSpPr>
        <dsp:cNvPr id="0" name=""/>
        <dsp:cNvSpPr/>
      </dsp:nvSpPr>
      <dsp:spPr>
        <a:xfrm>
          <a:off x="856044" y="1237980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78DE4-0181-4183-A883-AF98829682A0}">
      <dsp:nvSpPr>
        <dsp:cNvPr id="0" name=""/>
        <dsp:cNvSpPr/>
      </dsp:nvSpPr>
      <dsp:spPr>
        <a:xfrm>
          <a:off x="361044" y="23180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Cíle projektu</a:t>
          </a:r>
          <a:endParaRPr lang="en-US" sz="2400" kern="1200"/>
        </a:p>
      </dsp:txBody>
      <dsp:txXfrm>
        <a:off x="361044" y="2318074"/>
        <a:ext cx="1800000" cy="720000"/>
      </dsp:txXfrm>
    </dsp:sp>
    <dsp:sp modelId="{F0410FFA-E3F7-4C65-B9DB-4B1015FEEBCD}">
      <dsp:nvSpPr>
        <dsp:cNvPr id="0" name=""/>
        <dsp:cNvSpPr/>
      </dsp:nvSpPr>
      <dsp:spPr>
        <a:xfrm>
          <a:off x="2971044" y="1237980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5A994-2E5D-486D-BE31-0F3D011E57BE}">
      <dsp:nvSpPr>
        <dsp:cNvPr id="0" name=""/>
        <dsp:cNvSpPr/>
      </dsp:nvSpPr>
      <dsp:spPr>
        <a:xfrm>
          <a:off x="2476044" y="23180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Použité technologie</a:t>
          </a:r>
          <a:endParaRPr lang="en-US" sz="2400" kern="1200"/>
        </a:p>
      </dsp:txBody>
      <dsp:txXfrm>
        <a:off x="2476044" y="2318074"/>
        <a:ext cx="1800000" cy="720000"/>
      </dsp:txXfrm>
    </dsp:sp>
    <dsp:sp modelId="{45641006-32E5-40CC-A3A5-89AE806895D6}">
      <dsp:nvSpPr>
        <dsp:cNvPr id="0" name=""/>
        <dsp:cNvSpPr/>
      </dsp:nvSpPr>
      <dsp:spPr>
        <a:xfrm>
          <a:off x="5086045" y="1237980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1BBE0-9DC3-4999-A693-664E0DF57FF7}">
      <dsp:nvSpPr>
        <dsp:cNvPr id="0" name=""/>
        <dsp:cNvSpPr/>
      </dsp:nvSpPr>
      <dsp:spPr>
        <a:xfrm>
          <a:off x="4591045" y="23180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Ukázky</a:t>
          </a:r>
          <a:endParaRPr lang="en-US" sz="2400" kern="1200"/>
        </a:p>
      </dsp:txBody>
      <dsp:txXfrm>
        <a:off x="4591045" y="2318074"/>
        <a:ext cx="1800000" cy="720000"/>
      </dsp:txXfrm>
    </dsp:sp>
    <dsp:sp modelId="{4AE215C2-CDBC-4F5D-8252-B53F0F4BF9D7}">
      <dsp:nvSpPr>
        <dsp:cNvPr id="0" name=""/>
        <dsp:cNvSpPr/>
      </dsp:nvSpPr>
      <dsp:spPr>
        <a:xfrm>
          <a:off x="7201045" y="1237980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A6A57-C3A5-4B71-8580-E9008CD7D8C3}">
      <dsp:nvSpPr>
        <dsp:cNvPr id="0" name=""/>
        <dsp:cNvSpPr/>
      </dsp:nvSpPr>
      <dsp:spPr>
        <a:xfrm>
          <a:off x="6706045" y="23180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Dosažené cíle</a:t>
          </a:r>
          <a:endParaRPr lang="en-US" sz="2400" kern="1200"/>
        </a:p>
      </dsp:txBody>
      <dsp:txXfrm>
        <a:off x="6706045" y="2318074"/>
        <a:ext cx="1800000" cy="720000"/>
      </dsp:txXfrm>
    </dsp:sp>
    <dsp:sp modelId="{AAEB84BE-598A-4AB0-B093-A1820895347E}">
      <dsp:nvSpPr>
        <dsp:cNvPr id="0" name=""/>
        <dsp:cNvSpPr/>
      </dsp:nvSpPr>
      <dsp:spPr>
        <a:xfrm>
          <a:off x="9316044" y="1237980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7B6F5-CE57-412B-87A4-76236BF5E68B}">
      <dsp:nvSpPr>
        <dsp:cNvPr id="0" name=""/>
        <dsp:cNvSpPr/>
      </dsp:nvSpPr>
      <dsp:spPr>
        <a:xfrm>
          <a:off x="8821045" y="23180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Budoucnost</a:t>
          </a:r>
          <a:endParaRPr lang="en-US" sz="2400" kern="1200"/>
        </a:p>
      </dsp:txBody>
      <dsp:txXfrm>
        <a:off x="8821045" y="2318074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5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9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7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0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9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3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7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3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9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0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FD221C-EDD3-49D9-90A7-260CECEE1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4D2FB6FE-A4C0-4036-9E6A-64EAEB29A6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7964" r="-1" b="7761"/>
          <a:stretch/>
        </p:blipFill>
        <p:spPr>
          <a:xfrm>
            <a:off x="20" y="18672"/>
            <a:ext cx="12188932" cy="6856614"/>
          </a:xfrm>
          <a:prstGeom prst="rect">
            <a:avLst/>
          </a:prstGeom>
        </p:spPr>
      </p:pic>
      <p:grpSp>
        <p:nvGrpSpPr>
          <p:cNvPr id="32" name="Top Left">
            <a:extLst>
              <a:ext uri="{FF2B5EF4-FFF2-40B4-BE49-F238E27FC236}">
                <a16:creationId xmlns:a16="http://schemas.microsoft.com/office/drawing/2014/main" id="{B858DA4F-B13B-4D82-A95F-CBF114B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A4C0D61-C854-46C1-85D7-10CCCB952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C0CC377-89ED-4A85-84B3-011B44D5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CC44302-CB8C-48E2-B1CD-BA4D30DA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EAC85F3-ABB7-4AE5-A19F-69B28F09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D6442C7-EA96-48F7-8E52-15B32EDD6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ECB895E-B92E-4686-8B6F-BA0F9041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57CEDFC-C202-445C-9D3B-467FB3DCE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763FC30-4283-464C-932E-272A62FE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DE2B79E-20B8-482A-9098-FCAEF6B21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7ECCA13-011E-4D0B-8827-B1DFEF09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4CCC8FF-3393-4965-BD21-DCB37A245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6D6870E-B40A-4E80-A706-BA8CB5E2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1B66FCF-F34F-4C17-A29E-EE8E13812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D861033-CAAF-46D9-B275-DCF52F2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30B9015-F708-485A-9F3F-7E0623037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3441AA6-F9EC-411F-A4FB-9B7EE56C5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6968039-0590-4D7E-ADDB-E70FAF504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BFFD17E-72B9-443C-8D9A-C2140F3E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27F8EB-7284-4904-98C3-32BCBD33A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546E1AF-525C-4FD2-BAE6-9D672248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4EA0D3-F1E3-4AF6-B30E-791175E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910BB0F-2FD9-4EA6-82D7-5226F29AB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19C1A72-0647-44E4-9BB1-EA823EED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C60E4D0-A72D-4248-AFA0-D70960B6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8" name="Bottom Right">
            <a:extLst>
              <a:ext uri="{FF2B5EF4-FFF2-40B4-BE49-F238E27FC236}">
                <a16:creationId xmlns:a16="http://schemas.microsoft.com/office/drawing/2014/main" id="{D77BF9F5-CA63-42A6-AC93-C2BDF472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9" name="Graphic 157">
              <a:extLst>
                <a:ext uri="{FF2B5EF4-FFF2-40B4-BE49-F238E27FC236}">
                  <a16:creationId xmlns:a16="http://schemas.microsoft.com/office/drawing/2014/main" id="{C22D3699-92E0-4110-BE54-403EAAA4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825D3809-6A64-4183-9441-73C86E340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90860AFF-1118-48A2-80D7-49ACC1BBE4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D71319B-713A-4047-B185-F7DDC442D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7C66AF50-C9BC-4B16-9CE0-B0D49B8FF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1516E0C-2F47-4B95-8D54-336B5CEDB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495B569-90F7-429A-9E93-88A1B1792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DD4E57A-FF24-4B18-B1C4-E81FE8F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9587FA4-87B9-445D-ABE2-BAF73459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A72B6164-2378-4613-93D9-13472080C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1841" y="726641"/>
            <a:ext cx="5998193" cy="3187427"/>
          </a:xfrm>
        </p:spPr>
        <p:txBody>
          <a:bodyPr>
            <a:normAutofit/>
          </a:bodyPr>
          <a:lstStyle/>
          <a:p>
            <a:pPr algn="r"/>
            <a:r>
              <a:rPr lang="cs-CZ" sz="5400" dirty="0">
                <a:solidFill>
                  <a:srgbClr val="FFFFFF"/>
                </a:solidFill>
              </a:rPr>
              <a:t>SURVIVE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52B5D41-9CFC-46B4-ABBE-79045A708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4025" y="4069781"/>
            <a:ext cx="5993576" cy="2043305"/>
          </a:xfrm>
        </p:spPr>
        <p:txBody>
          <a:bodyPr>
            <a:normAutofit/>
          </a:bodyPr>
          <a:lstStyle/>
          <a:p>
            <a:pPr algn="r"/>
            <a:r>
              <a:rPr lang="cs-CZ" sz="2200" dirty="0">
                <a:solidFill>
                  <a:srgbClr val="FFFFFF"/>
                </a:solidFill>
              </a:rPr>
              <a:t>Denisa Jeníčková, Jan Koubek 4ITA</a:t>
            </a:r>
          </a:p>
          <a:p>
            <a:pPr algn="r"/>
            <a:r>
              <a:rPr lang="cs-CZ" sz="2200" dirty="0">
                <a:solidFill>
                  <a:srgbClr val="FFFFFF"/>
                </a:solidFill>
              </a:rPr>
              <a:t>Vedoucí práce: Ing. Petr Haberzettl</a:t>
            </a:r>
          </a:p>
        </p:txBody>
      </p:sp>
      <p:grpSp>
        <p:nvGrpSpPr>
          <p:cNvPr id="69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89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1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D31D1B17-566D-45B4-AFC9-F06825786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cs-CZ"/>
              <a:t>Obsah</a:t>
            </a:r>
          </a:p>
        </p:txBody>
      </p:sp>
      <p:grpSp>
        <p:nvGrpSpPr>
          <p:cNvPr id="51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52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7" name="Zástupný obsah 2">
            <a:extLst>
              <a:ext uri="{FF2B5EF4-FFF2-40B4-BE49-F238E27FC236}">
                <a16:creationId xmlns:a16="http://schemas.microsoft.com/office/drawing/2014/main" id="{E6C0B430-F36C-45C1-AB97-BD2F19E3B3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121418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049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délník 32" descr="Trefa do černého">
            <a:extLst>
              <a:ext uri="{FF2B5EF4-FFF2-40B4-BE49-F238E27FC236}">
                <a16:creationId xmlns:a16="http://schemas.microsoft.com/office/drawing/2014/main" id="{73C291B6-81DC-450D-9A43-97B4AB967E0A}"/>
              </a:ext>
            </a:extLst>
          </p:cNvPr>
          <p:cNvSpPr/>
          <p:nvPr/>
        </p:nvSpPr>
        <p:spPr>
          <a:xfrm>
            <a:off x="2496000" y="-342000"/>
            <a:ext cx="7200000" cy="7200000"/>
          </a:xfrm>
          <a:prstGeom prst="rect">
            <a:avLst/>
          </a:prstGeom>
          <a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0035A85-8D2E-4916-B749-0CDA9DA4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7A528C4-9947-43EC-9E0B-9AD09277E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cs-CZ" dirty="0"/>
              <a:t>Vlastní grafika</a:t>
            </a:r>
          </a:p>
          <a:p>
            <a:pPr lvl="1"/>
            <a:r>
              <a:rPr lang="cs-CZ" dirty="0"/>
              <a:t>Základní funkce hlavní postavy</a:t>
            </a:r>
          </a:p>
          <a:p>
            <a:pPr lvl="1"/>
            <a:r>
              <a:rPr lang="cs-CZ" dirty="0"/>
              <a:t>Vytvoření mapy</a:t>
            </a:r>
          </a:p>
          <a:p>
            <a:pPr lvl="1"/>
            <a:r>
              <a:rPr lang="cs-CZ" dirty="0"/>
              <a:t>Implementace budov </a:t>
            </a:r>
          </a:p>
          <a:p>
            <a:pPr lvl="1"/>
            <a:r>
              <a:rPr lang="cs-CZ" dirty="0"/>
              <a:t>Nepřátelé </a:t>
            </a:r>
          </a:p>
          <a:p>
            <a:pPr lvl="1"/>
            <a:r>
              <a:rPr lang="cs-CZ" dirty="0"/>
              <a:t>Inventář </a:t>
            </a:r>
          </a:p>
        </p:txBody>
      </p:sp>
    </p:spTree>
    <p:extLst>
      <p:ext uri="{BB962C8B-B14F-4D97-AF65-F5344CB8AC3E}">
        <p14:creationId xmlns:p14="http://schemas.microsoft.com/office/powerpoint/2010/main" val="83164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 descr="Počítač">
            <a:extLst>
              <a:ext uri="{FF2B5EF4-FFF2-40B4-BE49-F238E27FC236}">
                <a16:creationId xmlns:a16="http://schemas.microsoft.com/office/drawing/2014/main" id="{26799C89-465B-42B1-9572-AA7BD4D84E8F}"/>
              </a:ext>
            </a:extLst>
          </p:cNvPr>
          <p:cNvSpPr/>
          <p:nvPr/>
        </p:nvSpPr>
        <p:spPr>
          <a:xfrm>
            <a:off x="2496000" y="401294"/>
            <a:ext cx="7200000" cy="7200000"/>
          </a:xfrm>
          <a:prstGeom prst="rect">
            <a:avLst/>
          </a:pr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1183401"/>
              <a:satOff val="-6501"/>
              <a:lumOff val="-6471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E267EB7-0384-40CD-B261-1B44171F5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technologie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22B3BE-EF83-413B-808F-1E8E238CC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Unity</a:t>
            </a:r>
          </a:p>
          <a:p>
            <a:r>
              <a:rPr lang="cs-CZ" dirty="0" err="1"/>
              <a:t>Libre</a:t>
            </a:r>
            <a:r>
              <a:rPr lang="cs-CZ" dirty="0"/>
              <a:t> Sprite</a:t>
            </a:r>
          </a:p>
          <a:p>
            <a:r>
              <a:rPr lang="cs-CZ" dirty="0" err="1"/>
              <a:t>Visual</a:t>
            </a:r>
            <a:r>
              <a:rPr lang="cs-CZ" dirty="0"/>
              <a:t> Studio </a:t>
            </a:r>
            <a:r>
              <a:rPr lang="cs-CZ" dirty="0" err="1"/>
              <a:t>Code</a:t>
            </a:r>
            <a:endParaRPr lang="cs-CZ" dirty="0"/>
          </a:p>
          <a:p>
            <a:r>
              <a:rPr lang="cs-CZ" dirty="0"/>
              <a:t>GitHub</a:t>
            </a:r>
          </a:p>
          <a:p>
            <a:r>
              <a:rPr lang="cs-CZ" dirty="0"/>
              <a:t>Tiled </a:t>
            </a:r>
          </a:p>
          <a:p>
            <a:r>
              <a:rPr lang="cs-CZ" dirty="0" err="1"/>
              <a:t>Trello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5253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 descr="Učitel">
            <a:extLst>
              <a:ext uri="{FF2B5EF4-FFF2-40B4-BE49-F238E27FC236}">
                <a16:creationId xmlns:a16="http://schemas.microsoft.com/office/drawing/2014/main" id="{81AA0053-51BD-49F1-A1BE-BED741A273B5}"/>
              </a:ext>
            </a:extLst>
          </p:cNvPr>
          <p:cNvSpPr/>
          <p:nvPr/>
        </p:nvSpPr>
        <p:spPr>
          <a:xfrm>
            <a:off x="2496000" y="-171000"/>
            <a:ext cx="7200000" cy="7200000"/>
          </a:xfrm>
          <a:prstGeom prst="rect">
            <a:avLst/>
          </a:pr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2366803"/>
              <a:satOff val="-13001"/>
              <a:lumOff val="-12942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6397363-8C21-4E0E-87CB-59C2541C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Ukázky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48103533-9DCD-4E1B-9AD8-E46FC3944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617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 descr="Zaškrtnutí">
            <a:extLst>
              <a:ext uri="{FF2B5EF4-FFF2-40B4-BE49-F238E27FC236}">
                <a16:creationId xmlns:a16="http://schemas.microsoft.com/office/drawing/2014/main" id="{507D9003-9FDC-486C-8C6F-0C91ADAD4983}"/>
              </a:ext>
            </a:extLst>
          </p:cNvPr>
          <p:cNvSpPr/>
          <p:nvPr/>
        </p:nvSpPr>
        <p:spPr>
          <a:xfrm>
            <a:off x="2496000" y="-171000"/>
            <a:ext cx="7200000" cy="7200000"/>
          </a:xfrm>
          <a:prstGeom prst="rect">
            <a:avLst/>
          </a:pr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3550204"/>
              <a:satOff val="-19502"/>
              <a:lumOff val="-19413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D8B924F-E652-4D9A-A41A-DE23B3FCD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Dosažené cíle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2CD5401-7727-44B8-BFFE-B88290807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Základní textury</a:t>
            </a:r>
          </a:p>
          <a:p>
            <a:r>
              <a:rPr lang="cs-CZ" dirty="0"/>
              <a:t>Základní funkce hlavní postavy</a:t>
            </a:r>
          </a:p>
          <a:p>
            <a:r>
              <a:rPr lang="cs-CZ" dirty="0"/>
              <a:t>Vytvoření mapy</a:t>
            </a:r>
          </a:p>
          <a:p>
            <a:r>
              <a:rPr lang="cs-CZ" dirty="0"/>
              <a:t>Implementace budov </a:t>
            </a:r>
          </a:p>
          <a:p>
            <a:r>
              <a:rPr lang="cs-CZ" dirty="0"/>
              <a:t>1 typ nepřítele </a:t>
            </a:r>
          </a:p>
          <a:p>
            <a:r>
              <a:rPr lang="cs-CZ" dirty="0"/>
              <a:t>Inventář 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75995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 descr="Head with Gears">
            <a:extLst>
              <a:ext uri="{FF2B5EF4-FFF2-40B4-BE49-F238E27FC236}">
                <a16:creationId xmlns:a16="http://schemas.microsoft.com/office/drawing/2014/main" id="{D49C8A20-4696-4FF5-B152-E9F769262106}"/>
              </a:ext>
            </a:extLst>
          </p:cNvPr>
          <p:cNvSpPr/>
          <p:nvPr/>
        </p:nvSpPr>
        <p:spPr>
          <a:xfrm>
            <a:off x="2496000" y="-171000"/>
            <a:ext cx="7200000" cy="7200000"/>
          </a:xfrm>
          <a:prstGeom prst="rect">
            <a:avLst/>
          </a:pr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4733605"/>
              <a:satOff val="-26003"/>
              <a:lumOff val="-25884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669112F-A12B-4E01-884B-39C1F79E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Budoucnost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1670D4-F9C4-4FE6-84A4-C46BC2007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Přidání her do kasina</a:t>
            </a:r>
          </a:p>
          <a:p>
            <a:r>
              <a:rPr lang="cs-CZ" dirty="0"/>
              <a:t>Systém náhodných událostí</a:t>
            </a:r>
          </a:p>
          <a:p>
            <a:r>
              <a:rPr lang="cs-CZ" dirty="0"/>
              <a:t>Statistiky</a:t>
            </a:r>
          </a:p>
          <a:p>
            <a:r>
              <a:rPr lang="cs-CZ"/>
              <a:t>Nápověda pro začátečníky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Upload na hosting</a:t>
            </a:r>
          </a:p>
        </p:txBody>
      </p:sp>
    </p:spTree>
    <p:extLst>
      <p:ext uri="{BB962C8B-B14F-4D97-AF65-F5344CB8AC3E}">
        <p14:creationId xmlns:p14="http://schemas.microsoft.com/office/powerpoint/2010/main" val="63394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35D561-8FD2-4A02-8CC4-A39DC41B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E32BB1E-25E4-4531-BAE2-04EF51471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27110693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82</Words>
  <Application>Microsoft Office PowerPoint</Application>
  <PresentationFormat>Širokoúhlá obrazovka</PresentationFormat>
  <Paragraphs>40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AvenirNext LT Pro Medium</vt:lpstr>
      <vt:lpstr>Sagona Book</vt:lpstr>
      <vt:lpstr>ExploreVTI</vt:lpstr>
      <vt:lpstr>SURVIVE</vt:lpstr>
      <vt:lpstr>Obsah</vt:lpstr>
      <vt:lpstr>Cíle</vt:lpstr>
      <vt:lpstr>Použité technologie</vt:lpstr>
      <vt:lpstr>Ukázky</vt:lpstr>
      <vt:lpstr>Dosažené cíle</vt:lpstr>
      <vt:lpstr>Budoucnost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 GAME</dc:title>
  <dc:creator>Jan Koubek</dc:creator>
  <cp:lastModifiedBy>Jan Koubek (4ITA)</cp:lastModifiedBy>
  <cp:revision>6</cp:revision>
  <dcterms:created xsi:type="dcterms:W3CDTF">2021-01-17T19:30:33Z</dcterms:created>
  <dcterms:modified xsi:type="dcterms:W3CDTF">2022-01-13T16:13:25Z</dcterms:modified>
</cp:coreProperties>
</file>