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18"/>
  </p:notesMasterIdLst>
  <p:sldIdLst>
    <p:sldId id="256" r:id="rId3"/>
    <p:sldId id="257" r:id="rId4"/>
    <p:sldId id="258" r:id="rId5"/>
    <p:sldId id="271" r:id="rId6"/>
    <p:sldId id="272" r:id="rId7"/>
    <p:sldId id="273" r:id="rId8"/>
    <p:sldId id="274" r:id="rId9"/>
    <p:sldId id="275" r:id="rId10"/>
    <p:sldId id="276" r:id="rId11"/>
    <p:sldId id="277" r:id="rId12"/>
    <p:sldId id="259" r:id="rId13"/>
    <p:sldId id="267" r:id="rId14"/>
    <p:sldId id="278" r:id="rId15"/>
    <p:sldId id="269" r:id="rId16"/>
    <p:sldId id="270" r:id="rId17"/>
  </p:sldIdLst>
  <p:sldSz cx="9144000" cy="5143500" type="screen16x9"/>
  <p:notesSz cx="6858000" cy="9144000"/>
  <p:embeddedFontLst>
    <p:embeddedFont>
      <p:font typeface="Lexend" panose="020B0604020202020204" charset="0"/>
      <p:regular r:id="rId19"/>
      <p:bold r:id="rId20"/>
    </p:embeddedFont>
    <p:embeddedFont>
      <p:font typeface="Lexend Light"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5E6115-E7C6-4E56-BB3E-D12C07C308F0}">
  <a:tblStyle styleId="{BF5E6115-E7C6-4E56-BB3E-D12C07C308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3"/>
        <p:cNvGrpSpPr/>
        <p:nvPr/>
      </p:nvGrpSpPr>
      <p:grpSpPr>
        <a:xfrm>
          <a:off x="0" y="0"/>
          <a:ext cx="0" cy="0"/>
          <a:chOff x="0" y="0"/>
          <a:chExt cx="0" cy="0"/>
        </a:xfrm>
      </p:grpSpPr>
      <p:sp>
        <p:nvSpPr>
          <p:cNvPr id="1914" name="Google Shape;1914;g31be2aaeaab_0_2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5" name="Google Shape;1915;g31be2aaeaab_0_2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31be2aaeaab_0_2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31be2aaeaab_0_2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31be2aaeaab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31be2aaeaab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31be2aaeaab_0_1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31be2aaeaab_0_1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g31be2aaeaab_0_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31be2aaeaab_0_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31b8de5d0d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31b8de5d0d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solid with header">
  <p:cSld name="CUSTOM">
    <p:spTree>
      <p:nvGrpSpPr>
        <p:cNvPr id="1"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57" name="Google Shape;57;p14"/>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58" name="Google Shape;58;p14"/>
          <p:cNvSpPr txBox="1">
            <a:spLocks noGrp="1"/>
          </p:cNvSpPr>
          <p:nvPr>
            <p:ph type="subTitle" idx="2"/>
          </p:nvPr>
        </p:nvSpPr>
        <p:spPr>
          <a:xfrm>
            <a:off x="5767125" y="425525"/>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0" name="Google Shape;60;p14"/>
          <p:cNvSpPr txBox="1">
            <a:spLocks noGrp="1"/>
          </p:cNvSpPr>
          <p:nvPr>
            <p:ph type="body" idx="3"/>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61" name="Google Shape;61;p14"/>
          <p:cNvSpPr txBox="1">
            <a:spLocks noGrp="1"/>
          </p:cNvSpPr>
          <p:nvPr>
            <p:ph type="body" idx="4"/>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grid with header">
  <p:cSld name="CUSTOM_1">
    <p:spTree>
      <p:nvGrpSpPr>
        <p:cNvPr id="1"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 name="Google Shape;65;p1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 name="Google Shape;66;p1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 name="Google Shape;67;p1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 name="Google Shape;68;p1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 name="Google Shape;69;p1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 name="Google Shape;70;p1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 name="Google Shape;71;p1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 name="Google Shape;72;p1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 name="Google Shape;73;p1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 name="Google Shape;74;p1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 name="Google Shape;75;p1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 name="Google Shape;76;p1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 name="Google Shape;77;p1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 name="Google Shape;78;p1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 name="Google Shape;79;p1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 name="Google Shape;80;p1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 name="Google Shape;81;p1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 name="Google Shape;82;p1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 name="Google Shape;83;p1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 name="Google Shape;84;p1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 name="Google Shape;85;p1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 name="Google Shape;86;p1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 name="Google Shape;87;p1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 name="Google Shape;88;p1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 name="Google Shape;89;p1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 name="Google Shape;90;p1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 name="Google Shape;91;p1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 name="Google Shape;92;p1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 name="Google Shape;93;p1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 name="Google Shape;94;p1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 name="Google Shape;95;p1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 name="Google Shape;96;p1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 name="Google Shape;97;p1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 name="Google Shape;98;p1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 name="Google Shape;99;p1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 name="Google Shape;100;p1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 name="Google Shape;101;p1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 name="Google Shape;102;p1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 name="Google Shape;103;p1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 name="Google Shape;104;p1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 name="Google Shape;105;p1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 name="Google Shape;106;p1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 name="Google Shape;107;p1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 name="Google Shape;108;p1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 name="Google Shape;109;p1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 name="Google Shape;110;p1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 name="Google Shape;111;p1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 name="Google Shape;112;p1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 name="Google Shape;113;p1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 name="Google Shape;114;p1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 name="Google Shape;115;p1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 name="Google Shape;116;p1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 name="Google Shape;117;p1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 name="Google Shape;118;p1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 name="Google Shape;119;p1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 name="Google Shape;120;p1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 name="Google Shape;121;p1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 name="Google Shape;122;p1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1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125" name="Google Shape;125;p15"/>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26" name="Google Shape;126;p15"/>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27" name="Google Shape;127;p15"/>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128" name="Google Shape;128;p15"/>
          <p:cNvSpPr txBox="1">
            <a:spLocks noGrp="1"/>
          </p:cNvSpPr>
          <p:nvPr>
            <p:ph type="subTitle" idx="4"/>
          </p:nvPr>
        </p:nvSpPr>
        <p:spPr>
          <a:xfrm>
            <a:off x="5767125" y="572700"/>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5"/>
          <p:cNvSpPr txBox="1">
            <a:spLocks noGrp="1"/>
          </p:cNvSpPr>
          <p:nvPr>
            <p:ph type="title"/>
          </p:nvPr>
        </p:nvSpPr>
        <p:spPr>
          <a:xfrm>
            <a:off x="208725" y="344175"/>
            <a:ext cx="5340900" cy="18183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with header">
  <p:cSld name="CUSTOM_1_1">
    <p:spTree>
      <p:nvGrpSpPr>
        <p:cNvPr id="1"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 name="Google Shape;133;p1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 name="Google Shape;134;p1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 name="Google Shape;135;p1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 name="Google Shape;136;p1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 name="Google Shape;137;p1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 name="Google Shape;138;p1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 name="Google Shape;139;p1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 name="Google Shape;140;p1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 name="Google Shape;141;p1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 name="Google Shape;142;p1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 name="Google Shape;143;p1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 name="Google Shape;144;p1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 name="Google Shape;145;p1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 name="Google Shape;146;p1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 name="Google Shape;147;p1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 name="Google Shape;148;p1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 name="Google Shape;149;p1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 name="Google Shape;150;p1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 name="Google Shape;151;p1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 name="Google Shape;152;p1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 name="Google Shape;153;p1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 name="Google Shape;154;p1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 name="Google Shape;155;p1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 name="Google Shape;156;p1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 name="Google Shape;157;p1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 name="Google Shape;158;p1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 name="Google Shape;159;p1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 name="Google Shape;160;p1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 name="Google Shape;161;p1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 name="Google Shape;162;p1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 name="Google Shape;163;p1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 name="Google Shape;164;p1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 name="Google Shape;165;p1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 name="Google Shape;166;p1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 name="Google Shape;167;p1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 name="Google Shape;168;p1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 name="Google Shape;169;p1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 name="Google Shape;170;p1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 name="Google Shape;171;p1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 name="Google Shape;172;p1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 name="Google Shape;173;p1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 name="Google Shape;174;p1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 name="Google Shape;175;p1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 name="Google Shape;176;p1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 name="Google Shape;177;p1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 name="Google Shape;178;p1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 name="Google Shape;179;p1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 name="Google Shape;180;p1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 name="Google Shape;181;p1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 name="Google Shape;182;p1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 name="Google Shape;183;p1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 name="Google Shape;184;p1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 name="Google Shape;185;p1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 name="Google Shape;186;p1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 name="Google Shape;187;p1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 name="Google Shape;188;p1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 name="Google Shape;189;p1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0" name="Google Shape;190;p1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1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193" name="Google Shape;193;p16"/>
          <p:cNvSpPr txBox="1">
            <a:spLocks noGrp="1"/>
          </p:cNvSpPr>
          <p:nvPr>
            <p:ph type="title"/>
          </p:nvPr>
        </p:nvSpPr>
        <p:spPr>
          <a:xfrm>
            <a:off x="1579100" y="491225"/>
            <a:ext cx="4966200" cy="7962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4" name="Google Shape;194;p16"/>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95" name="Google Shape;195;p16"/>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96" name="Google Shape;196;p16"/>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with header">
  <p:cSld name="CUSTOM_1_1_1_1">
    <p:spTree>
      <p:nvGrpSpPr>
        <p:cNvPr id="1"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0" name="Google Shape;200;p1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1" name="Google Shape;201;p1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2" name="Google Shape;202;p1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3" name="Google Shape;203;p1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4" name="Google Shape;204;p1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5" name="Google Shape;205;p1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6" name="Google Shape;206;p1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7" name="Google Shape;207;p1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8" name="Google Shape;208;p1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9" name="Google Shape;209;p1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0" name="Google Shape;210;p1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1" name="Google Shape;211;p1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2" name="Google Shape;212;p1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3" name="Google Shape;213;p1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4" name="Google Shape;214;p1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5" name="Google Shape;215;p1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6" name="Google Shape;216;p1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7" name="Google Shape;217;p1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8" name="Google Shape;218;p1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9" name="Google Shape;219;p1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0" name="Google Shape;220;p1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5" name="Google Shape;235;p1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6" name="Google Shape;236;p1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7" name="Google Shape;237;p1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8" name="Google Shape;238;p1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9" name="Google Shape;239;p1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0" name="Google Shape;240;p1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1" name="Google Shape;241;p1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2" name="Google Shape;242;p1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3" name="Google Shape;243;p1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4" name="Google Shape;244;p1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5" name="Google Shape;245;p1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6" name="Google Shape;246;p1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7" name="Google Shape;247;p1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8" name="Google Shape;248;p1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9" name="Google Shape;249;p1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0" name="Google Shape;250;p1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1" name="Google Shape;251;p1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2" name="Google Shape;252;p1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3" name="Google Shape;253;p1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4" name="Google Shape;254;p1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5" name="Google Shape;255;p1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6" name="Google Shape;256;p1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7" name="Google Shape;257;p1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1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260" name="Google Shape;260;p17"/>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61" name="Google Shape;261;p17"/>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62" name="Google Shape;262;p17"/>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263" name="Google Shape;263;p17"/>
          <p:cNvSpPr txBox="1">
            <a:spLocks noGrp="1"/>
          </p:cNvSpPr>
          <p:nvPr>
            <p:ph type="subTitle" idx="4"/>
          </p:nvPr>
        </p:nvSpPr>
        <p:spPr>
          <a:xfrm>
            <a:off x="516425" y="2548200"/>
            <a:ext cx="3736200" cy="1277100"/>
          </a:xfrm>
          <a:prstGeom prst="rect">
            <a:avLst/>
          </a:prstGeom>
        </p:spPr>
        <p:txBody>
          <a:bodyPr spcFirstLastPara="1" wrap="square" lIns="91425" tIns="91425" rIns="91425" bIns="91425" anchor="t" anchorCtr="0">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4" name="Google Shape;264;p17"/>
          <p:cNvSpPr txBox="1">
            <a:spLocks noGrp="1"/>
          </p:cNvSpPr>
          <p:nvPr>
            <p:ph type="subTitle" idx="5"/>
          </p:nvPr>
        </p:nvSpPr>
        <p:spPr>
          <a:xfrm>
            <a:off x="5128850" y="2548200"/>
            <a:ext cx="3679500" cy="1277100"/>
          </a:xfrm>
          <a:prstGeom prst="rect">
            <a:avLst/>
          </a:prstGeom>
        </p:spPr>
        <p:txBody>
          <a:bodyPr spcFirstLastPara="1" wrap="square" lIns="91425" tIns="91425" rIns="91425" bIns="91425" anchor="t" anchorCtr="0">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17"/>
          <p:cNvSpPr txBox="1">
            <a:spLocks noGrp="1"/>
          </p:cNvSpPr>
          <p:nvPr>
            <p:ph type="title"/>
          </p:nvPr>
        </p:nvSpPr>
        <p:spPr>
          <a:xfrm>
            <a:off x="209775" y="468575"/>
            <a:ext cx="6048900" cy="1437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images">
  <p:cSld name="CUSTOM_1_1_1_1_1">
    <p:spTree>
      <p:nvGrpSpPr>
        <p:cNvPr id="1"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69" name="Google Shape;269;p18"/>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0" name="Google Shape;270;p18"/>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1" name="Google Shape;271;p18"/>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2" name="Google Shape;272;p18"/>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3" name="Google Shape;273;p18"/>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4" name="Google Shape;274;p18"/>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5" name="Google Shape;275;p18"/>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6" name="Google Shape;276;p18"/>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7" name="Google Shape;277;p18"/>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8" name="Google Shape;278;p18"/>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79" name="Google Shape;279;p18"/>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0" name="Google Shape;280;p18"/>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1" name="Google Shape;281;p18"/>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2" name="Google Shape;282;p18"/>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3" name="Google Shape;283;p18"/>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4" name="Google Shape;284;p18"/>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5" name="Google Shape;285;p18"/>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6" name="Google Shape;286;p18"/>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7" name="Google Shape;287;p18"/>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8" name="Google Shape;288;p18"/>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89" name="Google Shape;289;p18"/>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0" name="Google Shape;290;p18"/>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1" name="Google Shape;291;p18"/>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2" name="Google Shape;292;p18"/>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3" name="Google Shape;293;p18"/>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4" name="Google Shape;294;p18"/>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5" name="Google Shape;295;p18"/>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6" name="Google Shape;296;p18"/>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7" name="Google Shape;297;p18"/>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8" name="Google Shape;298;p18"/>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99" name="Google Shape;299;p18"/>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0" name="Google Shape;300;p18"/>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1" name="Google Shape;301;p18"/>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2" name="Google Shape;302;p18"/>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3" name="Google Shape;303;p18"/>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4" name="Google Shape;304;p18"/>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5" name="Google Shape;305;p18"/>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6" name="Google Shape;306;p18"/>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7" name="Google Shape;307;p18"/>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8" name="Google Shape;308;p18"/>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09" name="Google Shape;309;p18"/>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0" name="Google Shape;310;p18"/>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1" name="Google Shape;311;p18"/>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2" name="Google Shape;312;p18"/>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3" name="Google Shape;313;p18"/>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4" name="Google Shape;314;p18"/>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5" name="Google Shape;315;p18"/>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6" name="Google Shape;316;p18"/>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7" name="Google Shape;317;p18"/>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8" name="Google Shape;318;p18"/>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19" name="Google Shape;319;p18"/>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0" name="Google Shape;320;p18"/>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1" name="Google Shape;321;p18"/>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2" name="Google Shape;322;p18"/>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3" name="Google Shape;323;p18"/>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4" name="Google Shape;324;p18"/>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5" name="Google Shape;325;p18"/>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26" name="Google Shape;326;p18"/>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18"/>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329" name="Google Shape;329;p18"/>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30" name="Google Shape;330;p18"/>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31" name="Google Shape;331;p18"/>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332" name="Google Shape;332;p18"/>
          <p:cNvSpPr txBox="1">
            <a:spLocks noGrp="1"/>
          </p:cNvSpPr>
          <p:nvPr>
            <p:ph type="title"/>
          </p:nvPr>
        </p:nvSpPr>
        <p:spPr>
          <a:xfrm>
            <a:off x="209775" y="468575"/>
            <a:ext cx="6048900" cy="1437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 boxes with header">
  <p:cSld name="CUSTOM_1_1_1_1_1_1">
    <p:spTree>
      <p:nvGrpSpPr>
        <p:cNvPr id="1"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6" name="Google Shape;336;p19"/>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7" name="Google Shape;337;p19"/>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8" name="Google Shape;338;p19"/>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9" name="Google Shape;339;p19"/>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0" name="Google Shape;340;p19"/>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1" name="Google Shape;341;p19"/>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2" name="Google Shape;342;p19"/>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3" name="Google Shape;343;p19"/>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4" name="Google Shape;344;p19"/>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5" name="Google Shape;345;p19"/>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6" name="Google Shape;346;p19"/>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7" name="Google Shape;347;p19"/>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8" name="Google Shape;348;p19"/>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9" name="Google Shape;349;p19"/>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0" name="Google Shape;350;p19"/>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1" name="Google Shape;351;p19"/>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2" name="Google Shape;352;p19"/>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3" name="Google Shape;353;p19"/>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4" name="Google Shape;354;p19"/>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5" name="Google Shape;355;p19"/>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6" name="Google Shape;356;p19"/>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7" name="Google Shape;357;p19"/>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8" name="Google Shape;358;p19"/>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9" name="Google Shape;359;p19"/>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0" name="Google Shape;360;p19"/>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1" name="Google Shape;361;p19"/>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2" name="Google Shape;362;p19"/>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3" name="Google Shape;363;p19"/>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4" name="Google Shape;364;p19"/>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5" name="Google Shape;365;p19"/>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6" name="Google Shape;366;p19"/>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7" name="Google Shape;367;p19"/>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8" name="Google Shape;368;p19"/>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9" name="Google Shape;369;p19"/>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0" name="Google Shape;370;p19"/>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1" name="Google Shape;371;p19"/>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2" name="Google Shape;372;p19"/>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3" name="Google Shape;373;p19"/>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4" name="Google Shape;374;p19"/>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5" name="Google Shape;375;p19"/>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6" name="Google Shape;376;p19"/>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7" name="Google Shape;377;p19"/>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8" name="Google Shape;378;p19"/>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9" name="Google Shape;379;p19"/>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0" name="Google Shape;380;p19"/>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1" name="Google Shape;381;p19"/>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2" name="Google Shape;382;p19"/>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3" name="Google Shape;383;p19"/>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4" name="Google Shape;384;p19"/>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5" name="Google Shape;385;p19"/>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6" name="Google Shape;386;p19"/>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7" name="Google Shape;387;p19"/>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8" name="Google Shape;388;p19"/>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9" name="Google Shape;389;p19"/>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0" name="Google Shape;390;p19"/>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1" name="Google Shape;391;p19"/>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2" name="Google Shape;392;p19"/>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3" name="Google Shape;393;p19"/>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5" name="Google Shape;395;p19"/>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396" name="Google Shape;396;p19"/>
          <p:cNvSpPr txBox="1">
            <a:spLocks noGrp="1"/>
          </p:cNvSpPr>
          <p:nvPr>
            <p:ph type="title"/>
          </p:nvPr>
        </p:nvSpPr>
        <p:spPr>
          <a:xfrm>
            <a:off x="209775" y="468575"/>
            <a:ext cx="5016000" cy="13854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7" name="Google Shape;397;p19"/>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98" name="Google Shape;398;p19"/>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99" name="Google Shape;399;p19"/>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boxes with header">
  <p:cSld name="CUSTOM_1_1_1_1_1_1_1_1">
    <p:spTree>
      <p:nvGrpSpPr>
        <p:cNvPr id="1"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3" name="Google Shape;403;p2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4" name="Google Shape;404;p2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5" name="Google Shape;405;p2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6" name="Google Shape;406;p2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7" name="Google Shape;407;p2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8" name="Google Shape;408;p2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9" name="Google Shape;409;p2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0" name="Google Shape;410;p2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1" name="Google Shape;411;p2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2" name="Google Shape;412;p2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3" name="Google Shape;413;p2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4" name="Google Shape;414;p2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5" name="Google Shape;415;p2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6" name="Google Shape;416;p2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7" name="Google Shape;417;p2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8" name="Google Shape;418;p2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9" name="Google Shape;419;p2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0" name="Google Shape;420;p2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1" name="Google Shape;421;p2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2" name="Google Shape;422;p2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3" name="Google Shape;423;p2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4" name="Google Shape;424;p2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5" name="Google Shape;425;p2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6" name="Google Shape;426;p2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7" name="Google Shape;427;p2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8" name="Google Shape;428;p2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9" name="Google Shape;429;p2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0" name="Google Shape;430;p2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1" name="Google Shape;431;p2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2" name="Google Shape;432;p2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3" name="Google Shape;433;p2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4" name="Google Shape;434;p2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5" name="Google Shape;435;p2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6" name="Google Shape;436;p2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7" name="Google Shape;437;p2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8" name="Google Shape;438;p2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9" name="Google Shape;439;p2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0" name="Google Shape;440;p2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1" name="Google Shape;441;p2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2" name="Google Shape;442;p2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3" name="Google Shape;443;p2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4" name="Google Shape;444;p2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5" name="Google Shape;445;p2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6" name="Google Shape;446;p2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7" name="Google Shape;447;p2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8" name="Google Shape;448;p2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9" name="Google Shape;449;p2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0" name="Google Shape;450;p2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1" name="Google Shape;451;p2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2" name="Google Shape;452;p2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3" name="Google Shape;453;p2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4" name="Google Shape;454;p2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5" name="Google Shape;455;p2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6" name="Google Shape;456;p2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7" name="Google Shape;457;p2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8" name="Google Shape;458;p2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9" name="Google Shape;459;p2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0" name="Google Shape;460;p2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61" name="Google Shape;461;p20"/>
          <p:cNvSpPr txBox="1">
            <a:spLocks noGrp="1"/>
          </p:cNvSpPr>
          <p:nvPr>
            <p:ph type="title"/>
          </p:nvPr>
        </p:nvSpPr>
        <p:spPr>
          <a:xfrm>
            <a:off x="209775" y="468575"/>
            <a:ext cx="5016000" cy="633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2" name="Google Shape;462;p2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463" name="Google Shape;463;p20"/>
          <p:cNvSpPr txBox="1"/>
          <p:nvPr/>
        </p:nvSpPr>
        <p:spPr>
          <a:xfrm>
            <a:off x="0" y="-39600"/>
            <a:ext cx="263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lt1"/>
                </a:solidFill>
                <a:latin typeface="Lexend"/>
                <a:ea typeface="Lexend"/>
                <a:cs typeface="Lexend"/>
                <a:sym typeface="Lexend"/>
              </a:rPr>
              <a:t>▶ </a:t>
            </a:r>
            <a:endParaRPr sz="800" b="1">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20"/>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466" name="Google Shape;466;p20"/>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467" name="Google Shape;467;p20"/>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468" name="Google Shape;468;p2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p:cSld name="CUSTOM_1_1_1_1_1_1_1_1_1_1">
    <p:spTree>
      <p:nvGrpSpPr>
        <p:cNvPr id="1"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2" name="Google Shape;472;p2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3" name="Google Shape;473;p2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4" name="Google Shape;474;p2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5" name="Google Shape;475;p2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6" name="Google Shape;476;p2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7" name="Google Shape;477;p2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8" name="Google Shape;478;p2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9" name="Google Shape;479;p2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0" name="Google Shape;480;p2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1" name="Google Shape;481;p2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2" name="Google Shape;482;p2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3" name="Google Shape;483;p2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4" name="Google Shape;484;p2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5" name="Google Shape;485;p2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6" name="Google Shape;486;p2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7" name="Google Shape;487;p2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8" name="Google Shape;488;p2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9" name="Google Shape;489;p2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0" name="Google Shape;490;p2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1" name="Google Shape;491;p2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2" name="Google Shape;492;p2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3" name="Google Shape;493;p2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4" name="Google Shape;494;p2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5" name="Google Shape;495;p2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6" name="Google Shape;496;p2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7" name="Google Shape;497;p2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8" name="Google Shape;498;p2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9" name="Google Shape;499;p2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0" name="Google Shape;500;p2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1" name="Google Shape;501;p2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2" name="Google Shape;502;p2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3" name="Google Shape;503;p2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4" name="Google Shape;504;p2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5" name="Google Shape;505;p2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6" name="Google Shape;506;p2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7" name="Google Shape;507;p2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8" name="Google Shape;508;p2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9" name="Google Shape;509;p2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0" name="Google Shape;510;p2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1" name="Google Shape;511;p2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2" name="Google Shape;512;p2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3" name="Google Shape;513;p2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4" name="Google Shape;514;p2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5" name="Google Shape;515;p2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6" name="Google Shape;516;p2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7" name="Google Shape;517;p2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8" name="Google Shape;518;p2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9" name="Google Shape;519;p2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0" name="Google Shape;520;p2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1" name="Google Shape;521;p2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2" name="Google Shape;522;p2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3" name="Google Shape;523;p2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4" name="Google Shape;524;p2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5" name="Google Shape;525;p2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6" name="Google Shape;526;p2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7" name="Google Shape;527;p2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8" name="Google Shape;528;p2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9" name="Google Shape;529;p2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530" name="Google Shape;530;p2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531" name="Google Shape;531;p2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2" name="Google Shape;532;p21"/>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33" name="Google Shape;533;p21"/>
          <p:cNvSpPr txBox="1">
            <a:spLocks noGrp="1"/>
          </p:cNvSpPr>
          <p:nvPr>
            <p:ph type="subTitle" idx="1"/>
          </p:nvPr>
        </p:nvSpPr>
        <p:spPr>
          <a:xfrm>
            <a:off x="5767125" y="425525"/>
            <a:ext cx="3238500" cy="35205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4" name="Google Shape;534;p2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p:cSld name="CUSTOM_1_1_1_1_1_1_1_1_1_1_1">
    <p:spTree>
      <p:nvGrpSpPr>
        <p:cNvPr id="1"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8" name="Google Shape;538;p2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9" name="Google Shape;539;p2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0" name="Google Shape;540;p2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1" name="Google Shape;541;p2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2" name="Google Shape;542;p2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3" name="Google Shape;543;p2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4" name="Google Shape;544;p2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5" name="Google Shape;545;p2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6" name="Google Shape;546;p2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7" name="Google Shape;547;p2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8" name="Google Shape;548;p2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9" name="Google Shape;549;p2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0" name="Google Shape;550;p2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1" name="Google Shape;551;p2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2" name="Google Shape;552;p2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3" name="Google Shape;553;p2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4" name="Google Shape;554;p2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5" name="Google Shape;555;p2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6" name="Google Shape;556;p2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7" name="Google Shape;557;p2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8" name="Google Shape;558;p2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9" name="Google Shape;559;p2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0" name="Google Shape;560;p2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1" name="Google Shape;561;p2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2" name="Google Shape;562;p2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3" name="Google Shape;563;p2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4" name="Google Shape;564;p2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5" name="Google Shape;565;p2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6" name="Google Shape;566;p2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7" name="Google Shape;567;p2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8" name="Google Shape;568;p2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9" name="Google Shape;569;p2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0" name="Google Shape;570;p2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1" name="Google Shape;571;p2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2" name="Google Shape;572;p2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3" name="Google Shape;573;p2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4" name="Google Shape;574;p2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5" name="Google Shape;575;p2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6" name="Google Shape;576;p2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7" name="Google Shape;577;p2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8" name="Google Shape;578;p2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9" name="Google Shape;579;p2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0" name="Google Shape;580;p2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1" name="Google Shape;581;p2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2" name="Google Shape;582;p2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3" name="Google Shape;583;p2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4" name="Google Shape;584;p2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5" name="Google Shape;585;p2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6" name="Google Shape;586;p2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7" name="Google Shape;587;p2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8" name="Google Shape;588;p2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9" name="Google Shape;589;p2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0" name="Google Shape;590;p2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1" name="Google Shape;591;p2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2" name="Google Shape;592;p2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3" name="Google Shape;593;p2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4" name="Google Shape;594;p2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5" name="Google Shape;595;p2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596" name="Google Shape;596;p2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597" name="Google Shape;597;p2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8" name="Google Shape;598;p22"/>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9" name="Google Shape;599;p2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p:cSld name="CUSTOM_1_1_1_1_1_1_1_1_1_1_2">
    <p:spTree>
      <p:nvGrpSpPr>
        <p:cNvPr id="1"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3" name="Google Shape;603;p2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4" name="Google Shape;604;p2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5" name="Google Shape;605;p2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6" name="Google Shape;606;p2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7" name="Google Shape;607;p2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8" name="Google Shape;608;p2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9" name="Google Shape;609;p2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0" name="Google Shape;610;p2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1" name="Google Shape;611;p2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2" name="Google Shape;612;p2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3" name="Google Shape;613;p2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4" name="Google Shape;614;p2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5" name="Google Shape;615;p2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6" name="Google Shape;616;p2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7" name="Google Shape;617;p2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8" name="Google Shape;618;p2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9" name="Google Shape;619;p2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0" name="Google Shape;620;p2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1" name="Google Shape;621;p2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2" name="Google Shape;622;p2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3" name="Google Shape;623;p2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4" name="Google Shape;624;p2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5" name="Google Shape;625;p2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6" name="Google Shape;626;p2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7" name="Google Shape;627;p2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8" name="Google Shape;628;p2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9" name="Google Shape;629;p2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0" name="Google Shape;630;p2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1" name="Google Shape;631;p2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2" name="Google Shape;632;p2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3" name="Google Shape;633;p2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4" name="Google Shape;634;p2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5" name="Google Shape;635;p2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6" name="Google Shape;636;p2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7" name="Google Shape;637;p2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8" name="Google Shape;638;p2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9" name="Google Shape;639;p2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0" name="Google Shape;640;p2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1" name="Google Shape;641;p2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2" name="Google Shape;642;p2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3" name="Google Shape;643;p2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4" name="Google Shape;644;p2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5" name="Google Shape;645;p2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6" name="Google Shape;646;p2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7" name="Google Shape;647;p2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8" name="Google Shape;648;p2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9" name="Google Shape;649;p2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0" name="Google Shape;650;p2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1" name="Google Shape;651;p2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2" name="Google Shape;652;p2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3" name="Google Shape;653;p2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4" name="Google Shape;654;p2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5" name="Google Shape;655;p2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6" name="Google Shape;656;p2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7" name="Google Shape;657;p2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8" name="Google Shape;658;p2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9" name="Google Shape;659;p2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0" name="Google Shape;660;p2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661" name="Google Shape;661;p2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662" name="Google Shape;662;p2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3" name="Google Shape;663;p23"/>
          <p:cNvSpPr txBox="1">
            <a:spLocks noGrp="1"/>
          </p:cNvSpPr>
          <p:nvPr>
            <p:ph type="title"/>
          </p:nvPr>
        </p:nvSpPr>
        <p:spPr>
          <a:xfrm>
            <a:off x="208725" y="344175"/>
            <a:ext cx="7640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4" name="Google Shape;664;p23"/>
          <p:cNvSpPr txBox="1">
            <a:spLocks noGrp="1"/>
          </p:cNvSpPr>
          <p:nvPr>
            <p:ph type="body" idx="1"/>
          </p:nvPr>
        </p:nvSpPr>
        <p:spPr>
          <a:xfrm>
            <a:off x="208725" y="2320375"/>
            <a:ext cx="7353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665" name="Google Shape;665;p2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p:cSld name="CUSTOM_1_1_1_1_1_1_1_1_1_1_2_1">
    <p:spTree>
      <p:nvGrpSpPr>
        <p:cNvPr id="1"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9" name="Google Shape;669;p24"/>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0" name="Google Shape;670;p24"/>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1" name="Google Shape;671;p24"/>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2" name="Google Shape;672;p24"/>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3" name="Google Shape;673;p24"/>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4" name="Google Shape;674;p24"/>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5" name="Google Shape;675;p24"/>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6" name="Google Shape;676;p24"/>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7" name="Google Shape;677;p24"/>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8" name="Google Shape;678;p24"/>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9" name="Google Shape;679;p24"/>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0" name="Google Shape;680;p24"/>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1" name="Google Shape;681;p24"/>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2" name="Google Shape;682;p24"/>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3" name="Google Shape;683;p24"/>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4" name="Google Shape;684;p24"/>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5" name="Google Shape;685;p24"/>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6" name="Google Shape;686;p24"/>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7" name="Google Shape;687;p24"/>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8" name="Google Shape;688;p24"/>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9" name="Google Shape;689;p24"/>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0" name="Google Shape;690;p24"/>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1" name="Google Shape;691;p24"/>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2" name="Google Shape;692;p24"/>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3" name="Google Shape;693;p24"/>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4" name="Google Shape;694;p24"/>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5" name="Google Shape;695;p24"/>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6" name="Google Shape;696;p24"/>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7" name="Google Shape;697;p24"/>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8" name="Google Shape;698;p24"/>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9" name="Google Shape;699;p24"/>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0" name="Google Shape;700;p24"/>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1" name="Google Shape;701;p24"/>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2" name="Google Shape;702;p24"/>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3" name="Google Shape;703;p24"/>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4" name="Google Shape;704;p24"/>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5" name="Google Shape;705;p24"/>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6" name="Google Shape;706;p24"/>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7" name="Google Shape;707;p24"/>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8" name="Google Shape;708;p24"/>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9" name="Google Shape;709;p24"/>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0" name="Google Shape;710;p24"/>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1" name="Google Shape;711;p24"/>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2" name="Google Shape;712;p24"/>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3" name="Google Shape;713;p24"/>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4" name="Google Shape;714;p24"/>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5" name="Google Shape;715;p24"/>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6" name="Google Shape;716;p24"/>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7" name="Google Shape;717;p24"/>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8" name="Google Shape;718;p24"/>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9" name="Google Shape;719;p24"/>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0" name="Google Shape;720;p24"/>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1" name="Google Shape;721;p24"/>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2" name="Google Shape;722;p24"/>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3" name="Google Shape;723;p24"/>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4" name="Google Shape;724;p24"/>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5" name="Google Shape;725;p24"/>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6" name="Google Shape;726;p24"/>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727" name="Google Shape;727;p2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728" name="Google Shape;728;p2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9" name="Google Shape;729;p24"/>
          <p:cNvSpPr txBox="1">
            <a:spLocks noGrp="1"/>
          </p:cNvSpPr>
          <p:nvPr>
            <p:ph type="title"/>
          </p:nvPr>
        </p:nvSpPr>
        <p:spPr>
          <a:xfrm>
            <a:off x="208725" y="344175"/>
            <a:ext cx="7418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0" name="Google Shape;730;p24"/>
          <p:cNvSpPr txBox="1">
            <a:spLocks noGrp="1"/>
          </p:cNvSpPr>
          <p:nvPr>
            <p:ph type="body" idx="1"/>
          </p:nvPr>
        </p:nvSpPr>
        <p:spPr>
          <a:xfrm>
            <a:off x="208725" y="2320375"/>
            <a:ext cx="4254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731" name="Google Shape;731;p24"/>
          <p:cNvSpPr txBox="1">
            <a:spLocks noGrp="1"/>
          </p:cNvSpPr>
          <p:nvPr>
            <p:ph type="body" idx="2"/>
          </p:nvPr>
        </p:nvSpPr>
        <p:spPr>
          <a:xfrm>
            <a:off x="4684150" y="2320375"/>
            <a:ext cx="4254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732" name="Google Shape;732;p2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CUSTOM_1_1_1_1_1_1_1_1_1_1_2_1_1">
    <p:spTree>
      <p:nvGrpSpPr>
        <p:cNvPr id="1"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6" name="Google Shape;736;p2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7" name="Google Shape;737;p2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8" name="Google Shape;738;p2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9" name="Google Shape;739;p2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0" name="Google Shape;740;p2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1" name="Google Shape;741;p2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2" name="Google Shape;742;p2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3" name="Google Shape;743;p2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4" name="Google Shape;744;p2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5" name="Google Shape;745;p2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6" name="Google Shape;746;p2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7" name="Google Shape;747;p2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8" name="Google Shape;748;p2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9" name="Google Shape;749;p2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0" name="Google Shape;750;p2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1" name="Google Shape;751;p2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2" name="Google Shape;752;p2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3" name="Google Shape;753;p2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4" name="Google Shape;754;p2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5" name="Google Shape;755;p2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6" name="Google Shape;756;p2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7" name="Google Shape;757;p2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8" name="Google Shape;758;p2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9" name="Google Shape;759;p2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0" name="Google Shape;760;p2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1" name="Google Shape;761;p2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2" name="Google Shape;762;p2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3" name="Google Shape;763;p2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4" name="Google Shape;764;p2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5" name="Google Shape;765;p2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6" name="Google Shape;766;p2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7" name="Google Shape;767;p2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8" name="Google Shape;768;p2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9" name="Google Shape;769;p2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0" name="Google Shape;770;p2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1" name="Google Shape;771;p2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2" name="Google Shape;772;p2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3" name="Google Shape;773;p2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4" name="Google Shape;774;p2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5" name="Google Shape;775;p2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6" name="Google Shape;776;p2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7" name="Google Shape;777;p2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8" name="Google Shape;778;p2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9" name="Google Shape;779;p2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0" name="Google Shape;780;p2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1" name="Google Shape;781;p2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2" name="Google Shape;782;p2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3" name="Google Shape;783;p2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4" name="Google Shape;784;p2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5" name="Google Shape;785;p2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6" name="Google Shape;786;p2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7" name="Google Shape;787;p2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8" name="Google Shape;788;p2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9" name="Google Shape;789;p2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0" name="Google Shape;790;p2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1" name="Google Shape;791;p2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2" name="Google Shape;792;p2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3" name="Google Shape;793;p2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794" name="Google Shape;794;p25"/>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795" name="Google Shape;795;p2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6" name="Google Shape;796;p25"/>
          <p:cNvSpPr txBox="1">
            <a:spLocks noGrp="1"/>
          </p:cNvSpPr>
          <p:nvPr>
            <p:ph type="title"/>
          </p:nvPr>
        </p:nvSpPr>
        <p:spPr>
          <a:xfrm>
            <a:off x="208725" y="344175"/>
            <a:ext cx="76011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7" name="Google Shape;797;p2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one column text">
  <p:cSld name="CUSTOM_1_1_1_1_1_1_1_1_1_1_2_1_1_1">
    <p:spTree>
      <p:nvGrpSpPr>
        <p:cNvPr id="1"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1" name="Google Shape;801;p2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2" name="Google Shape;802;p2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3" name="Google Shape;803;p2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4" name="Google Shape;804;p2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5" name="Google Shape;805;p2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6" name="Google Shape;806;p2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7" name="Google Shape;807;p2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8" name="Google Shape;808;p2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9" name="Google Shape;809;p2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0" name="Google Shape;810;p2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1" name="Google Shape;811;p2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2" name="Google Shape;812;p2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3" name="Google Shape;813;p2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4" name="Google Shape;814;p2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5" name="Google Shape;815;p2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6" name="Google Shape;816;p2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7" name="Google Shape;817;p2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8" name="Google Shape;818;p2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9" name="Google Shape;819;p2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0" name="Google Shape;820;p2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1" name="Google Shape;821;p2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2" name="Google Shape;822;p2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3" name="Google Shape;823;p2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4" name="Google Shape;824;p2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5" name="Google Shape;825;p2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6" name="Google Shape;826;p2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7" name="Google Shape;827;p2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8" name="Google Shape;828;p2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9" name="Google Shape;829;p2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0" name="Google Shape;830;p2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1" name="Google Shape;831;p2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2" name="Google Shape;832;p2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3" name="Google Shape;833;p2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4" name="Google Shape;834;p2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5" name="Google Shape;835;p2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6" name="Google Shape;836;p2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7" name="Google Shape;837;p2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8" name="Google Shape;838;p2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9" name="Google Shape;839;p2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0" name="Google Shape;840;p2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1" name="Google Shape;841;p2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2" name="Google Shape;842;p2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3" name="Google Shape;843;p2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4" name="Google Shape;844;p2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5" name="Google Shape;845;p2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6" name="Google Shape;846;p2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7" name="Google Shape;847;p2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8" name="Google Shape;848;p2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9" name="Google Shape;849;p2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0" name="Google Shape;850;p2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1" name="Google Shape;851;p2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2" name="Google Shape;852;p2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3" name="Google Shape;853;p2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4" name="Google Shape;854;p2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5" name="Google Shape;855;p2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6" name="Google Shape;856;p2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7" name="Google Shape;857;p2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8" name="Google Shape;858;p2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859" name="Google Shape;859;p26"/>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860" name="Google Shape;860;p2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1" name="Google Shape;861;p26"/>
          <p:cNvSpPr txBox="1">
            <a:spLocks noGrp="1"/>
          </p:cNvSpPr>
          <p:nvPr>
            <p:ph type="title"/>
          </p:nvPr>
        </p:nvSpPr>
        <p:spPr>
          <a:xfrm>
            <a:off x="208725" y="344175"/>
            <a:ext cx="5558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62" name="Google Shape;862;p26"/>
          <p:cNvSpPr txBox="1">
            <a:spLocks noGrp="1"/>
          </p:cNvSpPr>
          <p:nvPr>
            <p:ph type="subTitle" idx="1"/>
          </p:nvPr>
        </p:nvSpPr>
        <p:spPr>
          <a:xfrm>
            <a:off x="5767125" y="425525"/>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3" name="Google Shape;863;p26"/>
          <p:cNvSpPr txBox="1">
            <a:spLocks noGrp="1"/>
          </p:cNvSpPr>
          <p:nvPr>
            <p:ph type="body" idx="2"/>
          </p:nvPr>
        </p:nvSpPr>
        <p:spPr>
          <a:xfrm>
            <a:off x="208725" y="3050325"/>
            <a:ext cx="6666600" cy="18615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864" name="Google Shape;864;p2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CUSTOM_1_1_1_1_1_1_1_1_1_1_2_1_1_1_1">
    <p:spTree>
      <p:nvGrpSpPr>
        <p:cNvPr id="1"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8" name="Google Shape;868;p2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9" name="Google Shape;869;p2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0" name="Google Shape;870;p2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1" name="Google Shape;871;p2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2" name="Google Shape;872;p2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3" name="Google Shape;873;p2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4" name="Google Shape;874;p2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5" name="Google Shape;875;p2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6" name="Google Shape;876;p2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7" name="Google Shape;877;p2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8" name="Google Shape;878;p2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9" name="Google Shape;879;p2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0" name="Google Shape;880;p2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1" name="Google Shape;881;p2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2" name="Google Shape;882;p2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3" name="Google Shape;883;p2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4" name="Google Shape;884;p2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5" name="Google Shape;885;p2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6" name="Google Shape;886;p2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7" name="Google Shape;887;p2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8" name="Google Shape;888;p2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9" name="Google Shape;889;p2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0" name="Google Shape;890;p2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1" name="Google Shape;891;p2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2" name="Google Shape;892;p2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3" name="Google Shape;893;p2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4" name="Google Shape;894;p2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5" name="Google Shape;895;p2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6" name="Google Shape;896;p2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7" name="Google Shape;897;p2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8" name="Google Shape;898;p2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9" name="Google Shape;899;p2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0" name="Google Shape;900;p2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1" name="Google Shape;901;p2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2" name="Google Shape;902;p2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3" name="Google Shape;903;p2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4" name="Google Shape;904;p2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5" name="Google Shape;905;p2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6" name="Google Shape;906;p2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7" name="Google Shape;907;p2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8" name="Google Shape;908;p2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9" name="Google Shape;909;p2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0" name="Google Shape;910;p2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1" name="Google Shape;911;p2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2" name="Google Shape;912;p2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3" name="Google Shape;913;p2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4" name="Google Shape;914;p2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5" name="Google Shape;915;p2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6" name="Google Shape;916;p2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7" name="Google Shape;917;p2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8" name="Google Shape;918;p2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9" name="Google Shape;919;p2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0" name="Google Shape;920;p2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1" name="Google Shape;921;p2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2" name="Google Shape;922;p2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3" name="Google Shape;923;p2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4" name="Google Shape;924;p2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5" name="Google Shape;925;p2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926" name="Google Shape;926;p27"/>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927" name="Google Shape;927;p2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8" name="Google Shape;928;p27"/>
          <p:cNvSpPr txBox="1">
            <a:spLocks noGrp="1"/>
          </p:cNvSpPr>
          <p:nvPr>
            <p:ph type="title"/>
          </p:nvPr>
        </p:nvSpPr>
        <p:spPr>
          <a:xfrm>
            <a:off x="836250" y="1569150"/>
            <a:ext cx="7471500" cy="2005200"/>
          </a:xfrm>
          <a:prstGeom prst="rect">
            <a:avLst/>
          </a:prstGeom>
        </p:spPr>
        <p:txBody>
          <a:bodyPr spcFirstLastPara="1" wrap="square" lIns="91425" tIns="91425" rIns="91425" bIns="91425" anchor="t" anchorCtr="0">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29" name="Google Shape;929;p2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930"/>
        <p:cNvGrpSpPr/>
        <p:nvPr/>
      </p:nvGrpSpPr>
      <p:grpSpPr>
        <a:xfrm>
          <a:off x="0" y="0"/>
          <a:ext cx="0" cy="0"/>
          <a:chOff x="0" y="0"/>
          <a:chExt cx="0" cy="0"/>
        </a:xfrm>
      </p:grpSpPr>
      <p:sp>
        <p:nvSpPr>
          <p:cNvPr id="931" name="Google Shape;931;p2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2" name="Google Shape;932;p2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33" name="Google Shape;93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37" name="Google Shape;937;p2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938" name="Google Shape;938;p2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939" name="Google Shape;93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section title and description">
  <p:cSld name="CUSTOM_1_1_1_1_1_1_1_1_1_1_2_1_1_1_1_1">
    <p:spTree>
      <p:nvGrpSpPr>
        <p:cNvPr id="1"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3" name="Google Shape;943;p3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4" name="Google Shape;944;p3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5" name="Google Shape;945;p3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6" name="Google Shape;946;p3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7" name="Google Shape;947;p3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8" name="Google Shape;948;p3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9" name="Google Shape;949;p3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0" name="Google Shape;950;p3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1" name="Google Shape;951;p3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2" name="Google Shape;952;p3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3" name="Google Shape;953;p3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4" name="Google Shape;954;p3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5" name="Google Shape;955;p3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6" name="Google Shape;956;p3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7" name="Google Shape;957;p3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8" name="Google Shape;958;p3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9" name="Google Shape;959;p3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0" name="Google Shape;960;p3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1" name="Google Shape;961;p3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2" name="Google Shape;962;p3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3" name="Google Shape;963;p3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4" name="Google Shape;964;p3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5" name="Google Shape;965;p3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6" name="Google Shape;966;p3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7" name="Google Shape;967;p3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8" name="Google Shape;968;p3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9" name="Google Shape;969;p3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0" name="Google Shape;970;p3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1" name="Google Shape;971;p3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2" name="Google Shape;972;p3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3" name="Google Shape;973;p3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4" name="Google Shape;974;p3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5" name="Google Shape;975;p3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6" name="Google Shape;976;p3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7" name="Google Shape;977;p3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8" name="Google Shape;978;p3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9" name="Google Shape;979;p3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0" name="Google Shape;980;p3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1" name="Google Shape;981;p3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2" name="Google Shape;982;p3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3" name="Google Shape;983;p3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4" name="Google Shape;984;p3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5" name="Google Shape;985;p3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6" name="Google Shape;986;p3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7" name="Google Shape;987;p3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8" name="Google Shape;988;p3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9" name="Google Shape;989;p3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0" name="Google Shape;990;p3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1" name="Google Shape;991;p3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2" name="Google Shape;992;p3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3" name="Google Shape;993;p3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4" name="Google Shape;994;p3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5" name="Google Shape;995;p3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6" name="Google Shape;996;p3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7" name="Google Shape;997;p3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8" name="Google Shape;998;p3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9" name="Google Shape;999;p3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0" name="Google Shape;1000;p3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001" name="Google Shape;1001;p3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002" name="Google Shape;1002;p3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3" name="Google Shape;1003;p30"/>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04" name="Google Shape;1004;p30"/>
          <p:cNvSpPr txBox="1">
            <a:spLocks noGrp="1"/>
          </p:cNvSpPr>
          <p:nvPr>
            <p:ph type="subTitle" idx="1"/>
          </p:nvPr>
        </p:nvSpPr>
        <p:spPr>
          <a:xfrm>
            <a:off x="208725" y="2464950"/>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3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USTOM_1_1_1_1_1_1_1_1_1_1_2_1_1_1_1_1_1">
    <p:spTree>
      <p:nvGrpSpPr>
        <p:cNvPr id="1"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9" name="Google Shape;1009;p3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0" name="Google Shape;1010;p3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1" name="Google Shape;1011;p3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2" name="Google Shape;1012;p3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3" name="Google Shape;1013;p3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4" name="Google Shape;1014;p3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5" name="Google Shape;1015;p3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6" name="Google Shape;1016;p3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7" name="Google Shape;1017;p3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8" name="Google Shape;1018;p3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9" name="Google Shape;1019;p3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0" name="Google Shape;1020;p3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1" name="Google Shape;1021;p3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2" name="Google Shape;1022;p3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3" name="Google Shape;1023;p3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4" name="Google Shape;1024;p3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5" name="Google Shape;1025;p3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6" name="Google Shape;1026;p3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7" name="Google Shape;1027;p3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8" name="Google Shape;1028;p3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9" name="Google Shape;1029;p3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0" name="Google Shape;1030;p3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1" name="Google Shape;1031;p3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2" name="Google Shape;1032;p3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3" name="Google Shape;1033;p3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4" name="Google Shape;1034;p3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5" name="Google Shape;1035;p3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6" name="Google Shape;1036;p3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7" name="Google Shape;1037;p3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8" name="Google Shape;1038;p3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9" name="Google Shape;1039;p3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0" name="Google Shape;1040;p3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1" name="Google Shape;1041;p3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2" name="Google Shape;1042;p3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3" name="Google Shape;1043;p3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4" name="Google Shape;1044;p3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5" name="Google Shape;1045;p3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6" name="Google Shape;1046;p3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7" name="Google Shape;1047;p3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8" name="Google Shape;1048;p3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9" name="Google Shape;1049;p3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0" name="Google Shape;1050;p3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1" name="Google Shape;1051;p3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2" name="Google Shape;1052;p3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3" name="Google Shape;1053;p3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4" name="Google Shape;1054;p3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5" name="Google Shape;1055;p3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6" name="Google Shape;1056;p3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7" name="Google Shape;1057;p3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8" name="Google Shape;1058;p3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9" name="Google Shape;1059;p3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0" name="Google Shape;1060;p3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1" name="Google Shape;1061;p3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2" name="Google Shape;1062;p3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3" name="Google Shape;1063;p3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4" name="Google Shape;1064;p3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5" name="Google Shape;1065;p3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6" name="Google Shape;1066;p3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067" name="Google Shape;1067;p3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068" name="Google Shape;1068;p3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9" name="Google Shape;1069;p31"/>
          <p:cNvSpPr txBox="1">
            <a:spLocks noGrp="1"/>
          </p:cNvSpPr>
          <p:nvPr>
            <p:ph type="body" idx="1"/>
          </p:nvPr>
        </p:nvSpPr>
        <p:spPr>
          <a:xfrm>
            <a:off x="1578900" y="1135050"/>
            <a:ext cx="5986200" cy="2873400"/>
          </a:xfrm>
          <a:prstGeom prst="rect">
            <a:avLst/>
          </a:prstGeom>
        </p:spPr>
        <p:txBody>
          <a:bodyPr spcFirstLastPara="1" wrap="square" lIns="91425" tIns="91425" rIns="91425" bIns="91425" anchor="t" anchorCtr="0">
            <a:noAutofit/>
          </a:bodyPr>
          <a:lstStyle>
            <a:lvl1pPr marL="457200" lvl="0" indent="-279400" algn="ctr">
              <a:spcBef>
                <a:spcPts val="0"/>
              </a:spcBef>
              <a:spcAft>
                <a:spcPts val="0"/>
              </a:spcAft>
              <a:buSzPts val="800"/>
              <a:buChar char="●"/>
              <a:defRPr/>
            </a:lvl1pPr>
            <a:lvl2pPr marL="914400" lvl="1" indent="-279400" algn="ctr">
              <a:spcBef>
                <a:spcPts val="0"/>
              </a:spcBef>
              <a:spcAft>
                <a:spcPts val="0"/>
              </a:spcAft>
              <a:buSzPts val="800"/>
              <a:buChar char="○"/>
              <a:defRPr/>
            </a:lvl2pPr>
            <a:lvl3pPr marL="1371600" lvl="2" indent="-279400" algn="ctr">
              <a:spcBef>
                <a:spcPts val="0"/>
              </a:spcBef>
              <a:spcAft>
                <a:spcPts val="0"/>
              </a:spcAft>
              <a:buSzPts val="800"/>
              <a:buChar char="■"/>
              <a:defRPr/>
            </a:lvl3pPr>
            <a:lvl4pPr marL="1828800" lvl="3" indent="-279400" algn="ctr">
              <a:spcBef>
                <a:spcPts val="0"/>
              </a:spcBef>
              <a:spcAft>
                <a:spcPts val="0"/>
              </a:spcAft>
              <a:buSzPts val="800"/>
              <a:buChar char="●"/>
              <a:defRPr/>
            </a:lvl4pPr>
            <a:lvl5pPr marL="2286000" lvl="4" indent="-279400" algn="ctr">
              <a:spcBef>
                <a:spcPts val="0"/>
              </a:spcBef>
              <a:spcAft>
                <a:spcPts val="0"/>
              </a:spcAft>
              <a:buSzPts val="800"/>
              <a:buChar char="○"/>
              <a:defRPr/>
            </a:lvl5pPr>
            <a:lvl6pPr marL="2743200" lvl="5" indent="-279400" algn="ctr">
              <a:spcBef>
                <a:spcPts val="0"/>
              </a:spcBef>
              <a:spcAft>
                <a:spcPts val="0"/>
              </a:spcAft>
              <a:buSzPts val="800"/>
              <a:buChar char="■"/>
              <a:defRPr/>
            </a:lvl6pPr>
            <a:lvl7pPr marL="3200400" lvl="6" indent="-279400" algn="ctr">
              <a:spcBef>
                <a:spcPts val="0"/>
              </a:spcBef>
              <a:spcAft>
                <a:spcPts val="0"/>
              </a:spcAft>
              <a:buSzPts val="800"/>
              <a:buChar char="●"/>
              <a:defRPr/>
            </a:lvl7pPr>
            <a:lvl8pPr marL="3657600" lvl="7" indent="-279400" algn="ctr">
              <a:spcBef>
                <a:spcPts val="0"/>
              </a:spcBef>
              <a:spcAft>
                <a:spcPts val="0"/>
              </a:spcAft>
              <a:buSzPts val="800"/>
              <a:buChar char="○"/>
              <a:defRPr/>
            </a:lvl8pPr>
            <a:lvl9pPr marL="4114800" lvl="8" indent="-279400" algn="ctr">
              <a:spcBef>
                <a:spcPts val="0"/>
              </a:spcBef>
              <a:spcAft>
                <a:spcPts val="0"/>
              </a:spcAft>
              <a:buSzPts val="800"/>
              <a:buChar char="■"/>
              <a:defRPr/>
            </a:lvl9pPr>
          </a:lstStyle>
          <a:p>
            <a:endParaRPr/>
          </a:p>
        </p:txBody>
      </p:sp>
      <p:sp>
        <p:nvSpPr>
          <p:cNvPr id="1070" name="Google Shape;1070;p3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CUSTOM_1_1_1_1_1_1_1_1_1_1_2_1_1_1_1_1_1_1">
    <p:spTree>
      <p:nvGrpSpPr>
        <p:cNvPr id="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4" name="Google Shape;1074;p3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5" name="Google Shape;1075;p3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6" name="Google Shape;1076;p3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7" name="Google Shape;1077;p3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8" name="Google Shape;1078;p3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9" name="Google Shape;1079;p3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0" name="Google Shape;1080;p3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1" name="Google Shape;1081;p3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2" name="Google Shape;1082;p3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3" name="Google Shape;1083;p3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4" name="Google Shape;1084;p3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5" name="Google Shape;1085;p3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6" name="Google Shape;1086;p3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7" name="Google Shape;1087;p3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8" name="Google Shape;1088;p3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9" name="Google Shape;1089;p3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0" name="Google Shape;1090;p3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1" name="Google Shape;1091;p3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2" name="Google Shape;1092;p3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3" name="Google Shape;1093;p3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4" name="Google Shape;1094;p3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5" name="Google Shape;1095;p3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6" name="Google Shape;1096;p3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7" name="Google Shape;1097;p3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8" name="Google Shape;1098;p3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9" name="Google Shape;1099;p3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0" name="Google Shape;1100;p3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1" name="Google Shape;1101;p3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2" name="Google Shape;1102;p3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3" name="Google Shape;1103;p3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4" name="Google Shape;1104;p3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5" name="Google Shape;1105;p3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6" name="Google Shape;1106;p3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7" name="Google Shape;1107;p3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8" name="Google Shape;1108;p3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9" name="Google Shape;1109;p3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0" name="Google Shape;1110;p3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1" name="Google Shape;1111;p3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2" name="Google Shape;1112;p3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3" name="Google Shape;1113;p3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4" name="Google Shape;1114;p3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5" name="Google Shape;1115;p3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6" name="Google Shape;1116;p3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7" name="Google Shape;1117;p3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8" name="Google Shape;1118;p3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9" name="Google Shape;1119;p3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0" name="Google Shape;1120;p3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1" name="Google Shape;1121;p3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2" name="Google Shape;1122;p3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3" name="Google Shape;1123;p3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4" name="Google Shape;1124;p3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5" name="Google Shape;1125;p3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6" name="Google Shape;1126;p3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7" name="Google Shape;1127;p3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8" name="Google Shape;1128;p3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9" name="Google Shape;1129;p3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0" name="Google Shape;1130;p3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1" name="Google Shape;1131;p3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132" name="Google Shape;1132;p3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133" name="Google Shape;1133;p3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4" name="Google Shape;1134;p32"/>
          <p:cNvSpPr txBox="1">
            <a:spLocks noGrp="1"/>
          </p:cNvSpPr>
          <p:nvPr>
            <p:ph type="body" idx="1"/>
          </p:nvPr>
        </p:nvSpPr>
        <p:spPr>
          <a:xfrm>
            <a:off x="2919350" y="1423650"/>
            <a:ext cx="5986200" cy="287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135" name="Google Shape;1135;p32"/>
          <p:cNvSpPr txBox="1">
            <a:spLocks noGrp="1"/>
          </p:cNvSpPr>
          <p:nvPr>
            <p:ph type="title"/>
          </p:nvPr>
        </p:nvSpPr>
        <p:spPr>
          <a:xfrm>
            <a:off x="221150" y="1423650"/>
            <a:ext cx="2510100" cy="22962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36" name="Google Shape;1136;p3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with grid">
  <p:cSld name="CUSTOM_1_1_1_1_1_1_1_1_1_1_2_1_1_1_1_1_1_1_1">
    <p:spTree>
      <p:nvGrpSpPr>
        <p:cNvPr id="1"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0" name="Google Shape;1140;p3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1" name="Google Shape;1141;p3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2" name="Google Shape;1142;p3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3" name="Google Shape;1143;p3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4" name="Google Shape;1144;p3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5" name="Google Shape;1145;p3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6" name="Google Shape;1146;p3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7" name="Google Shape;1147;p3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8" name="Google Shape;1148;p3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9" name="Google Shape;1149;p3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0" name="Google Shape;1150;p3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1" name="Google Shape;1151;p3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2" name="Google Shape;1152;p3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3" name="Google Shape;1153;p3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4" name="Google Shape;1154;p3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5" name="Google Shape;1155;p3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6" name="Google Shape;1156;p3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7" name="Google Shape;1157;p3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8" name="Google Shape;1158;p3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9" name="Google Shape;1159;p3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0" name="Google Shape;1160;p3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1" name="Google Shape;1161;p3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2" name="Google Shape;1162;p3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3" name="Google Shape;1163;p3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4" name="Google Shape;1164;p3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5" name="Google Shape;1165;p3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6" name="Google Shape;1166;p3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7" name="Google Shape;1167;p3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8" name="Google Shape;1168;p3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9" name="Google Shape;1169;p3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0" name="Google Shape;1170;p3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1" name="Google Shape;1171;p3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2" name="Google Shape;1172;p3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3" name="Google Shape;1173;p3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4" name="Google Shape;1174;p3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5" name="Google Shape;1175;p3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6" name="Google Shape;1176;p3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7" name="Google Shape;1177;p3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8" name="Google Shape;1178;p3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9" name="Google Shape;1179;p3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0" name="Google Shape;1180;p3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1" name="Google Shape;1181;p3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2" name="Google Shape;1182;p3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3" name="Google Shape;1183;p3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4" name="Google Shape;1184;p3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5" name="Google Shape;1185;p3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6" name="Google Shape;1186;p3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7" name="Google Shape;1187;p3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8" name="Google Shape;1188;p3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9" name="Google Shape;1189;p3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0" name="Google Shape;1190;p3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1" name="Google Shape;1191;p3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2" name="Google Shape;1192;p3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3" name="Google Shape;1193;p3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4" name="Google Shape;1194;p3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5" name="Google Shape;1195;p3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6" name="Google Shape;1196;p3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7" name="Google Shape;1197;p3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198" name="Google Shape;1198;p3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199" name="Google Shape;1199;p3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0" name="Google Shape;1200;p3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p:cSld name="CUSTOM_1_1_1_1_1_1_1_1_1_1_2_1_1_1_1_1_1_1_1_1">
    <p:spTree>
      <p:nvGrpSpPr>
        <p:cNvPr id="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203" name="Google Shape;1203;p3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4" name="Google Shape;1204;p3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genda">
  <p:cSld name="CUSTOM_1_1_1_1_1_1_1_1_1_1_2_1_1_1_1_1_1_1_1_1_1">
    <p:spTree>
      <p:nvGrpSpPr>
        <p:cNvPr id="1"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9" name="Google Shape;1209;p3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0" name="Google Shape;1210;p3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1" name="Google Shape;1211;p3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2" name="Google Shape;1212;p3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3" name="Google Shape;1213;p3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4" name="Google Shape;1214;p3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5" name="Google Shape;1215;p3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6" name="Google Shape;1216;p3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7" name="Google Shape;1217;p3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8" name="Google Shape;1218;p3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9" name="Google Shape;1219;p3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0" name="Google Shape;1220;p3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1" name="Google Shape;1221;p3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2" name="Google Shape;1222;p3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3" name="Google Shape;1223;p3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4" name="Google Shape;1224;p3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5" name="Google Shape;1225;p3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6" name="Google Shape;1226;p3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7" name="Google Shape;1227;p3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8" name="Google Shape;1228;p3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9" name="Google Shape;1229;p3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0" name="Google Shape;1230;p3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1" name="Google Shape;1231;p3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2" name="Google Shape;1232;p3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3" name="Google Shape;1233;p3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4" name="Google Shape;1234;p3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5" name="Google Shape;1235;p3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6" name="Google Shape;1236;p3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7" name="Google Shape;1237;p3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8" name="Google Shape;1238;p3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9" name="Google Shape;1239;p3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0" name="Google Shape;1240;p3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1" name="Google Shape;1241;p3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2" name="Google Shape;1242;p3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3" name="Google Shape;1243;p3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4" name="Google Shape;1244;p3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5" name="Google Shape;1245;p3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6" name="Google Shape;1246;p3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7" name="Google Shape;1247;p3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8" name="Google Shape;1248;p3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9" name="Google Shape;1249;p3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0" name="Google Shape;1250;p3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1" name="Google Shape;1251;p3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2" name="Google Shape;1252;p3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3" name="Google Shape;1253;p3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4" name="Google Shape;1254;p3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5" name="Google Shape;1255;p3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6" name="Google Shape;1256;p3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7" name="Google Shape;1257;p3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8" name="Google Shape;1258;p3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9" name="Google Shape;1259;p3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0" name="Google Shape;1260;p3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1" name="Google Shape;1261;p3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2" name="Google Shape;1262;p3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3" name="Google Shape;1263;p3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4" name="Google Shape;1264;p3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5" name="Google Shape;1265;p3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6" name="Google Shape;1266;p3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8" name="Google Shape;1268;p35"/>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69" name="Google Shape;1269;p35"/>
          <p:cNvSpPr txBox="1">
            <a:spLocks noGrp="1"/>
          </p:cNvSpPr>
          <p:nvPr>
            <p:ph type="subTitle" idx="1"/>
          </p:nvPr>
        </p:nvSpPr>
        <p:spPr>
          <a:xfrm>
            <a:off x="208725"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0" name="Google Shape;1270;p35"/>
          <p:cNvSpPr txBox="1">
            <a:spLocks noGrp="1"/>
          </p:cNvSpPr>
          <p:nvPr>
            <p:ph type="subTitle" idx="2"/>
          </p:nvPr>
        </p:nvSpPr>
        <p:spPr>
          <a:xfrm>
            <a:off x="3281550"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1" name="Google Shape;1271;p35"/>
          <p:cNvSpPr txBox="1">
            <a:spLocks noGrp="1"/>
          </p:cNvSpPr>
          <p:nvPr>
            <p:ph type="subTitle" idx="3"/>
          </p:nvPr>
        </p:nvSpPr>
        <p:spPr>
          <a:xfrm>
            <a:off x="6354375"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2" name="Google Shape;1272;p35"/>
          <p:cNvSpPr txBox="1">
            <a:spLocks noGrp="1"/>
          </p:cNvSpPr>
          <p:nvPr>
            <p:ph type="subTitle" idx="4"/>
          </p:nvPr>
        </p:nvSpPr>
        <p:spPr>
          <a:xfrm>
            <a:off x="208725"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3" name="Google Shape;1273;p35"/>
          <p:cNvSpPr txBox="1">
            <a:spLocks noGrp="1"/>
          </p:cNvSpPr>
          <p:nvPr>
            <p:ph type="subTitle" idx="5"/>
          </p:nvPr>
        </p:nvSpPr>
        <p:spPr>
          <a:xfrm>
            <a:off x="3281550"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4" name="Google Shape;1274;p35"/>
          <p:cNvSpPr txBox="1">
            <a:spLocks noGrp="1"/>
          </p:cNvSpPr>
          <p:nvPr>
            <p:ph type="subTitle" idx="6"/>
          </p:nvPr>
        </p:nvSpPr>
        <p:spPr>
          <a:xfrm>
            <a:off x="6354375"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5" name="Google Shape;1275;p3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body and image">
  <p:cSld name="CUSTOM_1_1_1_1_1_1_1_1_1_1_2_1_1_1_1_1_1_1_1_1_1_1">
    <p:spTree>
      <p:nvGrpSpPr>
        <p:cNvPr id="1"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0" name="Google Shape;1280;p3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1" name="Google Shape;1281;p3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2" name="Google Shape;1282;p3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3" name="Google Shape;1283;p3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4" name="Google Shape;1284;p3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5" name="Google Shape;1285;p3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6" name="Google Shape;1286;p3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7" name="Google Shape;1287;p3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8" name="Google Shape;1288;p3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9" name="Google Shape;1289;p3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0" name="Google Shape;1290;p3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1" name="Google Shape;1291;p3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2" name="Google Shape;1292;p3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3" name="Google Shape;1293;p3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4" name="Google Shape;1294;p3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5" name="Google Shape;1295;p3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6" name="Google Shape;1296;p3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7" name="Google Shape;1297;p3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8" name="Google Shape;1298;p3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9" name="Google Shape;1299;p3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0" name="Google Shape;1300;p3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1" name="Google Shape;1301;p3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2" name="Google Shape;1302;p3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3" name="Google Shape;1303;p3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4" name="Google Shape;1304;p3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5" name="Google Shape;1305;p3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6" name="Google Shape;1306;p3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7" name="Google Shape;1307;p3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8" name="Google Shape;1308;p3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9" name="Google Shape;1309;p3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0" name="Google Shape;1310;p3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1" name="Google Shape;1311;p3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2" name="Google Shape;1312;p3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3" name="Google Shape;1313;p3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4" name="Google Shape;1314;p3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5" name="Google Shape;1315;p3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6" name="Google Shape;1316;p3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7" name="Google Shape;1317;p3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8" name="Google Shape;1318;p3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9" name="Google Shape;1319;p3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0" name="Google Shape;1320;p3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1" name="Google Shape;1321;p3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2" name="Google Shape;1322;p3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3" name="Google Shape;1323;p3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4" name="Google Shape;1324;p3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5" name="Google Shape;1325;p3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6" name="Google Shape;1326;p3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7" name="Google Shape;1327;p3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8" name="Google Shape;1328;p3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9" name="Google Shape;1329;p3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0" name="Google Shape;1330;p3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1" name="Google Shape;1331;p3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2" name="Google Shape;1332;p3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3" name="Google Shape;1333;p3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4" name="Google Shape;1334;p3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5" name="Google Shape;1335;p3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6" name="Google Shape;1336;p3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7" name="Google Shape;1337;p3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9" name="Google Shape;1339;p36"/>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40" name="Google Shape;1340;p36"/>
          <p:cNvSpPr txBox="1">
            <a:spLocks noGrp="1"/>
          </p:cNvSpPr>
          <p:nvPr>
            <p:ph type="body" idx="1"/>
          </p:nvPr>
        </p:nvSpPr>
        <p:spPr>
          <a:xfrm>
            <a:off x="208725" y="2304400"/>
            <a:ext cx="33528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341" name="Google Shape;1341;p36"/>
          <p:cNvSpPr>
            <a:spLocks noGrp="1"/>
          </p:cNvSpPr>
          <p:nvPr>
            <p:ph type="pic" idx="2"/>
          </p:nvPr>
        </p:nvSpPr>
        <p:spPr>
          <a:xfrm>
            <a:off x="3769050" y="2304400"/>
            <a:ext cx="5156700" cy="2568600"/>
          </a:xfrm>
          <a:prstGeom prst="roundRect">
            <a:avLst>
              <a:gd name="adj" fmla="val 4123"/>
            </a:avLst>
          </a:prstGeom>
          <a:noFill/>
          <a:ln>
            <a:noFill/>
          </a:ln>
        </p:spPr>
      </p:sp>
      <p:sp>
        <p:nvSpPr>
          <p:cNvPr id="1342" name="Google Shape;1342;p3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big ideas">
  <p:cSld name="CUSTOM_1_1_1_1_1_1_1_1_1_1_2_1_1_1_1_1_1_1_1_1_1_1_1">
    <p:spTree>
      <p:nvGrpSpPr>
        <p:cNvPr id="1"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7" name="Google Shape;1347;p3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8" name="Google Shape;1348;p3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9" name="Google Shape;1349;p3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0" name="Google Shape;1350;p3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1" name="Google Shape;1351;p3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2" name="Google Shape;1352;p3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3" name="Google Shape;1353;p3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4" name="Google Shape;1354;p3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5" name="Google Shape;1355;p3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6" name="Google Shape;1356;p3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7" name="Google Shape;1357;p3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8" name="Google Shape;1358;p3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9" name="Google Shape;1359;p3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0" name="Google Shape;1360;p3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1" name="Google Shape;1361;p3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2" name="Google Shape;1362;p3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3" name="Google Shape;1363;p3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4" name="Google Shape;1364;p3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5" name="Google Shape;1365;p3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6" name="Google Shape;1366;p3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7" name="Google Shape;1367;p3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8" name="Google Shape;1368;p3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9" name="Google Shape;1369;p3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0" name="Google Shape;1370;p3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1" name="Google Shape;1371;p3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2" name="Google Shape;1372;p3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3" name="Google Shape;1373;p3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4" name="Google Shape;1374;p3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5" name="Google Shape;1375;p3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6" name="Google Shape;1376;p3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7" name="Google Shape;1377;p3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8" name="Google Shape;1378;p3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9" name="Google Shape;1379;p3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0" name="Google Shape;1380;p3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1" name="Google Shape;1381;p3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2" name="Google Shape;1382;p3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3" name="Google Shape;1383;p3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4" name="Google Shape;1384;p3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5" name="Google Shape;1385;p3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6" name="Google Shape;1386;p3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7" name="Google Shape;1387;p3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8" name="Google Shape;1388;p3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9" name="Google Shape;1389;p3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0" name="Google Shape;1390;p3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1" name="Google Shape;1391;p3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2" name="Google Shape;1392;p3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3" name="Google Shape;1393;p3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4" name="Google Shape;1394;p3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5" name="Google Shape;1395;p3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6" name="Google Shape;1396;p3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7" name="Google Shape;1397;p3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8" name="Google Shape;1398;p3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9" name="Google Shape;1399;p3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0" name="Google Shape;1400;p3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1" name="Google Shape;1401;p3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2" name="Google Shape;1402;p3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3" name="Google Shape;1403;p3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4" name="Google Shape;1404;p3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6" name="Google Shape;1406;p37"/>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07" name="Google Shape;1407;p37"/>
          <p:cNvSpPr txBox="1">
            <a:spLocks noGrp="1"/>
          </p:cNvSpPr>
          <p:nvPr>
            <p:ph type="body" idx="1"/>
          </p:nvPr>
        </p:nvSpPr>
        <p:spPr>
          <a:xfrm>
            <a:off x="1173600" y="2751950"/>
            <a:ext cx="30543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08" name="Google Shape;1408;p37"/>
          <p:cNvSpPr txBox="1">
            <a:spLocks noGrp="1"/>
          </p:cNvSpPr>
          <p:nvPr>
            <p:ph type="subTitle" idx="2"/>
          </p:nvPr>
        </p:nvSpPr>
        <p:spPr>
          <a:xfrm>
            <a:off x="1173600" y="2160100"/>
            <a:ext cx="30543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9" name="Google Shape;1409;p37"/>
          <p:cNvSpPr txBox="1">
            <a:spLocks noGrp="1"/>
          </p:cNvSpPr>
          <p:nvPr>
            <p:ph type="body" idx="3"/>
          </p:nvPr>
        </p:nvSpPr>
        <p:spPr>
          <a:xfrm>
            <a:off x="4916100" y="2751950"/>
            <a:ext cx="30543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10" name="Google Shape;1410;p37"/>
          <p:cNvSpPr txBox="1">
            <a:spLocks noGrp="1"/>
          </p:cNvSpPr>
          <p:nvPr>
            <p:ph type="subTitle" idx="4"/>
          </p:nvPr>
        </p:nvSpPr>
        <p:spPr>
          <a:xfrm>
            <a:off x="4916100" y="2160100"/>
            <a:ext cx="30543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1" name="Google Shape;1411;p3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big ideas">
  <p:cSld name="CUSTOM_1_1_1_1_1_1_1_1_1_1_2_1_1_1_1_1_1_1_1_1_1_1_1_1">
    <p:spTree>
      <p:nvGrpSpPr>
        <p:cNvPr id="1"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6" name="Google Shape;1416;p38"/>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7" name="Google Shape;1417;p38"/>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8" name="Google Shape;1418;p38"/>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9" name="Google Shape;1419;p38"/>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0" name="Google Shape;1420;p38"/>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1" name="Google Shape;1421;p38"/>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2" name="Google Shape;1422;p38"/>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3" name="Google Shape;1423;p38"/>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4" name="Google Shape;1424;p38"/>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5" name="Google Shape;1425;p38"/>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6" name="Google Shape;1426;p38"/>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7" name="Google Shape;1427;p38"/>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8" name="Google Shape;1428;p38"/>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9" name="Google Shape;1429;p38"/>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0" name="Google Shape;1430;p38"/>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1" name="Google Shape;1431;p38"/>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2" name="Google Shape;1432;p38"/>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3" name="Google Shape;1433;p38"/>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4" name="Google Shape;1434;p38"/>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5" name="Google Shape;1435;p38"/>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6" name="Google Shape;1436;p38"/>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7" name="Google Shape;1437;p38"/>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8" name="Google Shape;1438;p38"/>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9" name="Google Shape;1439;p38"/>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0" name="Google Shape;1440;p38"/>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1" name="Google Shape;1441;p38"/>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2" name="Google Shape;1442;p38"/>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3" name="Google Shape;1443;p38"/>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4" name="Google Shape;1444;p38"/>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5" name="Google Shape;1445;p38"/>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6" name="Google Shape;1446;p38"/>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7" name="Google Shape;1447;p38"/>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8" name="Google Shape;1448;p38"/>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9" name="Google Shape;1449;p38"/>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0" name="Google Shape;1450;p38"/>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1" name="Google Shape;1451;p38"/>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2" name="Google Shape;1452;p38"/>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3" name="Google Shape;1453;p38"/>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4" name="Google Shape;1454;p38"/>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5" name="Google Shape;1455;p38"/>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6" name="Google Shape;1456;p38"/>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7" name="Google Shape;1457;p38"/>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8" name="Google Shape;1458;p38"/>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9" name="Google Shape;1459;p38"/>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0" name="Google Shape;1460;p38"/>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1" name="Google Shape;1461;p38"/>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2" name="Google Shape;1462;p38"/>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3" name="Google Shape;1463;p38"/>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4" name="Google Shape;1464;p38"/>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5" name="Google Shape;1465;p38"/>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6" name="Google Shape;1466;p38"/>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7" name="Google Shape;1467;p38"/>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8" name="Google Shape;1468;p38"/>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9" name="Google Shape;1469;p38"/>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0" name="Google Shape;1470;p38"/>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1" name="Google Shape;1471;p38"/>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2" name="Google Shape;1472;p38"/>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3" name="Google Shape;1473;p38"/>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5" name="Google Shape;1475;p38"/>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76" name="Google Shape;1476;p38"/>
          <p:cNvSpPr txBox="1">
            <a:spLocks noGrp="1"/>
          </p:cNvSpPr>
          <p:nvPr>
            <p:ph type="body" idx="1"/>
          </p:nvPr>
        </p:nvSpPr>
        <p:spPr>
          <a:xfrm>
            <a:off x="208725"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77" name="Google Shape;1477;p38"/>
          <p:cNvSpPr txBox="1">
            <a:spLocks noGrp="1"/>
          </p:cNvSpPr>
          <p:nvPr>
            <p:ph type="subTitle" idx="2"/>
          </p:nvPr>
        </p:nvSpPr>
        <p:spPr>
          <a:xfrm>
            <a:off x="208725"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8" name="Google Shape;1478;p38"/>
          <p:cNvSpPr txBox="1">
            <a:spLocks noGrp="1"/>
          </p:cNvSpPr>
          <p:nvPr>
            <p:ph type="body" idx="3"/>
          </p:nvPr>
        </p:nvSpPr>
        <p:spPr>
          <a:xfrm>
            <a:off x="3310098"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79" name="Google Shape;1479;p38"/>
          <p:cNvSpPr txBox="1">
            <a:spLocks noGrp="1"/>
          </p:cNvSpPr>
          <p:nvPr>
            <p:ph type="subTitle" idx="4"/>
          </p:nvPr>
        </p:nvSpPr>
        <p:spPr>
          <a:xfrm>
            <a:off x="3310098"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0" name="Google Shape;1480;p38"/>
          <p:cNvSpPr txBox="1">
            <a:spLocks noGrp="1"/>
          </p:cNvSpPr>
          <p:nvPr>
            <p:ph type="body" idx="5"/>
          </p:nvPr>
        </p:nvSpPr>
        <p:spPr>
          <a:xfrm>
            <a:off x="6411471"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81" name="Google Shape;1481;p38"/>
          <p:cNvSpPr txBox="1">
            <a:spLocks noGrp="1"/>
          </p:cNvSpPr>
          <p:nvPr>
            <p:ph type="subTitle" idx="6"/>
          </p:nvPr>
        </p:nvSpPr>
        <p:spPr>
          <a:xfrm>
            <a:off x="6411471"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2" name="Google Shape;1482;p38"/>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our big ideas ">
  <p:cSld name="CUSTOM_1_1_1_1_1_1_1_1_1_1_2_1_1_1_1_1_1_1_1_1_1_1_1_1_1">
    <p:spTree>
      <p:nvGrpSpPr>
        <p:cNvPr id="1"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7" name="Google Shape;1487;p39"/>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8" name="Google Shape;1488;p39"/>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9" name="Google Shape;1489;p39"/>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0" name="Google Shape;1490;p39"/>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1" name="Google Shape;1491;p39"/>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2" name="Google Shape;1492;p39"/>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3" name="Google Shape;1493;p39"/>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4" name="Google Shape;1494;p39"/>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5" name="Google Shape;1495;p39"/>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6" name="Google Shape;1496;p39"/>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7" name="Google Shape;1497;p39"/>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8" name="Google Shape;1498;p39"/>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9" name="Google Shape;1499;p39"/>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0" name="Google Shape;1500;p39"/>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1" name="Google Shape;1501;p39"/>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2" name="Google Shape;1502;p39"/>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3" name="Google Shape;1503;p39"/>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4" name="Google Shape;1504;p39"/>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5" name="Google Shape;1505;p39"/>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6" name="Google Shape;1506;p39"/>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7" name="Google Shape;1507;p39"/>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8" name="Google Shape;1508;p39"/>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9" name="Google Shape;1509;p39"/>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0" name="Google Shape;1510;p39"/>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1" name="Google Shape;1511;p39"/>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2" name="Google Shape;1512;p39"/>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3" name="Google Shape;1513;p39"/>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4" name="Google Shape;1514;p39"/>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5" name="Google Shape;1515;p39"/>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6" name="Google Shape;1516;p39"/>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7" name="Google Shape;1517;p39"/>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8" name="Google Shape;1518;p39"/>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9" name="Google Shape;1519;p39"/>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0" name="Google Shape;1520;p39"/>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1" name="Google Shape;1521;p39"/>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2" name="Google Shape;1522;p39"/>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3" name="Google Shape;1523;p39"/>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4" name="Google Shape;1524;p39"/>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5" name="Google Shape;1525;p39"/>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6" name="Google Shape;1526;p39"/>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7" name="Google Shape;1527;p39"/>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8" name="Google Shape;1528;p39"/>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9" name="Google Shape;1529;p39"/>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0" name="Google Shape;1530;p39"/>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1" name="Google Shape;1531;p39"/>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2" name="Google Shape;1532;p39"/>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3" name="Google Shape;1533;p39"/>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4" name="Google Shape;1534;p39"/>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5" name="Google Shape;1535;p39"/>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6" name="Google Shape;1536;p39"/>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7" name="Google Shape;1537;p39"/>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8" name="Google Shape;1538;p39"/>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9" name="Google Shape;1539;p39"/>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0" name="Google Shape;1540;p39"/>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1" name="Google Shape;1541;p39"/>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2" name="Google Shape;1542;p39"/>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3" name="Google Shape;1543;p39"/>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4" name="Google Shape;1544;p39"/>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6" name="Google Shape;1546;p39"/>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47" name="Google Shape;1547;p39"/>
          <p:cNvSpPr txBox="1">
            <a:spLocks noGrp="1"/>
          </p:cNvSpPr>
          <p:nvPr>
            <p:ph type="body" idx="1"/>
          </p:nvPr>
        </p:nvSpPr>
        <p:spPr>
          <a:xfrm>
            <a:off x="208725"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48" name="Google Shape;1548;p39"/>
          <p:cNvSpPr txBox="1">
            <a:spLocks noGrp="1"/>
          </p:cNvSpPr>
          <p:nvPr>
            <p:ph type="subTitle" idx="2"/>
          </p:nvPr>
        </p:nvSpPr>
        <p:spPr>
          <a:xfrm>
            <a:off x="208725"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9" name="Google Shape;1549;p39"/>
          <p:cNvSpPr txBox="1">
            <a:spLocks noGrp="1"/>
          </p:cNvSpPr>
          <p:nvPr>
            <p:ph type="body" idx="3"/>
          </p:nvPr>
        </p:nvSpPr>
        <p:spPr>
          <a:xfrm>
            <a:off x="2500573"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50" name="Google Shape;1550;p39"/>
          <p:cNvSpPr txBox="1">
            <a:spLocks noGrp="1"/>
          </p:cNvSpPr>
          <p:nvPr>
            <p:ph type="subTitle" idx="4"/>
          </p:nvPr>
        </p:nvSpPr>
        <p:spPr>
          <a:xfrm>
            <a:off x="2500573"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1" name="Google Shape;1551;p39"/>
          <p:cNvSpPr txBox="1">
            <a:spLocks noGrp="1"/>
          </p:cNvSpPr>
          <p:nvPr>
            <p:ph type="body" idx="5"/>
          </p:nvPr>
        </p:nvSpPr>
        <p:spPr>
          <a:xfrm>
            <a:off x="4792421"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52" name="Google Shape;1552;p39"/>
          <p:cNvSpPr txBox="1">
            <a:spLocks noGrp="1"/>
          </p:cNvSpPr>
          <p:nvPr>
            <p:ph type="subTitle" idx="6"/>
          </p:nvPr>
        </p:nvSpPr>
        <p:spPr>
          <a:xfrm>
            <a:off x="4792421"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3" name="Google Shape;1553;p39"/>
          <p:cNvSpPr txBox="1">
            <a:spLocks noGrp="1"/>
          </p:cNvSpPr>
          <p:nvPr>
            <p:ph type="body" idx="7"/>
          </p:nvPr>
        </p:nvSpPr>
        <p:spPr>
          <a:xfrm>
            <a:off x="7084271"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54" name="Google Shape;1554;p39"/>
          <p:cNvSpPr txBox="1">
            <a:spLocks noGrp="1"/>
          </p:cNvSpPr>
          <p:nvPr>
            <p:ph type="subTitle" idx="8"/>
          </p:nvPr>
        </p:nvSpPr>
        <p:spPr>
          <a:xfrm>
            <a:off x="7084271"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5" name="Google Shape;1555;p39"/>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image">
  <p:cSld name="CUSTOM_1_1_1_1_1_1_1_1_1_1_2_1_1_1_1_1_1_1_1_1_1_1_1_1_1_1">
    <p:spTree>
      <p:nvGrpSpPr>
        <p:cNvPr id="1"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0" name="Google Shape;1560;p4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1" name="Google Shape;1561;p4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2" name="Google Shape;1562;p4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3" name="Google Shape;1563;p4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4" name="Google Shape;1564;p4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5" name="Google Shape;1565;p4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6" name="Google Shape;1566;p4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7" name="Google Shape;1567;p4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8" name="Google Shape;1568;p4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9" name="Google Shape;1569;p4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0" name="Google Shape;1570;p4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1" name="Google Shape;1571;p4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2" name="Google Shape;1572;p4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3" name="Google Shape;1573;p4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4" name="Google Shape;1574;p4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5" name="Google Shape;1575;p4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6" name="Google Shape;1576;p4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7" name="Google Shape;1577;p4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8" name="Google Shape;1578;p4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9" name="Google Shape;1579;p4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0" name="Google Shape;1580;p4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1" name="Google Shape;1581;p4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2" name="Google Shape;1582;p4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3" name="Google Shape;1583;p4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4" name="Google Shape;1584;p4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5" name="Google Shape;1585;p4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6" name="Google Shape;1586;p4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7" name="Google Shape;1587;p4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8" name="Google Shape;1588;p4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9" name="Google Shape;1589;p4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0" name="Google Shape;1590;p4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1" name="Google Shape;1591;p4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2" name="Google Shape;1592;p4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3" name="Google Shape;1593;p4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4" name="Google Shape;1594;p4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5" name="Google Shape;1595;p4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6" name="Google Shape;1596;p4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7" name="Google Shape;1597;p4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8" name="Google Shape;1598;p4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9" name="Google Shape;1599;p4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0" name="Google Shape;1600;p4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1" name="Google Shape;1601;p4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2" name="Google Shape;1602;p4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3" name="Google Shape;1603;p4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4" name="Google Shape;1604;p4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5" name="Google Shape;1605;p4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6" name="Google Shape;1606;p4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7" name="Google Shape;1607;p4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8" name="Google Shape;1608;p4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9" name="Google Shape;1609;p4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0" name="Google Shape;1610;p4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1" name="Google Shape;1611;p4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2" name="Google Shape;1612;p4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3" name="Google Shape;1613;p4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4" name="Google Shape;1614;p4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5" name="Google Shape;1615;p4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6" name="Google Shape;1616;p4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7" name="Google Shape;1617;p4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9" name="Google Shape;1619;p40"/>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20" name="Google Shape;1620;p40"/>
          <p:cNvSpPr>
            <a:spLocks noGrp="1"/>
          </p:cNvSpPr>
          <p:nvPr>
            <p:ph type="pic" idx="2"/>
          </p:nvPr>
        </p:nvSpPr>
        <p:spPr>
          <a:xfrm>
            <a:off x="213450" y="2022825"/>
            <a:ext cx="8717100" cy="2837700"/>
          </a:xfrm>
          <a:prstGeom prst="roundRect">
            <a:avLst>
              <a:gd name="adj" fmla="val 4123"/>
            </a:avLst>
          </a:prstGeom>
          <a:noFill/>
          <a:ln>
            <a:noFill/>
          </a:ln>
        </p:spPr>
      </p:sp>
      <p:sp>
        <p:nvSpPr>
          <p:cNvPr id="1621" name="Google Shape;1621;p4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storyboards">
  <p:cSld name="CUSTOM_1_1_1_1_1_1_1_1_1_1_2_1_1_1_1_1_1_1_1_1_1_1_1_1_1_1_1">
    <p:spTree>
      <p:nvGrpSpPr>
        <p:cNvPr id="1"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6" name="Google Shape;1626;p4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7" name="Google Shape;1627;p4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8" name="Google Shape;1628;p4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9" name="Google Shape;1629;p4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0" name="Google Shape;1630;p4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1" name="Google Shape;1631;p4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2" name="Google Shape;1632;p4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3" name="Google Shape;1633;p4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4" name="Google Shape;1634;p4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5" name="Google Shape;1635;p4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6" name="Google Shape;1636;p4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7" name="Google Shape;1637;p4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8" name="Google Shape;1638;p4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9" name="Google Shape;1639;p4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0" name="Google Shape;1640;p4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1" name="Google Shape;1641;p4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2" name="Google Shape;1642;p4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3" name="Google Shape;1643;p4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4" name="Google Shape;1644;p4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5" name="Google Shape;1645;p4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6" name="Google Shape;1646;p4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7" name="Google Shape;1647;p4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8" name="Google Shape;1648;p4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9" name="Google Shape;1649;p4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0" name="Google Shape;1650;p4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1" name="Google Shape;1651;p4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2" name="Google Shape;1652;p4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3" name="Google Shape;1653;p4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4" name="Google Shape;1654;p4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5" name="Google Shape;1655;p4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6" name="Google Shape;1656;p4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7" name="Google Shape;1657;p4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8" name="Google Shape;1658;p4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9" name="Google Shape;1659;p4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0" name="Google Shape;1660;p4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1" name="Google Shape;1661;p4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2" name="Google Shape;1662;p4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3" name="Google Shape;1663;p4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4" name="Google Shape;1664;p4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5" name="Google Shape;1665;p4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6" name="Google Shape;1666;p4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7" name="Google Shape;1667;p4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8" name="Google Shape;1668;p4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9" name="Google Shape;1669;p4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0" name="Google Shape;1670;p4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1" name="Google Shape;1671;p4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2" name="Google Shape;1672;p4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3" name="Google Shape;1673;p4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4" name="Google Shape;1674;p4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5" name="Google Shape;1675;p4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6" name="Google Shape;1676;p4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7" name="Google Shape;1677;p4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8" name="Google Shape;1678;p4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9" name="Google Shape;1679;p4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0" name="Google Shape;1680;p4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1" name="Google Shape;1681;p4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2" name="Google Shape;1682;p4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3" name="Google Shape;1683;p4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5" name="Google Shape;1685;p41"/>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86" name="Google Shape;1686;p41"/>
          <p:cNvSpPr txBox="1">
            <a:spLocks noGrp="1"/>
          </p:cNvSpPr>
          <p:nvPr>
            <p:ph type="body" idx="1"/>
          </p:nvPr>
        </p:nvSpPr>
        <p:spPr>
          <a:xfrm>
            <a:off x="1173600" y="2391699"/>
            <a:ext cx="30543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687" name="Google Shape;1687;p41"/>
          <p:cNvSpPr txBox="1">
            <a:spLocks noGrp="1"/>
          </p:cNvSpPr>
          <p:nvPr>
            <p:ph type="subTitle" idx="2"/>
          </p:nvPr>
        </p:nvSpPr>
        <p:spPr>
          <a:xfrm>
            <a:off x="1173600" y="2160100"/>
            <a:ext cx="30543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8" name="Google Shape;1688;p41"/>
          <p:cNvSpPr txBox="1">
            <a:spLocks noGrp="1"/>
          </p:cNvSpPr>
          <p:nvPr>
            <p:ph type="body" idx="3"/>
          </p:nvPr>
        </p:nvSpPr>
        <p:spPr>
          <a:xfrm>
            <a:off x="4916100" y="2391699"/>
            <a:ext cx="30543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689" name="Google Shape;1689;p41"/>
          <p:cNvSpPr txBox="1">
            <a:spLocks noGrp="1"/>
          </p:cNvSpPr>
          <p:nvPr>
            <p:ph type="subTitle" idx="4"/>
          </p:nvPr>
        </p:nvSpPr>
        <p:spPr>
          <a:xfrm>
            <a:off x="4916100" y="2160100"/>
            <a:ext cx="30543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0" name="Google Shape;1690;p41"/>
          <p:cNvSpPr>
            <a:spLocks noGrp="1"/>
          </p:cNvSpPr>
          <p:nvPr>
            <p:ph type="pic" idx="5"/>
          </p:nvPr>
        </p:nvSpPr>
        <p:spPr>
          <a:xfrm>
            <a:off x="1173600" y="3022475"/>
            <a:ext cx="3054300" cy="1864500"/>
          </a:xfrm>
          <a:prstGeom prst="roundRect">
            <a:avLst>
              <a:gd name="adj" fmla="val 3854"/>
            </a:avLst>
          </a:prstGeom>
          <a:noFill/>
          <a:ln>
            <a:noFill/>
          </a:ln>
        </p:spPr>
      </p:sp>
      <p:sp>
        <p:nvSpPr>
          <p:cNvPr id="1691" name="Google Shape;1691;p41"/>
          <p:cNvSpPr>
            <a:spLocks noGrp="1"/>
          </p:cNvSpPr>
          <p:nvPr>
            <p:ph type="pic" idx="6"/>
          </p:nvPr>
        </p:nvSpPr>
        <p:spPr>
          <a:xfrm>
            <a:off x="4916100" y="3022475"/>
            <a:ext cx="3054300" cy="1864500"/>
          </a:xfrm>
          <a:prstGeom prst="roundRect">
            <a:avLst>
              <a:gd name="adj" fmla="val 3854"/>
            </a:avLst>
          </a:prstGeom>
          <a:noFill/>
          <a:ln>
            <a:noFill/>
          </a:ln>
        </p:spPr>
      </p:sp>
      <p:sp>
        <p:nvSpPr>
          <p:cNvPr id="1692" name="Google Shape;1692;p4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storyboards">
  <p:cSld name="CUSTOM_1_1_1_1_1_1_1_1_1_1_2_1_1_1_1_1_1_1_1_1_1_1_1_1_1_1_1_1">
    <p:spTree>
      <p:nvGrpSpPr>
        <p:cNvPr id="1"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7" name="Google Shape;1697;p4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8" name="Google Shape;1698;p4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9" name="Google Shape;1699;p4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0" name="Google Shape;1700;p4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1" name="Google Shape;1701;p4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2" name="Google Shape;1702;p4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3" name="Google Shape;1703;p4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4" name="Google Shape;1704;p4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5" name="Google Shape;1705;p4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6" name="Google Shape;1706;p4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7" name="Google Shape;1707;p4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8" name="Google Shape;1708;p4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9" name="Google Shape;1709;p4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0" name="Google Shape;1710;p4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1" name="Google Shape;1711;p4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2" name="Google Shape;1712;p4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3" name="Google Shape;1713;p4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4" name="Google Shape;1714;p4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5" name="Google Shape;1715;p4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6" name="Google Shape;1716;p4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7" name="Google Shape;1717;p4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8" name="Google Shape;1718;p4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9" name="Google Shape;1719;p4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0" name="Google Shape;1720;p4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1" name="Google Shape;1721;p4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2" name="Google Shape;1722;p4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3" name="Google Shape;1723;p4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4" name="Google Shape;1724;p4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5" name="Google Shape;1725;p4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6" name="Google Shape;1726;p4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7" name="Google Shape;1727;p4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8" name="Google Shape;1728;p4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9" name="Google Shape;1729;p4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0" name="Google Shape;1730;p4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1" name="Google Shape;1731;p4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2" name="Google Shape;1732;p4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3" name="Google Shape;1733;p4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4" name="Google Shape;1734;p4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5" name="Google Shape;1735;p4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6" name="Google Shape;1736;p4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7" name="Google Shape;1737;p4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8" name="Google Shape;1738;p4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9" name="Google Shape;1739;p4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0" name="Google Shape;1740;p4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1" name="Google Shape;1741;p4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2" name="Google Shape;1742;p4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3" name="Google Shape;1743;p4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4" name="Google Shape;1744;p4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5" name="Google Shape;1745;p4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6" name="Google Shape;1746;p4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7" name="Google Shape;1747;p4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8" name="Google Shape;1748;p4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9" name="Google Shape;1749;p4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0" name="Google Shape;1750;p4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1" name="Google Shape;1751;p4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2" name="Google Shape;1752;p4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3" name="Google Shape;1753;p4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4" name="Google Shape;1754;p4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6" name="Google Shape;1756;p42"/>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57" name="Google Shape;1757;p42"/>
          <p:cNvSpPr txBox="1">
            <a:spLocks noGrp="1"/>
          </p:cNvSpPr>
          <p:nvPr>
            <p:ph type="body" idx="1"/>
          </p:nvPr>
        </p:nvSpPr>
        <p:spPr>
          <a:xfrm>
            <a:off x="423750"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58" name="Google Shape;1758;p42"/>
          <p:cNvSpPr txBox="1">
            <a:spLocks noGrp="1"/>
          </p:cNvSpPr>
          <p:nvPr>
            <p:ph type="subTitle" idx="2"/>
          </p:nvPr>
        </p:nvSpPr>
        <p:spPr>
          <a:xfrm>
            <a:off x="423750"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9" name="Google Shape;1759;p42"/>
          <p:cNvSpPr txBox="1">
            <a:spLocks noGrp="1"/>
          </p:cNvSpPr>
          <p:nvPr>
            <p:ph type="body" idx="3"/>
          </p:nvPr>
        </p:nvSpPr>
        <p:spPr>
          <a:xfrm>
            <a:off x="3276074"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60" name="Google Shape;1760;p42"/>
          <p:cNvSpPr txBox="1">
            <a:spLocks noGrp="1"/>
          </p:cNvSpPr>
          <p:nvPr>
            <p:ph type="subTitle" idx="4"/>
          </p:nvPr>
        </p:nvSpPr>
        <p:spPr>
          <a:xfrm>
            <a:off x="3276071"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1" name="Google Shape;1761;p42"/>
          <p:cNvSpPr>
            <a:spLocks noGrp="1"/>
          </p:cNvSpPr>
          <p:nvPr>
            <p:ph type="pic" idx="5"/>
          </p:nvPr>
        </p:nvSpPr>
        <p:spPr>
          <a:xfrm>
            <a:off x="423750" y="3022475"/>
            <a:ext cx="2586900" cy="1864500"/>
          </a:xfrm>
          <a:prstGeom prst="roundRect">
            <a:avLst>
              <a:gd name="adj" fmla="val 3854"/>
            </a:avLst>
          </a:prstGeom>
          <a:noFill/>
          <a:ln>
            <a:noFill/>
          </a:ln>
        </p:spPr>
      </p:sp>
      <p:sp>
        <p:nvSpPr>
          <p:cNvPr id="1762" name="Google Shape;1762;p42"/>
          <p:cNvSpPr>
            <a:spLocks noGrp="1"/>
          </p:cNvSpPr>
          <p:nvPr>
            <p:ph type="pic" idx="6"/>
          </p:nvPr>
        </p:nvSpPr>
        <p:spPr>
          <a:xfrm>
            <a:off x="3276071" y="3022475"/>
            <a:ext cx="2586900" cy="1864500"/>
          </a:xfrm>
          <a:prstGeom prst="roundRect">
            <a:avLst>
              <a:gd name="adj" fmla="val 3854"/>
            </a:avLst>
          </a:prstGeom>
          <a:noFill/>
          <a:ln>
            <a:noFill/>
          </a:ln>
        </p:spPr>
      </p:sp>
      <p:sp>
        <p:nvSpPr>
          <p:cNvPr id="1763" name="Google Shape;1763;p42"/>
          <p:cNvSpPr txBox="1">
            <a:spLocks noGrp="1"/>
          </p:cNvSpPr>
          <p:nvPr>
            <p:ph type="body" idx="7"/>
          </p:nvPr>
        </p:nvSpPr>
        <p:spPr>
          <a:xfrm>
            <a:off x="6128397"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64" name="Google Shape;1764;p42"/>
          <p:cNvSpPr txBox="1">
            <a:spLocks noGrp="1"/>
          </p:cNvSpPr>
          <p:nvPr>
            <p:ph type="subTitle" idx="8"/>
          </p:nvPr>
        </p:nvSpPr>
        <p:spPr>
          <a:xfrm>
            <a:off x="6128391"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5" name="Google Shape;1765;p42"/>
          <p:cNvSpPr>
            <a:spLocks noGrp="1"/>
          </p:cNvSpPr>
          <p:nvPr>
            <p:ph type="pic" idx="9"/>
          </p:nvPr>
        </p:nvSpPr>
        <p:spPr>
          <a:xfrm>
            <a:off x="6128391" y="3022475"/>
            <a:ext cx="2586900" cy="1864500"/>
          </a:xfrm>
          <a:prstGeom prst="roundRect">
            <a:avLst>
              <a:gd name="adj" fmla="val 3854"/>
            </a:avLst>
          </a:prstGeom>
          <a:noFill/>
          <a:ln>
            <a:noFill/>
          </a:ln>
        </p:spPr>
      </p:sp>
      <p:sp>
        <p:nvSpPr>
          <p:cNvPr id="1766" name="Google Shape;1766;p4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only">
  <p:cSld name="CUSTOM_1_1_1_1_1_1_1_1_1_1_2_1_1_1_1_1_1_1_1_1_1_1_1_1_1_1_1_1_1">
    <p:spTree>
      <p:nvGrpSpPr>
        <p:cNvPr id="1"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1" name="Google Shape;1771;p4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2" name="Google Shape;1772;p4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3" name="Google Shape;1773;p4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4" name="Google Shape;1774;p4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5" name="Google Shape;1775;p4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6" name="Google Shape;1776;p4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7" name="Google Shape;1777;p4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8" name="Google Shape;1778;p4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9" name="Google Shape;1779;p4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0" name="Google Shape;1780;p4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1" name="Google Shape;1781;p4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2" name="Google Shape;1782;p4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3" name="Google Shape;1783;p4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4" name="Google Shape;1784;p4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5" name="Google Shape;1785;p4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6" name="Google Shape;1786;p4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7" name="Google Shape;1787;p4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8" name="Google Shape;1788;p4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9" name="Google Shape;1789;p4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0" name="Google Shape;1790;p4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1" name="Google Shape;1791;p4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2" name="Google Shape;1792;p4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3" name="Google Shape;1793;p4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4" name="Google Shape;1794;p4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5" name="Google Shape;1795;p4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6" name="Google Shape;1796;p4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7" name="Google Shape;1797;p4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8" name="Google Shape;1798;p4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9" name="Google Shape;1799;p4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0" name="Google Shape;1800;p4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1" name="Google Shape;1801;p4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2" name="Google Shape;1802;p4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3" name="Google Shape;1803;p4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4" name="Google Shape;1804;p4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5" name="Google Shape;1805;p4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6" name="Google Shape;1806;p4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7" name="Google Shape;1807;p4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8" name="Google Shape;1808;p4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9" name="Google Shape;1809;p4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0" name="Google Shape;1810;p4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1" name="Google Shape;1811;p4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2" name="Google Shape;1812;p4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3" name="Google Shape;1813;p4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4" name="Google Shape;1814;p4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5" name="Google Shape;1815;p4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6" name="Google Shape;1816;p4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7" name="Google Shape;1817;p4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8" name="Google Shape;1818;p4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9" name="Google Shape;1819;p4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0" name="Google Shape;1820;p4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1" name="Google Shape;1821;p4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2" name="Google Shape;1822;p4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3" name="Google Shape;1823;p4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4" name="Google Shape;1824;p4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5" name="Google Shape;1825;p4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6" name="Google Shape;1826;p4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7" name="Google Shape;1827;p4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8" name="Google Shape;1828;p4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0" name="Google Shape;1830;p43"/>
          <p:cNvSpPr>
            <a:spLocks noGrp="1"/>
          </p:cNvSpPr>
          <p:nvPr>
            <p:ph type="pic" idx="2"/>
          </p:nvPr>
        </p:nvSpPr>
        <p:spPr>
          <a:xfrm>
            <a:off x="436350" y="262350"/>
            <a:ext cx="8271300" cy="4618800"/>
          </a:xfrm>
          <a:prstGeom prst="roundRect">
            <a:avLst>
              <a:gd name="adj" fmla="val 3854"/>
            </a:avLst>
          </a:prstGeom>
          <a:noFill/>
          <a:ln>
            <a:noFill/>
          </a:ln>
        </p:spPr>
      </p:sp>
      <p:sp>
        <p:nvSpPr>
          <p:cNvPr id="1831" name="Google Shape;1831;p4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Image grid">
  <p:cSld name="CUSTOM_1_1_1_1_1_1_1_1_1_1_2_1_1_1_1_1_1_1_1_1_1_1_1_1_1_1_1_1_1_1">
    <p:spTree>
      <p:nvGrpSpPr>
        <p:cNvPr id="1"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6" name="Google Shape;1836;p44"/>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7" name="Google Shape;1837;p44"/>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8" name="Google Shape;1838;p44"/>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9" name="Google Shape;1839;p44"/>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0" name="Google Shape;1840;p44"/>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1" name="Google Shape;1841;p44"/>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2" name="Google Shape;1842;p44"/>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3" name="Google Shape;1843;p44"/>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4" name="Google Shape;1844;p44"/>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5" name="Google Shape;1845;p44"/>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6" name="Google Shape;1846;p44"/>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7" name="Google Shape;1847;p44"/>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8" name="Google Shape;1848;p44"/>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9" name="Google Shape;1849;p44"/>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0" name="Google Shape;1850;p44"/>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1" name="Google Shape;1851;p44"/>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2" name="Google Shape;1852;p44"/>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3" name="Google Shape;1853;p44"/>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4" name="Google Shape;1854;p44"/>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5" name="Google Shape;1855;p44"/>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6" name="Google Shape;1856;p44"/>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7" name="Google Shape;1857;p44"/>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8" name="Google Shape;1858;p44"/>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9" name="Google Shape;1859;p44"/>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0" name="Google Shape;1860;p44"/>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1" name="Google Shape;1861;p44"/>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2" name="Google Shape;1862;p44"/>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3" name="Google Shape;1863;p44"/>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4" name="Google Shape;1864;p44"/>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5" name="Google Shape;1865;p44"/>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6" name="Google Shape;1866;p44"/>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7" name="Google Shape;1867;p44"/>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8" name="Google Shape;1868;p44"/>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9" name="Google Shape;1869;p44"/>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0" name="Google Shape;1870;p44"/>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1" name="Google Shape;1871;p44"/>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2" name="Google Shape;1872;p44"/>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3" name="Google Shape;1873;p44"/>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4" name="Google Shape;1874;p44"/>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5" name="Google Shape;1875;p44"/>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6" name="Google Shape;1876;p44"/>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7" name="Google Shape;1877;p44"/>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8" name="Google Shape;1878;p44"/>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9" name="Google Shape;1879;p44"/>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0" name="Google Shape;1880;p44"/>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1" name="Google Shape;1881;p44"/>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2" name="Google Shape;1882;p44"/>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3" name="Google Shape;1883;p44"/>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4" name="Google Shape;1884;p44"/>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5" name="Google Shape;1885;p44"/>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6" name="Google Shape;1886;p44"/>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7" name="Google Shape;1887;p44"/>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8" name="Google Shape;1888;p44"/>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9" name="Google Shape;1889;p44"/>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0" name="Google Shape;1890;p44"/>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1" name="Google Shape;1891;p44"/>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2" name="Google Shape;1892;p44"/>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3" name="Google Shape;1893;p44"/>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5" name="Google Shape;1895;p44"/>
          <p:cNvSpPr txBox="1">
            <a:spLocks noGrp="1"/>
          </p:cNvSpPr>
          <p:nvPr>
            <p:ph type="title"/>
          </p:nvPr>
        </p:nvSpPr>
        <p:spPr>
          <a:xfrm>
            <a:off x="208725" y="344175"/>
            <a:ext cx="8729700" cy="8847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96" name="Google Shape;1896;p44"/>
          <p:cNvSpPr>
            <a:spLocks noGrp="1"/>
          </p:cNvSpPr>
          <p:nvPr>
            <p:ph type="pic" idx="2"/>
          </p:nvPr>
        </p:nvSpPr>
        <p:spPr>
          <a:xfrm>
            <a:off x="208725" y="1344450"/>
            <a:ext cx="2838600" cy="1151100"/>
          </a:xfrm>
          <a:prstGeom prst="roundRect">
            <a:avLst>
              <a:gd name="adj" fmla="val 3854"/>
            </a:avLst>
          </a:prstGeom>
          <a:noFill/>
          <a:ln>
            <a:noFill/>
          </a:ln>
        </p:spPr>
      </p:sp>
      <p:sp>
        <p:nvSpPr>
          <p:cNvPr id="1897" name="Google Shape;1897;p44"/>
          <p:cNvSpPr>
            <a:spLocks noGrp="1"/>
          </p:cNvSpPr>
          <p:nvPr>
            <p:ph type="pic" idx="3"/>
          </p:nvPr>
        </p:nvSpPr>
        <p:spPr>
          <a:xfrm>
            <a:off x="3154251" y="1344450"/>
            <a:ext cx="2838600" cy="1151100"/>
          </a:xfrm>
          <a:prstGeom prst="roundRect">
            <a:avLst>
              <a:gd name="adj" fmla="val 3854"/>
            </a:avLst>
          </a:prstGeom>
          <a:noFill/>
          <a:ln>
            <a:noFill/>
          </a:ln>
        </p:spPr>
      </p:sp>
      <p:sp>
        <p:nvSpPr>
          <p:cNvPr id="1898" name="Google Shape;1898;p44"/>
          <p:cNvSpPr>
            <a:spLocks noGrp="1"/>
          </p:cNvSpPr>
          <p:nvPr>
            <p:ph type="pic" idx="4"/>
          </p:nvPr>
        </p:nvSpPr>
        <p:spPr>
          <a:xfrm>
            <a:off x="6099777" y="1344450"/>
            <a:ext cx="2838600" cy="1151100"/>
          </a:xfrm>
          <a:prstGeom prst="roundRect">
            <a:avLst>
              <a:gd name="adj" fmla="val 3854"/>
            </a:avLst>
          </a:prstGeom>
          <a:noFill/>
          <a:ln>
            <a:noFill/>
          </a:ln>
        </p:spPr>
      </p:sp>
      <p:sp>
        <p:nvSpPr>
          <p:cNvPr id="1899" name="Google Shape;1899;p44"/>
          <p:cNvSpPr>
            <a:spLocks noGrp="1"/>
          </p:cNvSpPr>
          <p:nvPr>
            <p:ph type="pic" idx="5"/>
          </p:nvPr>
        </p:nvSpPr>
        <p:spPr>
          <a:xfrm>
            <a:off x="208725" y="2611125"/>
            <a:ext cx="2838600" cy="1151100"/>
          </a:xfrm>
          <a:prstGeom prst="roundRect">
            <a:avLst>
              <a:gd name="adj" fmla="val 3854"/>
            </a:avLst>
          </a:prstGeom>
          <a:noFill/>
          <a:ln>
            <a:noFill/>
          </a:ln>
        </p:spPr>
      </p:sp>
      <p:sp>
        <p:nvSpPr>
          <p:cNvPr id="1900" name="Google Shape;1900;p44"/>
          <p:cNvSpPr>
            <a:spLocks noGrp="1"/>
          </p:cNvSpPr>
          <p:nvPr>
            <p:ph type="pic" idx="6"/>
          </p:nvPr>
        </p:nvSpPr>
        <p:spPr>
          <a:xfrm>
            <a:off x="3154251" y="2611125"/>
            <a:ext cx="2838600" cy="1151100"/>
          </a:xfrm>
          <a:prstGeom prst="roundRect">
            <a:avLst>
              <a:gd name="adj" fmla="val 3854"/>
            </a:avLst>
          </a:prstGeom>
          <a:noFill/>
          <a:ln>
            <a:noFill/>
          </a:ln>
        </p:spPr>
      </p:sp>
      <p:sp>
        <p:nvSpPr>
          <p:cNvPr id="1901" name="Google Shape;1901;p44"/>
          <p:cNvSpPr>
            <a:spLocks noGrp="1"/>
          </p:cNvSpPr>
          <p:nvPr>
            <p:ph type="pic" idx="7"/>
          </p:nvPr>
        </p:nvSpPr>
        <p:spPr>
          <a:xfrm>
            <a:off x="6099777" y="2611125"/>
            <a:ext cx="2838600" cy="1151100"/>
          </a:xfrm>
          <a:prstGeom prst="roundRect">
            <a:avLst>
              <a:gd name="adj" fmla="val 3854"/>
            </a:avLst>
          </a:prstGeom>
          <a:noFill/>
          <a:ln>
            <a:noFill/>
          </a:ln>
        </p:spPr>
      </p:sp>
      <p:sp>
        <p:nvSpPr>
          <p:cNvPr id="1902" name="Google Shape;1902;p44"/>
          <p:cNvSpPr>
            <a:spLocks noGrp="1"/>
          </p:cNvSpPr>
          <p:nvPr>
            <p:ph type="pic" idx="8"/>
          </p:nvPr>
        </p:nvSpPr>
        <p:spPr>
          <a:xfrm>
            <a:off x="208725" y="3877800"/>
            <a:ext cx="2838600" cy="1151100"/>
          </a:xfrm>
          <a:prstGeom prst="roundRect">
            <a:avLst>
              <a:gd name="adj" fmla="val 3854"/>
            </a:avLst>
          </a:prstGeom>
          <a:noFill/>
          <a:ln>
            <a:noFill/>
          </a:ln>
        </p:spPr>
      </p:sp>
      <p:sp>
        <p:nvSpPr>
          <p:cNvPr id="1903" name="Google Shape;1903;p44"/>
          <p:cNvSpPr>
            <a:spLocks noGrp="1"/>
          </p:cNvSpPr>
          <p:nvPr>
            <p:ph type="pic" idx="9"/>
          </p:nvPr>
        </p:nvSpPr>
        <p:spPr>
          <a:xfrm>
            <a:off x="3154251" y="3877800"/>
            <a:ext cx="2838600" cy="1151100"/>
          </a:xfrm>
          <a:prstGeom prst="roundRect">
            <a:avLst>
              <a:gd name="adj" fmla="val 3854"/>
            </a:avLst>
          </a:prstGeom>
          <a:noFill/>
          <a:ln>
            <a:noFill/>
          </a:ln>
        </p:spPr>
      </p:sp>
      <p:sp>
        <p:nvSpPr>
          <p:cNvPr id="1904" name="Google Shape;1904;p44"/>
          <p:cNvSpPr>
            <a:spLocks noGrp="1"/>
          </p:cNvSpPr>
          <p:nvPr>
            <p:ph type="pic" idx="13"/>
          </p:nvPr>
        </p:nvSpPr>
        <p:spPr>
          <a:xfrm>
            <a:off x="6099777" y="3877800"/>
            <a:ext cx="2838600" cy="1151100"/>
          </a:xfrm>
          <a:prstGeom prst="roundRect">
            <a:avLst>
              <a:gd name="adj" fmla="val 3854"/>
            </a:avLst>
          </a:prstGeom>
          <a:noFill/>
          <a:ln>
            <a:noFill/>
          </a:ln>
        </p:spPr>
      </p:sp>
      <p:sp>
        <p:nvSpPr>
          <p:cNvPr id="1905" name="Google Shape;1905;p4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57925"/>
            <a:ext cx="6411000" cy="572700"/>
          </a:xfrm>
          <a:prstGeom prst="rect">
            <a:avLst/>
          </a:prstGeom>
          <a:noFill/>
          <a:ln>
            <a:noFill/>
          </a:ln>
        </p:spPr>
        <p:txBody>
          <a:bodyPr spcFirstLastPara="1" wrap="square" lIns="91425" tIns="91425" rIns="91425" bIns="91425" anchor="t" anchorCtr="0">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body" idx="1"/>
          </p:nvPr>
        </p:nvSpPr>
        <p:spPr>
          <a:xfrm>
            <a:off x="1239450" y="2823325"/>
            <a:ext cx="3145800" cy="2082000"/>
          </a:xfrm>
          <a:prstGeom prst="rect">
            <a:avLst/>
          </a:prstGeom>
          <a:noFill/>
          <a:ln>
            <a:noFill/>
          </a:ln>
        </p:spPr>
        <p:txBody>
          <a:bodyPr spcFirstLastPara="1" wrap="square" lIns="91425" tIns="91425" rIns="91425" bIns="91425" anchor="t" anchorCtr="0">
            <a:noAutofit/>
          </a:bodyPr>
          <a:lstStyle>
            <a:lvl1pPr marL="457200" lvl="0"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marL="914400" lvl="1"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marL="1371600" lvl="2"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marL="1828800" lvl="3"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marL="2286000" lvl="4"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marL="2743200" lvl="5"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marL="3200400" lvl="6"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marL="3657600" lvl="7"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marL="4114800" lvl="8"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pic>
        <p:nvPicPr>
          <p:cNvPr id="1910" name="Google Shape;1910;p45"/>
          <p:cNvPicPr preferRelativeResize="0"/>
          <p:nvPr/>
        </p:nvPicPr>
        <p:blipFill>
          <a:blip r:embed="rId3">
            <a:alphaModFix/>
          </a:blip>
          <a:stretch>
            <a:fillRect/>
          </a:stretch>
        </p:blipFill>
        <p:spPr>
          <a:xfrm>
            <a:off x="-110625" y="-219599"/>
            <a:ext cx="9490601" cy="5582700"/>
          </a:xfrm>
          <a:prstGeom prst="rect">
            <a:avLst/>
          </a:prstGeom>
          <a:noFill/>
          <a:ln>
            <a:noFill/>
          </a:ln>
        </p:spPr>
      </p:pic>
      <p:sp>
        <p:nvSpPr>
          <p:cNvPr id="1911" name="Google Shape;1911;p45"/>
          <p:cNvSpPr txBox="1">
            <a:spLocks noGrp="1"/>
          </p:cNvSpPr>
          <p:nvPr>
            <p:ph type="ctrTitle"/>
          </p:nvPr>
        </p:nvSpPr>
        <p:spPr>
          <a:xfrm>
            <a:off x="1874100" y="1183350"/>
            <a:ext cx="5395800" cy="13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180">
                <a:latin typeface="Times New Roman"/>
                <a:ea typeface="Times New Roman"/>
                <a:cs typeface="Times New Roman"/>
                <a:sym typeface="Times New Roman"/>
              </a:rPr>
              <a:t>Forecasting Cinema Sales</a:t>
            </a:r>
            <a:endParaRPr sz="4180">
              <a:latin typeface="Times New Roman"/>
              <a:ea typeface="Times New Roman"/>
              <a:cs typeface="Times New Roman"/>
              <a:sym typeface="Times New Roman"/>
            </a:endParaRPr>
          </a:p>
        </p:txBody>
      </p:sp>
      <p:sp>
        <p:nvSpPr>
          <p:cNvPr id="1912" name="Google Shape;1912;p45"/>
          <p:cNvSpPr txBox="1">
            <a:spLocks noGrp="1"/>
          </p:cNvSpPr>
          <p:nvPr>
            <p:ph type="subTitle" idx="1"/>
          </p:nvPr>
        </p:nvSpPr>
        <p:spPr>
          <a:xfrm>
            <a:off x="374375" y="2391725"/>
            <a:ext cx="8520600" cy="1506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900" dirty="0">
                <a:solidFill>
                  <a:srgbClr val="434343"/>
                </a:solidFill>
              </a:rPr>
              <a:t>Presented By: Michael </a:t>
            </a:r>
            <a:r>
              <a:rPr lang="en" sz="900" dirty="0" err="1">
                <a:solidFill>
                  <a:srgbClr val="434343"/>
                </a:solidFill>
              </a:rPr>
              <a:t>Luffred</a:t>
            </a:r>
            <a:r>
              <a:rPr lang="en" sz="900" dirty="0">
                <a:solidFill>
                  <a:srgbClr val="434343"/>
                </a:solidFill>
              </a:rPr>
              <a:t>, Ayas </a:t>
            </a:r>
            <a:r>
              <a:rPr lang="en" sz="900" dirty="0" err="1">
                <a:solidFill>
                  <a:srgbClr val="434343"/>
                </a:solidFill>
              </a:rPr>
              <a:t>Pathoor</a:t>
            </a:r>
            <a:r>
              <a:rPr lang="en" sz="900" dirty="0">
                <a:solidFill>
                  <a:srgbClr val="434343"/>
                </a:solidFill>
              </a:rPr>
              <a:t>, Lindsey </a:t>
            </a:r>
            <a:r>
              <a:rPr lang="en" sz="900" dirty="0" err="1">
                <a:solidFill>
                  <a:srgbClr val="434343"/>
                </a:solidFill>
              </a:rPr>
              <a:t>Munyak</a:t>
            </a:r>
            <a:r>
              <a:rPr lang="en" sz="900" dirty="0">
                <a:solidFill>
                  <a:srgbClr val="434343"/>
                </a:solidFill>
              </a:rPr>
              <a:t>, and Aakash </a:t>
            </a:r>
            <a:r>
              <a:rPr lang="en" sz="900" dirty="0" err="1">
                <a:solidFill>
                  <a:srgbClr val="434343"/>
                </a:solidFill>
              </a:rPr>
              <a:t>Kathirvel</a:t>
            </a:r>
            <a:endParaRPr sz="900" dirty="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D7C5-8E87-9B2F-2909-266F419F9806}"/>
              </a:ext>
            </a:extLst>
          </p:cNvPr>
          <p:cNvSpPr>
            <a:spLocks noGrp="1"/>
          </p:cNvSpPr>
          <p:nvPr>
            <p:ph type="title"/>
          </p:nvPr>
        </p:nvSpPr>
        <p:spPr>
          <a:xfrm>
            <a:off x="0" y="297600"/>
            <a:ext cx="8934225" cy="683234"/>
          </a:xfrm>
        </p:spPr>
        <p:txBody>
          <a:bodyPr/>
          <a:lstStyle/>
          <a:p>
            <a:pPr algn="ctr"/>
            <a:r>
              <a:rPr lang="en-IN" sz="3600" dirty="0"/>
              <a:t>Ensemble Model</a:t>
            </a:r>
          </a:p>
        </p:txBody>
      </p:sp>
      <p:pic>
        <p:nvPicPr>
          <p:cNvPr id="9" name="Picture 8">
            <a:extLst>
              <a:ext uri="{FF2B5EF4-FFF2-40B4-BE49-F238E27FC236}">
                <a16:creationId xmlns:a16="http://schemas.microsoft.com/office/drawing/2014/main" id="{DA2E8E8B-59B9-EEFE-8DC9-045C56480D7D}"/>
              </a:ext>
            </a:extLst>
          </p:cNvPr>
          <p:cNvPicPr>
            <a:picLocks noChangeAspect="1"/>
          </p:cNvPicPr>
          <p:nvPr/>
        </p:nvPicPr>
        <p:blipFill>
          <a:blip r:embed="rId2"/>
          <a:stretch>
            <a:fillRect/>
          </a:stretch>
        </p:blipFill>
        <p:spPr>
          <a:xfrm>
            <a:off x="507665" y="3860799"/>
            <a:ext cx="7734970" cy="746825"/>
          </a:xfrm>
          <a:prstGeom prst="rect">
            <a:avLst/>
          </a:prstGeom>
        </p:spPr>
        <p:style>
          <a:lnRef idx="2">
            <a:schemeClr val="accent4"/>
          </a:lnRef>
          <a:fillRef idx="1">
            <a:schemeClr val="lt1"/>
          </a:fillRef>
          <a:effectRef idx="0">
            <a:schemeClr val="accent4"/>
          </a:effectRef>
          <a:fontRef idx="minor">
            <a:schemeClr val="dk1"/>
          </a:fontRef>
        </p:style>
      </p:pic>
      <p:pic>
        <p:nvPicPr>
          <p:cNvPr id="11" name="Picture 10">
            <a:extLst>
              <a:ext uri="{FF2B5EF4-FFF2-40B4-BE49-F238E27FC236}">
                <a16:creationId xmlns:a16="http://schemas.microsoft.com/office/drawing/2014/main" id="{402B9E98-AD90-334E-1D12-3C8FAD1BBA2C}"/>
              </a:ext>
            </a:extLst>
          </p:cNvPr>
          <p:cNvPicPr>
            <a:picLocks noChangeAspect="1"/>
          </p:cNvPicPr>
          <p:nvPr/>
        </p:nvPicPr>
        <p:blipFill>
          <a:blip r:embed="rId3"/>
          <a:stretch>
            <a:fillRect/>
          </a:stretch>
        </p:blipFill>
        <p:spPr>
          <a:xfrm>
            <a:off x="2387600" y="909288"/>
            <a:ext cx="4205098" cy="2495025"/>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33743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1947" name="Google Shape;1947;p48"/>
          <p:cNvSpPr/>
          <p:nvPr/>
        </p:nvSpPr>
        <p:spPr>
          <a:xfrm>
            <a:off x="279600" y="1000825"/>
            <a:ext cx="8584800" cy="3674100"/>
          </a:xfrm>
          <a:prstGeom prst="roundRect">
            <a:avLst>
              <a:gd name="adj" fmla="val 1969"/>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48" name="Google Shape;1948;p48"/>
          <p:cNvGrpSpPr/>
          <p:nvPr/>
        </p:nvGrpSpPr>
        <p:grpSpPr>
          <a:xfrm>
            <a:off x="427350" y="1434150"/>
            <a:ext cx="277873" cy="68400"/>
            <a:chOff x="520925" y="1460325"/>
            <a:chExt cx="277873" cy="68400"/>
          </a:xfrm>
        </p:grpSpPr>
        <p:sp>
          <p:nvSpPr>
            <p:cNvPr id="1949" name="Google Shape;1949;p48"/>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0" name="Google Shape;1950;p48"/>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1" name="Google Shape;1951;p48"/>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53" name="Google Shape;1953;p48"/>
          <p:cNvSpPr txBox="1">
            <a:spLocks noGrp="1"/>
          </p:cNvSpPr>
          <p:nvPr>
            <p:ph type="body" idx="3"/>
          </p:nvPr>
        </p:nvSpPr>
        <p:spPr>
          <a:xfrm>
            <a:off x="762000" y="3834222"/>
            <a:ext cx="7918450" cy="49241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000" dirty="0"/>
              <a:t>The ARIMA manual model is the best because it achieves the lowest MAPE and RMSE, effectively captures trend and seasonality, produces robust residuals, and delivers accurate, reliable forecasts with narrow confidence intervals</a:t>
            </a:r>
            <a:endParaRPr sz="1000" dirty="0"/>
          </a:p>
        </p:txBody>
      </p:sp>
      <p:sp>
        <p:nvSpPr>
          <p:cNvPr id="1954" name="Google Shape;1954;p48"/>
          <p:cNvSpPr txBox="1">
            <a:spLocks noGrp="1"/>
          </p:cNvSpPr>
          <p:nvPr>
            <p:ph type="title"/>
          </p:nvPr>
        </p:nvSpPr>
        <p:spPr>
          <a:xfrm>
            <a:off x="209775" y="468575"/>
            <a:ext cx="8730000" cy="572434"/>
          </a:xfrm>
          <a:prstGeom prst="rect">
            <a:avLst/>
          </a:prstGeom>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2800" dirty="0">
                <a:latin typeface="Calibri" panose="020F0502020204030204" pitchFamily="34" charset="0"/>
                <a:ea typeface="Calibri" panose="020F0502020204030204" pitchFamily="34" charset="0"/>
                <a:cs typeface="Calibri" panose="020F0502020204030204" pitchFamily="34" charset="0"/>
                <a:sym typeface="Arial"/>
              </a:rPr>
              <a:t>Cross-Validation Results and Final Model Choice</a:t>
            </a:r>
            <a:endParaRPr dirty="0"/>
          </a:p>
        </p:txBody>
      </p:sp>
      <p:pic>
        <p:nvPicPr>
          <p:cNvPr id="4" name="Picture 3">
            <a:extLst>
              <a:ext uri="{FF2B5EF4-FFF2-40B4-BE49-F238E27FC236}">
                <a16:creationId xmlns:a16="http://schemas.microsoft.com/office/drawing/2014/main" id="{CBF0FF53-14A8-067E-A0EE-B1D28C0238D1}"/>
              </a:ext>
            </a:extLst>
          </p:cNvPr>
          <p:cNvPicPr>
            <a:picLocks noChangeAspect="1"/>
          </p:cNvPicPr>
          <p:nvPr/>
        </p:nvPicPr>
        <p:blipFill>
          <a:blip r:embed="rId3"/>
          <a:stretch>
            <a:fillRect/>
          </a:stretch>
        </p:blipFill>
        <p:spPr>
          <a:xfrm>
            <a:off x="600486" y="1816060"/>
            <a:ext cx="8199863" cy="1511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56"/>
          <p:cNvSpPr/>
          <p:nvPr/>
        </p:nvSpPr>
        <p:spPr>
          <a:xfrm>
            <a:off x="440822" y="1372004"/>
            <a:ext cx="3579600" cy="3521100"/>
          </a:xfrm>
          <a:prstGeom prst="roundRect">
            <a:avLst>
              <a:gd name="adj" fmla="val 1969"/>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069" name="Google Shape;2069;p56"/>
          <p:cNvGrpSpPr/>
          <p:nvPr/>
        </p:nvGrpSpPr>
        <p:grpSpPr>
          <a:xfrm>
            <a:off x="510971" y="1467658"/>
            <a:ext cx="277873" cy="68400"/>
            <a:chOff x="520925" y="1460325"/>
            <a:chExt cx="277873" cy="68400"/>
          </a:xfrm>
        </p:grpSpPr>
        <p:sp>
          <p:nvSpPr>
            <p:cNvPr id="2070" name="Google Shape;2070;p56"/>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1" name="Google Shape;2071;p56"/>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2" name="Google Shape;2072;p56"/>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73" name="Google Shape;2073;p56"/>
          <p:cNvSpPr/>
          <p:nvPr/>
        </p:nvSpPr>
        <p:spPr>
          <a:xfrm>
            <a:off x="5123580" y="1372004"/>
            <a:ext cx="3579600" cy="3521100"/>
          </a:xfrm>
          <a:prstGeom prst="roundRect">
            <a:avLst>
              <a:gd name="adj" fmla="val 1969"/>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074" name="Google Shape;2074;p56"/>
          <p:cNvGrpSpPr/>
          <p:nvPr/>
        </p:nvGrpSpPr>
        <p:grpSpPr>
          <a:xfrm>
            <a:off x="5193729" y="1467658"/>
            <a:ext cx="277873" cy="68400"/>
            <a:chOff x="520925" y="1460325"/>
            <a:chExt cx="277873" cy="68400"/>
          </a:xfrm>
        </p:grpSpPr>
        <p:sp>
          <p:nvSpPr>
            <p:cNvPr id="2075" name="Google Shape;2075;p56"/>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6" name="Google Shape;2076;p56"/>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7" name="Google Shape;2077;p56"/>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81" name="Google Shape;2081;p56"/>
          <p:cNvSpPr txBox="1">
            <a:spLocks noGrp="1"/>
          </p:cNvSpPr>
          <p:nvPr>
            <p:ph type="title"/>
          </p:nvPr>
        </p:nvSpPr>
        <p:spPr>
          <a:xfrm>
            <a:off x="209775" y="468575"/>
            <a:ext cx="8718300" cy="849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Arial"/>
                <a:ea typeface="Arial"/>
                <a:cs typeface="Arial"/>
                <a:sym typeface="Arial"/>
              </a:rPr>
              <a:t>Operational Forecasts </a:t>
            </a:r>
            <a:endParaRPr>
              <a:latin typeface="Arial"/>
              <a:ea typeface="Arial"/>
              <a:cs typeface="Arial"/>
              <a:sym typeface="Arial"/>
            </a:endParaRPr>
          </a:p>
        </p:txBody>
      </p:sp>
      <p:sp>
        <p:nvSpPr>
          <p:cNvPr id="2084" name="Google Shape;2084;p56"/>
          <p:cNvSpPr txBox="1"/>
          <p:nvPr/>
        </p:nvSpPr>
        <p:spPr>
          <a:xfrm>
            <a:off x="498875" y="1754650"/>
            <a:ext cx="3413700" cy="30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An operational forecast is a predictive analysis designed to support short - medium term decision-making within an organization. It focuses on generating actionable insights to manage daily or weekly operational needs, such as inventory control, staffing, or scheduling, by leveraging historical data and analytical models.</a:t>
            </a:r>
            <a:endParaRPr sz="1900">
              <a:solidFill>
                <a:schemeClr val="dk1"/>
              </a:solidFill>
              <a:latin typeface="Lexend Light"/>
              <a:ea typeface="Lexend Light"/>
              <a:cs typeface="Lexend Light"/>
              <a:sym typeface="Lexend Light"/>
            </a:endParaRPr>
          </a:p>
        </p:txBody>
      </p:sp>
      <p:pic>
        <p:nvPicPr>
          <p:cNvPr id="2" name="Picture 1">
            <a:extLst>
              <a:ext uri="{FF2B5EF4-FFF2-40B4-BE49-F238E27FC236}">
                <a16:creationId xmlns:a16="http://schemas.microsoft.com/office/drawing/2014/main" id="{AC8DE8E8-35EF-D315-0107-9504A84B793B}"/>
              </a:ext>
            </a:extLst>
          </p:cNvPr>
          <p:cNvPicPr>
            <a:picLocks noChangeAspect="1"/>
          </p:cNvPicPr>
          <p:nvPr/>
        </p:nvPicPr>
        <p:blipFill>
          <a:blip r:embed="rId3"/>
          <a:stretch>
            <a:fillRect/>
          </a:stretch>
        </p:blipFill>
        <p:spPr>
          <a:xfrm>
            <a:off x="5227929" y="2135762"/>
            <a:ext cx="3359973" cy="1993584"/>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0EDAFD-6174-3A79-AF0F-12FA48EC2173}"/>
              </a:ext>
            </a:extLst>
          </p:cNvPr>
          <p:cNvPicPr>
            <a:picLocks noChangeAspect="1"/>
          </p:cNvPicPr>
          <p:nvPr/>
        </p:nvPicPr>
        <p:blipFill>
          <a:blip r:embed="rId2"/>
          <a:stretch>
            <a:fillRect/>
          </a:stretch>
        </p:blipFill>
        <p:spPr>
          <a:xfrm>
            <a:off x="1284589" y="678590"/>
            <a:ext cx="6574821" cy="3901061"/>
          </a:xfrm>
          <a:prstGeom prst="rect">
            <a:avLst/>
          </a:prstGeom>
        </p:spPr>
        <p:style>
          <a:lnRef idx="2">
            <a:schemeClr val="accent6">
              <a:shade val="15000"/>
            </a:schemeClr>
          </a:lnRef>
          <a:fillRef idx="1">
            <a:schemeClr val="accent6"/>
          </a:fillRef>
          <a:effectRef idx="0">
            <a:schemeClr val="accent6"/>
          </a:effectRef>
          <a:fontRef idx="minor">
            <a:schemeClr val="lt1"/>
          </a:fontRef>
        </p:style>
      </p:pic>
    </p:spTree>
    <p:extLst>
      <p:ext uri="{BB962C8B-B14F-4D97-AF65-F5344CB8AC3E}">
        <p14:creationId xmlns:p14="http://schemas.microsoft.com/office/powerpoint/2010/main" val="122403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58"/>
          <p:cNvSpPr/>
          <p:nvPr/>
        </p:nvSpPr>
        <p:spPr>
          <a:xfrm>
            <a:off x="357202" y="1355246"/>
            <a:ext cx="8437500" cy="3521100"/>
          </a:xfrm>
          <a:prstGeom prst="roundRect">
            <a:avLst>
              <a:gd name="adj" fmla="val 1969"/>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095" name="Google Shape;2095;p58"/>
          <p:cNvSpPr/>
          <p:nvPr/>
        </p:nvSpPr>
        <p:spPr>
          <a:xfrm>
            <a:off x="3545248" y="1794150"/>
            <a:ext cx="2248500" cy="2861700"/>
          </a:xfrm>
          <a:prstGeom prst="roundRect">
            <a:avLst>
              <a:gd name="adj" fmla="val 4721"/>
            </a:avLst>
          </a:prstGeom>
          <a:solidFill>
            <a:srgbClr val="EAD1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096" name="Google Shape;2096;p58"/>
          <p:cNvSpPr/>
          <p:nvPr/>
        </p:nvSpPr>
        <p:spPr>
          <a:xfrm>
            <a:off x="6130096" y="1794150"/>
            <a:ext cx="2248500" cy="2861700"/>
          </a:xfrm>
          <a:prstGeom prst="roundRect">
            <a:avLst>
              <a:gd name="adj" fmla="val 4721"/>
            </a:avLst>
          </a:prstGeom>
          <a:solidFill>
            <a:srgbClr val="EAD1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097" name="Google Shape;2097;p58"/>
          <p:cNvSpPr/>
          <p:nvPr/>
        </p:nvSpPr>
        <p:spPr>
          <a:xfrm>
            <a:off x="1038923" y="1794150"/>
            <a:ext cx="2248500" cy="2861700"/>
          </a:xfrm>
          <a:prstGeom prst="roundRect">
            <a:avLst>
              <a:gd name="adj" fmla="val 4721"/>
            </a:avLst>
          </a:prstGeom>
          <a:solidFill>
            <a:srgbClr val="EAD1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nvGrpSpPr>
          <p:cNvPr id="2098" name="Google Shape;2098;p58"/>
          <p:cNvGrpSpPr/>
          <p:nvPr/>
        </p:nvGrpSpPr>
        <p:grpSpPr>
          <a:xfrm>
            <a:off x="427350" y="1434150"/>
            <a:ext cx="277873" cy="68400"/>
            <a:chOff x="520925" y="1460325"/>
            <a:chExt cx="277873" cy="68400"/>
          </a:xfrm>
        </p:grpSpPr>
        <p:sp>
          <p:nvSpPr>
            <p:cNvPr id="2099" name="Google Shape;2099;p58"/>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100" name="Google Shape;2100;p58"/>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101" name="Google Shape;2101;p58"/>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2104" name="Google Shape;2104;p58"/>
          <p:cNvSpPr txBox="1">
            <a:spLocks noGrp="1"/>
          </p:cNvSpPr>
          <p:nvPr>
            <p:ph type="title"/>
          </p:nvPr>
        </p:nvSpPr>
        <p:spPr>
          <a:xfrm>
            <a:off x="209774" y="468575"/>
            <a:ext cx="9060605" cy="794033"/>
          </a:xfrm>
          <a:prstGeom prst="rect">
            <a:avLst/>
          </a:prstGeom>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400" dirty="0">
                <a:latin typeface="Calibri" panose="020F0502020204030204" pitchFamily="34" charset="0"/>
                <a:ea typeface="Calibri" panose="020F0502020204030204" pitchFamily="34" charset="0"/>
                <a:cs typeface="Calibri" panose="020F0502020204030204" pitchFamily="34" charset="0"/>
                <a:sym typeface="Arial"/>
              </a:rPr>
              <a:t>Applications of Analysis </a:t>
            </a:r>
            <a:endParaRPr sz="4400"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2105" name="Google Shape;2105;p58"/>
          <p:cNvSpPr txBox="1"/>
          <p:nvPr/>
        </p:nvSpPr>
        <p:spPr>
          <a:xfrm>
            <a:off x="960400" y="1973250"/>
            <a:ext cx="2248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Staffing</a:t>
            </a:r>
            <a:r>
              <a:rPr lang="e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 </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endParaRPr>
          </a:p>
        </p:txBody>
      </p:sp>
      <p:sp>
        <p:nvSpPr>
          <p:cNvPr id="2106" name="Google Shape;2106;p58"/>
          <p:cNvSpPr txBox="1"/>
          <p:nvPr/>
        </p:nvSpPr>
        <p:spPr>
          <a:xfrm>
            <a:off x="3545244" y="1881210"/>
            <a:ext cx="2248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Inventory</a:t>
            </a:r>
            <a:r>
              <a:rPr lang="e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 </a:t>
            </a:r>
            <a:r>
              <a:rPr lang="e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Management</a:t>
            </a:r>
            <a:r>
              <a:rPr lang="e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 </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endParaRPr>
          </a:p>
        </p:txBody>
      </p:sp>
      <p:sp>
        <p:nvSpPr>
          <p:cNvPr id="2107" name="Google Shape;2107;p58"/>
          <p:cNvSpPr txBox="1"/>
          <p:nvPr/>
        </p:nvSpPr>
        <p:spPr>
          <a:xfrm>
            <a:off x="6051565" y="1908665"/>
            <a:ext cx="22485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Capacity</a:t>
            </a:r>
            <a:r>
              <a:rPr lang="e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 </a:t>
            </a:r>
            <a:r>
              <a:rPr lang="e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Utilization</a:t>
            </a:r>
            <a:r>
              <a:rPr lang="e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rPr>
              <a:t> </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Medium"/>
            </a:endParaRPr>
          </a:p>
        </p:txBody>
      </p:sp>
      <p:sp>
        <p:nvSpPr>
          <p:cNvPr id="2108" name="Google Shape;2108;p58"/>
          <p:cNvSpPr txBox="1"/>
          <p:nvPr/>
        </p:nvSpPr>
        <p:spPr>
          <a:xfrm>
            <a:off x="1194142" y="2939400"/>
            <a:ext cx="1935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Light"/>
              </a:rPr>
              <a:t>Assigning adequate personnel for peak days or hours. </a:t>
            </a:r>
            <a:endParaRPr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Light"/>
            </a:endParaRPr>
          </a:p>
        </p:txBody>
      </p:sp>
      <p:sp>
        <p:nvSpPr>
          <p:cNvPr id="2109" name="Google Shape;2109;p58"/>
          <p:cNvSpPr txBox="1"/>
          <p:nvPr/>
        </p:nvSpPr>
        <p:spPr>
          <a:xfrm>
            <a:off x="3701998" y="2831845"/>
            <a:ext cx="1935000" cy="10464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Light"/>
              </a:rPr>
              <a:t>Ensuring sufficient food, drinks, and other concessions based on expected ticket sales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Light"/>
            </a:endParaRPr>
          </a:p>
        </p:txBody>
      </p:sp>
      <p:sp>
        <p:nvSpPr>
          <p:cNvPr id="2110" name="Google Shape;2110;p58"/>
          <p:cNvSpPr txBox="1"/>
          <p:nvPr/>
        </p:nvSpPr>
        <p:spPr>
          <a:xfrm>
            <a:off x="6286846" y="2831845"/>
            <a:ext cx="1935000" cy="10464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Light"/>
              </a:rPr>
              <a:t>Adjusting showtimes or screens to maximize profitability during high-demand periods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sym typeface="Lexen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Google Shape;2116;p59"/>
          <p:cNvSpPr txBox="1"/>
          <p:nvPr/>
        </p:nvSpPr>
        <p:spPr>
          <a:xfrm>
            <a:off x="3840300" y="2270400"/>
            <a:ext cx="14634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Thank you !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6"/>
        <p:cNvGrpSpPr/>
        <p:nvPr/>
      </p:nvGrpSpPr>
      <p:grpSpPr>
        <a:xfrm>
          <a:off x="0" y="0"/>
          <a:ext cx="0" cy="0"/>
          <a:chOff x="0" y="0"/>
          <a:chExt cx="0" cy="0"/>
        </a:xfrm>
      </p:grpSpPr>
      <p:sp>
        <p:nvSpPr>
          <p:cNvPr id="1917" name="Google Shape;1917;p46"/>
          <p:cNvSpPr/>
          <p:nvPr/>
        </p:nvSpPr>
        <p:spPr>
          <a:xfrm>
            <a:off x="76425" y="1028143"/>
            <a:ext cx="8900250" cy="3707408"/>
          </a:xfrm>
          <a:prstGeom prst="roundRect">
            <a:avLst>
              <a:gd name="adj" fmla="val 1969"/>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18" name="Google Shape;1918;p46"/>
          <p:cNvGrpSpPr/>
          <p:nvPr/>
        </p:nvGrpSpPr>
        <p:grpSpPr>
          <a:xfrm>
            <a:off x="322613" y="1091176"/>
            <a:ext cx="277873" cy="68400"/>
            <a:chOff x="520925" y="1460325"/>
            <a:chExt cx="277873" cy="68400"/>
          </a:xfrm>
        </p:grpSpPr>
        <p:sp>
          <p:nvSpPr>
            <p:cNvPr id="1919" name="Google Shape;1919;p46"/>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0" name="Google Shape;1920;p46"/>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1" name="Google Shape;1921;p46"/>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24" name="Google Shape;1924;p46"/>
          <p:cNvSpPr txBox="1">
            <a:spLocks noGrp="1"/>
          </p:cNvSpPr>
          <p:nvPr>
            <p:ph type="title"/>
          </p:nvPr>
        </p:nvSpPr>
        <p:spPr>
          <a:xfrm>
            <a:off x="167325" y="251179"/>
            <a:ext cx="8255700" cy="849600"/>
          </a:xfrm>
          <a:prstGeom prst="rect">
            <a:avLst/>
          </a:prstGeom>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000" dirty="0">
                <a:latin typeface="Arial"/>
                <a:ea typeface="Arial"/>
                <a:cs typeface="Arial"/>
                <a:sym typeface="Arial"/>
              </a:rPr>
              <a:t>Dataset</a:t>
            </a:r>
            <a:r>
              <a:rPr lang="en" dirty="0">
                <a:latin typeface="Arial"/>
                <a:ea typeface="Arial"/>
                <a:cs typeface="Arial"/>
                <a:sym typeface="Arial"/>
              </a:rPr>
              <a:t> and its context </a:t>
            </a:r>
            <a:endParaRPr dirty="0">
              <a:latin typeface="Arial"/>
              <a:ea typeface="Arial"/>
              <a:cs typeface="Arial"/>
              <a:sym typeface="Arial"/>
            </a:endParaRPr>
          </a:p>
        </p:txBody>
      </p:sp>
      <p:pic>
        <p:nvPicPr>
          <p:cNvPr id="1926" name="Google Shape;1926;p46"/>
          <p:cNvPicPr preferRelativeResize="0"/>
          <p:nvPr/>
        </p:nvPicPr>
        <p:blipFill>
          <a:blip r:embed="rId3">
            <a:alphaModFix/>
          </a:blip>
          <a:stretch>
            <a:fillRect/>
          </a:stretch>
        </p:blipFill>
        <p:spPr>
          <a:xfrm>
            <a:off x="356813" y="1316811"/>
            <a:ext cx="8096106" cy="1559250"/>
          </a:xfrm>
          <a:prstGeom prst="rect">
            <a:avLst/>
          </a:prstGeom>
          <a:noFill/>
          <a:ln>
            <a:noFill/>
          </a:ln>
        </p:spPr>
      </p:pic>
      <p:sp>
        <p:nvSpPr>
          <p:cNvPr id="1927" name="Google Shape;1927;p46"/>
          <p:cNvSpPr txBox="1">
            <a:spLocks noGrp="1"/>
          </p:cNvSpPr>
          <p:nvPr>
            <p:ph type="body" idx="2"/>
          </p:nvPr>
        </p:nvSpPr>
        <p:spPr>
          <a:xfrm>
            <a:off x="167325" y="3033296"/>
            <a:ext cx="8675888" cy="1262100"/>
          </a:xfrm>
          <a:prstGeom prst="rect">
            <a:avLst/>
          </a:prstGeom>
        </p:spPr>
        <p:txBody>
          <a:bodyPr spcFirstLastPara="1" wrap="square" lIns="91425" tIns="91425" rIns="91425" bIns="91425" anchor="t" anchorCtr="0">
            <a:spAutoFit/>
          </a:bodyPr>
          <a:lstStyle/>
          <a:p>
            <a:pPr marL="457200" lvl="0" indent="-317500" algn="just" rtl="0">
              <a:spcBef>
                <a:spcPts val="0"/>
              </a:spcBef>
              <a:spcAft>
                <a:spcPts val="0"/>
              </a:spcAft>
              <a:buClr>
                <a:srgbClr val="595959"/>
              </a:buClr>
              <a:buSzPts val="1400"/>
              <a:buChar char="●"/>
            </a:pPr>
            <a:r>
              <a:rPr lang="en" sz="1400" dirty="0">
                <a:solidFill>
                  <a:srgbClr val="595959"/>
                </a:solidFill>
              </a:rPr>
              <a:t>This dataset contains daily cinema ticket sales data, aggregated by day and includes various features that influence sales.</a:t>
            </a:r>
            <a:endParaRPr sz="1400" dirty="0">
              <a:solidFill>
                <a:srgbClr val="595959"/>
              </a:solidFill>
            </a:endParaRPr>
          </a:p>
          <a:p>
            <a:pPr marL="457200" lvl="0" indent="-317500" algn="just" rtl="0">
              <a:spcBef>
                <a:spcPts val="0"/>
              </a:spcBef>
              <a:spcAft>
                <a:spcPts val="0"/>
              </a:spcAft>
              <a:buClr>
                <a:srgbClr val="595959"/>
              </a:buClr>
              <a:buSzPts val="1400"/>
              <a:buChar char="●"/>
            </a:pPr>
            <a:r>
              <a:rPr lang="en" sz="1400" dirty="0">
                <a:solidFill>
                  <a:srgbClr val="595959"/>
                </a:solidFill>
              </a:rPr>
              <a:t>Planning inventory</a:t>
            </a:r>
            <a:endParaRPr sz="1400" dirty="0">
              <a:solidFill>
                <a:srgbClr val="595959"/>
              </a:solidFill>
            </a:endParaRPr>
          </a:p>
          <a:p>
            <a:pPr marL="457200" lvl="0" indent="-317500" algn="just" rtl="0">
              <a:spcBef>
                <a:spcPts val="0"/>
              </a:spcBef>
              <a:spcAft>
                <a:spcPts val="0"/>
              </a:spcAft>
              <a:buClr>
                <a:srgbClr val="595959"/>
              </a:buClr>
              <a:buSzPts val="1400"/>
              <a:buChar char="●"/>
            </a:pPr>
            <a:r>
              <a:rPr lang="en" sz="1400" dirty="0">
                <a:solidFill>
                  <a:srgbClr val="595959"/>
                </a:solidFill>
              </a:rPr>
              <a:t>Staffing</a:t>
            </a:r>
            <a:endParaRPr sz="1400" dirty="0">
              <a:solidFill>
                <a:srgbClr val="595959"/>
              </a:solidFill>
            </a:endParaRPr>
          </a:p>
          <a:p>
            <a:pPr marL="457200" lvl="0" indent="-317500" algn="just" rtl="0">
              <a:spcBef>
                <a:spcPts val="0"/>
              </a:spcBef>
              <a:spcAft>
                <a:spcPts val="0"/>
              </a:spcAft>
              <a:buClr>
                <a:srgbClr val="595959"/>
              </a:buClr>
              <a:buSzPts val="1400"/>
              <a:buChar char="●"/>
            </a:pPr>
            <a:r>
              <a:rPr lang="en" sz="1400" dirty="0">
                <a:solidFill>
                  <a:srgbClr val="595959"/>
                </a:solidFill>
              </a:rPr>
              <a:t>Scheduling for the cinema.</a:t>
            </a:r>
            <a:endParaRPr dirty="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47"/>
          <p:cNvSpPr/>
          <p:nvPr/>
        </p:nvSpPr>
        <p:spPr>
          <a:xfrm>
            <a:off x="204225" y="1434149"/>
            <a:ext cx="8240060" cy="3597025"/>
          </a:xfrm>
          <a:prstGeom prst="roundRect">
            <a:avLst>
              <a:gd name="adj" fmla="val 1969"/>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1933" name="Google Shape;1933;p47"/>
          <p:cNvGrpSpPr/>
          <p:nvPr/>
        </p:nvGrpSpPr>
        <p:grpSpPr>
          <a:xfrm>
            <a:off x="427350" y="1434150"/>
            <a:ext cx="277873" cy="68400"/>
            <a:chOff x="520925" y="1460325"/>
            <a:chExt cx="277873" cy="68400"/>
          </a:xfrm>
        </p:grpSpPr>
        <p:sp>
          <p:nvSpPr>
            <p:cNvPr id="1934" name="Google Shape;1934;p47"/>
            <p:cNvSpPr/>
            <p:nvPr/>
          </p:nvSpPr>
          <p:spPr>
            <a:xfrm>
              <a:off x="520925" y="1460325"/>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5" name="Google Shape;1935;p47"/>
            <p:cNvSpPr/>
            <p:nvPr/>
          </p:nvSpPr>
          <p:spPr>
            <a:xfrm>
              <a:off x="625661" y="1460325"/>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6" name="Google Shape;1936;p47"/>
            <p:cNvSpPr/>
            <p:nvPr/>
          </p:nvSpPr>
          <p:spPr>
            <a:xfrm>
              <a:off x="730398" y="1460325"/>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39" name="Google Shape;1939;p47"/>
          <p:cNvSpPr txBox="1">
            <a:spLocks noGrp="1"/>
          </p:cNvSpPr>
          <p:nvPr>
            <p:ph type="title"/>
          </p:nvPr>
        </p:nvSpPr>
        <p:spPr>
          <a:xfrm>
            <a:off x="304025" y="268200"/>
            <a:ext cx="8553728" cy="180354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3100" dirty="0">
                <a:latin typeface="Arial"/>
                <a:ea typeface="Arial"/>
                <a:cs typeface="Arial"/>
                <a:sym typeface="Arial"/>
              </a:rPr>
              <a:t>Visualizing Sales Trends and Seasonal Patterns</a:t>
            </a:r>
            <a:endParaRPr sz="3100" dirty="0">
              <a:latin typeface="Arial"/>
              <a:ea typeface="Arial"/>
              <a:cs typeface="Arial"/>
              <a:sym typeface="Arial"/>
            </a:endParaRPr>
          </a:p>
          <a:p>
            <a:pPr marL="0" lvl="0" indent="0" algn="l" rtl="0">
              <a:lnSpc>
                <a:spcPct val="90000"/>
              </a:lnSpc>
              <a:spcBef>
                <a:spcPts val="0"/>
              </a:spcBef>
              <a:spcAft>
                <a:spcPts val="0"/>
              </a:spcAft>
              <a:buNone/>
            </a:pPr>
            <a:endParaRPr dirty="0"/>
          </a:p>
        </p:txBody>
      </p:sp>
      <p:pic>
        <p:nvPicPr>
          <p:cNvPr id="4" name="Picture 3">
            <a:extLst>
              <a:ext uri="{FF2B5EF4-FFF2-40B4-BE49-F238E27FC236}">
                <a16:creationId xmlns:a16="http://schemas.microsoft.com/office/drawing/2014/main" id="{FCA0AC9B-91E6-12E8-64D2-E7E7941AAD13}"/>
              </a:ext>
            </a:extLst>
          </p:cNvPr>
          <p:cNvPicPr>
            <a:picLocks noChangeAspect="1"/>
          </p:cNvPicPr>
          <p:nvPr/>
        </p:nvPicPr>
        <p:blipFill>
          <a:blip r:embed="rId3"/>
          <a:stretch>
            <a:fillRect/>
          </a:stretch>
        </p:blipFill>
        <p:spPr>
          <a:xfrm>
            <a:off x="258515" y="1615409"/>
            <a:ext cx="6366665" cy="3391194"/>
          </a:xfrm>
          <a:prstGeom prst="rect">
            <a:avLst/>
          </a:prstGeom>
        </p:spPr>
        <p:style>
          <a:lnRef idx="2">
            <a:schemeClr val="accent4"/>
          </a:lnRef>
          <a:fillRef idx="1">
            <a:schemeClr val="lt1"/>
          </a:fillRef>
          <a:effectRef idx="0">
            <a:schemeClr val="accent4"/>
          </a:effectRef>
          <a:fontRef idx="minor">
            <a:schemeClr val="dk1"/>
          </a:fontRef>
        </p:style>
      </p:pic>
      <p:sp>
        <p:nvSpPr>
          <p:cNvPr id="2" name="TextBox 1">
            <a:extLst>
              <a:ext uri="{FF2B5EF4-FFF2-40B4-BE49-F238E27FC236}">
                <a16:creationId xmlns:a16="http://schemas.microsoft.com/office/drawing/2014/main" id="{41061BEF-287D-88E0-3FCF-E564B71868CF}"/>
              </a:ext>
            </a:extLst>
          </p:cNvPr>
          <p:cNvSpPr txBox="1"/>
          <p:nvPr/>
        </p:nvSpPr>
        <p:spPr>
          <a:xfrm>
            <a:off x="6678770" y="1502550"/>
            <a:ext cx="1670100" cy="3323987"/>
          </a:xfrm>
          <a:prstGeom prst="rect">
            <a:avLst/>
          </a:prstGeom>
          <a:noFill/>
        </p:spPr>
        <p:txBody>
          <a:bodyPr wrap="square" rtlCol="0">
            <a:spAutoFit/>
          </a:bodyPr>
          <a:lstStyle/>
          <a:p>
            <a:r>
              <a:rPr lang="en-US" dirty="0"/>
              <a:t>"The data reveals a clear upward trend in sales over the past year, with particularly strong growth during the holiday season.</a:t>
            </a:r>
            <a:br>
              <a:rPr lang="en-US" dirty="0"/>
            </a:br>
            <a:br>
              <a:rPr lang="en-US" dirty="0"/>
            </a:br>
            <a:r>
              <a:rPr lang="en-US" dirty="0"/>
              <a:t> "The seasonal pattern in ticket sales is evident, with peaks during summer months and dips during winter."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E12D-C758-53EC-352B-7891A521AB98}"/>
              </a:ext>
            </a:extLst>
          </p:cNvPr>
          <p:cNvSpPr>
            <a:spLocks noGrp="1"/>
          </p:cNvSpPr>
          <p:nvPr>
            <p:ph type="title"/>
          </p:nvPr>
        </p:nvSpPr>
        <p:spPr>
          <a:xfrm>
            <a:off x="203024" y="297600"/>
            <a:ext cx="8556702" cy="738633"/>
          </a:xfrm>
        </p:spPr>
        <p:txBody>
          <a:bodyPr/>
          <a:lstStyle/>
          <a:p>
            <a:pPr algn="ctr"/>
            <a:r>
              <a:rPr lang="en-IN" sz="4000" b="1" dirty="0">
                <a:latin typeface="Calibri" panose="020F0502020204030204" pitchFamily="34" charset="0"/>
                <a:ea typeface="Calibri" panose="020F0502020204030204" pitchFamily="34" charset="0"/>
                <a:cs typeface="Calibri" panose="020F0502020204030204" pitchFamily="34" charset="0"/>
              </a:rPr>
              <a:t>Decomposition of Cinema Ticket : Sales</a:t>
            </a:r>
            <a:r>
              <a:rPr lang="en-IN" sz="4000" dirty="0">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a:extLst>
              <a:ext uri="{FF2B5EF4-FFF2-40B4-BE49-F238E27FC236}">
                <a16:creationId xmlns:a16="http://schemas.microsoft.com/office/drawing/2014/main" id="{F191CE46-2473-A5DC-4392-222868887798}"/>
              </a:ext>
            </a:extLst>
          </p:cNvPr>
          <p:cNvPicPr>
            <a:picLocks noChangeAspect="1"/>
          </p:cNvPicPr>
          <p:nvPr/>
        </p:nvPicPr>
        <p:blipFill>
          <a:blip r:embed="rId2"/>
          <a:stretch>
            <a:fillRect/>
          </a:stretch>
        </p:blipFill>
        <p:spPr>
          <a:xfrm>
            <a:off x="383056" y="1199835"/>
            <a:ext cx="5715495" cy="3391194"/>
          </a:xfrm>
          <a:prstGeom prst="rect">
            <a:avLst/>
          </a:prstGeom>
        </p:spPr>
        <p:style>
          <a:lnRef idx="2">
            <a:schemeClr val="accent4"/>
          </a:lnRef>
          <a:fillRef idx="1">
            <a:schemeClr val="lt1"/>
          </a:fillRef>
          <a:effectRef idx="0">
            <a:schemeClr val="accent4"/>
          </a:effectRef>
          <a:fontRef idx="minor">
            <a:schemeClr val="dk1"/>
          </a:fontRef>
        </p:style>
      </p:pic>
      <p:pic>
        <p:nvPicPr>
          <p:cNvPr id="16" name="Picture 15">
            <a:extLst>
              <a:ext uri="{FF2B5EF4-FFF2-40B4-BE49-F238E27FC236}">
                <a16:creationId xmlns:a16="http://schemas.microsoft.com/office/drawing/2014/main" id="{D9A008DA-765F-ED2B-813F-07248B92D0D5}"/>
              </a:ext>
            </a:extLst>
          </p:cNvPr>
          <p:cNvPicPr>
            <a:picLocks noChangeAspect="1"/>
          </p:cNvPicPr>
          <p:nvPr/>
        </p:nvPicPr>
        <p:blipFill>
          <a:blip r:embed="rId3"/>
          <a:stretch>
            <a:fillRect/>
          </a:stretch>
        </p:blipFill>
        <p:spPr>
          <a:xfrm>
            <a:off x="6367702" y="1426760"/>
            <a:ext cx="2549913" cy="2755277"/>
          </a:xfrm>
          <a:prstGeom prst="rect">
            <a:avLst/>
          </a:prstGeom>
        </p:spPr>
      </p:pic>
      <p:sp>
        <p:nvSpPr>
          <p:cNvPr id="17" name="TextBox 16">
            <a:extLst>
              <a:ext uri="{FF2B5EF4-FFF2-40B4-BE49-F238E27FC236}">
                <a16:creationId xmlns:a16="http://schemas.microsoft.com/office/drawing/2014/main" id="{14E8A246-0CF8-8DF3-C561-09732CCFCFD8}"/>
              </a:ext>
            </a:extLst>
          </p:cNvPr>
          <p:cNvSpPr txBox="1"/>
          <p:nvPr/>
        </p:nvSpPr>
        <p:spPr>
          <a:xfrm>
            <a:off x="6397228" y="1504381"/>
            <a:ext cx="2490859" cy="2677656"/>
          </a:xfrm>
          <a:prstGeom prst="rect">
            <a:avLst/>
          </a:prstGeom>
          <a:noFill/>
        </p:spPr>
        <p:txBody>
          <a:bodyPr wrap="square" rtlCol="0">
            <a:spAutoFit/>
          </a:bodyPr>
          <a:lstStyle/>
          <a:p>
            <a:r>
              <a:rPr lang="en-US" dirty="0"/>
              <a:t>The decomposition analysis reveals an upward trend in cinema ticket sales over the past year. Due to the limited one-year dataset, subseries and seasonal patterns were not discernible. The random fluctuations in the data are relatively small, suggesting that the overall trend is the primary driver of sales variation.</a:t>
            </a:r>
          </a:p>
        </p:txBody>
      </p:sp>
    </p:spTree>
    <p:extLst>
      <p:ext uri="{BB962C8B-B14F-4D97-AF65-F5344CB8AC3E}">
        <p14:creationId xmlns:p14="http://schemas.microsoft.com/office/powerpoint/2010/main" val="107752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DB8D-D8FB-8781-8C73-C434ACBB7733}"/>
              </a:ext>
            </a:extLst>
          </p:cNvPr>
          <p:cNvSpPr>
            <a:spLocks noGrp="1"/>
          </p:cNvSpPr>
          <p:nvPr>
            <p:ph type="title"/>
          </p:nvPr>
        </p:nvSpPr>
        <p:spPr>
          <a:xfrm>
            <a:off x="213435" y="297600"/>
            <a:ext cx="8763240" cy="794033"/>
          </a:xfrm>
        </p:spPr>
        <p:txBody>
          <a:bodyPr/>
          <a:lstStyle/>
          <a:p>
            <a:pPr algn="ctr"/>
            <a:r>
              <a:rPr lang="en-US" sz="4400" dirty="0">
                <a:latin typeface="Calibri" panose="020F0502020204030204" pitchFamily="34" charset="0"/>
                <a:ea typeface="Calibri" panose="020F0502020204030204" pitchFamily="34" charset="0"/>
                <a:cs typeface="Calibri" panose="020F0502020204030204" pitchFamily="34" charset="0"/>
              </a:rPr>
              <a:t>ARIMA MANUAL</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2">
            <a:extLst>
              <a:ext uri="{FF2B5EF4-FFF2-40B4-BE49-F238E27FC236}">
                <a16:creationId xmlns:a16="http://schemas.microsoft.com/office/drawing/2014/main" id="{EBCA440A-3203-38A2-F8A1-183FA77E64A1}"/>
              </a:ext>
            </a:extLst>
          </p:cNvPr>
          <p:cNvSpPr txBox="1">
            <a:spLocks noChangeArrowheads="1"/>
          </p:cNvSpPr>
          <p:nvPr/>
        </p:nvSpPr>
        <p:spPr bwMode="auto">
          <a:xfrm>
            <a:off x="1557995" y="4229231"/>
            <a:ext cx="586070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1pPr>
            <a:lvl2pPr marL="914400" marR="0" lvl="1"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2pPr>
            <a:lvl3pPr marL="1371600" marR="0" lvl="2"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3pPr>
            <a:lvl4pPr marL="1828800" marR="0" lvl="3"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4pPr>
            <a:lvl5pPr marL="2286000" marR="0" lvl="4"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5pPr>
            <a:lvl6pPr marL="2743200" marR="0" lvl="5"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6pPr>
            <a:lvl7pPr marL="3200400" marR="0" lvl="6"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7pPr>
            <a:lvl8pPr marL="3657600" marR="0" lvl="7"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8pPr>
            <a:lvl9pPr marL="4114800" marR="0" lvl="8"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9pPr>
          </a:lstStyle>
          <a:p>
            <a:endParaRPr lang="en-IN" dirty="0">
              <a:solidFill>
                <a:schemeClr val="tx1"/>
              </a:solidFill>
            </a:endParaRPr>
          </a:p>
          <a:p>
            <a:r>
              <a:rPr lang="en-IN" dirty="0">
                <a:solidFill>
                  <a:schemeClr val="tx1"/>
                </a:solidFill>
              </a:rPr>
              <a:t>here we have one lag , that is uncontrollable , which happen once in a week due to sudden spike because of some other factors.</a:t>
            </a:r>
          </a:p>
          <a:p>
            <a:endParaRPr lang="en-IN" dirty="0"/>
          </a:p>
          <a:p>
            <a:r>
              <a:rPr lang="en-IN" dirty="0">
                <a:solidFill>
                  <a:schemeClr val="tx1"/>
                </a:solidFill>
              </a:rPr>
              <a:t>AIC comes out to be 8510.5</a:t>
            </a:r>
            <a:endPar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8EC6DE6-D73C-AC1B-B39C-B67EC79966FD}"/>
              </a:ext>
            </a:extLst>
          </p:cNvPr>
          <p:cNvPicPr>
            <a:picLocks noChangeAspect="1"/>
          </p:cNvPicPr>
          <p:nvPr/>
        </p:nvPicPr>
        <p:blipFill>
          <a:blip r:embed="rId2"/>
          <a:stretch>
            <a:fillRect/>
          </a:stretch>
        </p:blipFill>
        <p:spPr>
          <a:xfrm>
            <a:off x="85192" y="1304342"/>
            <a:ext cx="4390945" cy="2657677"/>
          </a:xfrm>
          <a:prstGeom prst="rect">
            <a:avLst/>
          </a:prstGeom>
        </p:spPr>
      </p:pic>
      <p:pic>
        <p:nvPicPr>
          <p:cNvPr id="11" name="Picture 10">
            <a:extLst>
              <a:ext uri="{FF2B5EF4-FFF2-40B4-BE49-F238E27FC236}">
                <a16:creationId xmlns:a16="http://schemas.microsoft.com/office/drawing/2014/main" id="{CB09069C-D14B-5A85-A592-8E57BE1ACEFA}"/>
              </a:ext>
            </a:extLst>
          </p:cNvPr>
          <p:cNvPicPr>
            <a:picLocks noChangeAspect="1"/>
          </p:cNvPicPr>
          <p:nvPr/>
        </p:nvPicPr>
        <p:blipFill>
          <a:blip r:embed="rId3"/>
          <a:stretch>
            <a:fillRect/>
          </a:stretch>
        </p:blipFill>
        <p:spPr>
          <a:xfrm>
            <a:off x="4572000" y="1349219"/>
            <a:ext cx="4479231" cy="2657677"/>
          </a:xfrm>
          <a:prstGeom prst="rect">
            <a:avLst/>
          </a:prstGeom>
        </p:spPr>
      </p:pic>
    </p:spTree>
    <p:extLst>
      <p:ext uri="{BB962C8B-B14F-4D97-AF65-F5344CB8AC3E}">
        <p14:creationId xmlns:p14="http://schemas.microsoft.com/office/powerpoint/2010/main" val="386115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88AF-817E-BA1B-6B49-E74E73FB784E}"/>
              </a:ext>
            </a:extLst>
          </p:cNvPr>
          <p:cNvSpPr>
            <a:spLocks noGrp="1"/>
          </p:cNvSpPr>
          <p:nvPr>
            <p:ph type="title"/>
          </p:nvPr>
        </p:nvSpPr>
        <p:spPr>
          <a:xfrm>
            <a:off x="209775" y="468575"/>
            <a:ext cx="8824150" cy="794033"/>
          </a:xfrm>
        </p:spPr>
        <p:txBody>
          <a:bodyPr/>
          <a:lstStyle/>
          <a:p>
            <a:pPr algn="ctr"/>
            <a:r>
              <a:rPr lang="en-IN" sz="4400" dirty="0">
                <a:latin typeface="Calibri" panose="020F0502020204030204" pitchFamily="34" charset="0"/>
                <a:ea typeface="Calibri" panose="020F0502020204030204" pitchFamily="34" charset="0"/>
                <a:cs typeface="Calibri" panose="020F0502020204030204" pitchFamily="34" charset="0"/>
              </a:rPr>
              <a:t>Forecast</a:t>
            </a:r>
            <a:r>
              <a:rPr lang="en-IN" sz="4400" dirty="0"/>
              <a:t> </a:t>
            </a:r>
            <a:r>
              <a:rPr lang="en-IN" sz="4400" dirty="0">
                <a:latin typeface="Calibri" panose="020F0502020204030204" pitchFamily="34" charset="0"/>
                <a:ea typeface="Calibri" panose="020F0502020204030204" pitchFamily="34" charset="0"/>
                <a:cs typeface="Calibri" panose="020F0502020204030204" pitchFamily="34" charset="0"/>
              </a:rPr>
              <a:t>(ARIMA Manual)</a:t>
            </a:r>
          </a:p>
        </p:txBody>
      </p:sp>
      <p:pic>
        <p:nvPicPr>
          <p:cNvPr id="7" name="Picture 6">
            <a:extLst>
              <a:ext uri="{FF2B5EF4-FFF2-40B4-BE49-F238E27FC236}">
                <a16:creationId xmlns:a16="http://schemas.microsoft.com/office/drawing/2014/main" id="{49E4A3E9-C63F-162D-F580-447091D83C07}"/>
              </a:ext>
            </a:extLst>
          </p:cNvPr>
          <p:cNvPicPr>
            <a:picLocks noChangeAspect="1"/>
          </p:cNvPicPr>
          <p:nvPr/>
        </p:nvPicPr>
        <p:blipFill>
          <a:blip r:embed="rId2"/>
          <a:stretch>
            <a:fillRect/>
          </a:stretch>
        </p:blipFill>
        <p:spPr>
          <a:xfrm>
            <a:off x="167325" y="1671607"/>
            <a:ext cx="4299420" cy="2550989"/>
          </a:xfrm>
          <a:prstGeom prst="rect">
            <a:avLst/>
          </a:prstGeom>
        </p:spPr>
        <p:style>
          <a:lnRef idx="2">
            <a:schemeClr val="accent4"/>
          </a:lnRef>
          <a:fillRef idx="1">
            <a:schemeClr val="lt1"/>
          </a:fillRef>
          <a:effectRef idx="0">
            <a:schemeClr val="accent4"/>
          </a:effectRef>
          <a:fontRef idx="minor">
            <a:schemeClr val="dk1"/>
          </a:fontRef>
        </p:style>
      </p:pic>
      <p:pic>
        <p:nvPicPr>
          <p:cNvPr id="9" name="Picture 8">
            <a:extLst>
              <a:ext uri="{FF2B5EF4-FFF2-40B4-BE49-F238E27FC236}">
                <a16:creationId xmlns:a16="http://schemas.microsoft.com/office/drawing/2014/main" id="{3ED0EC31-96C6-41C8-FA8B-831A429829F2}"/>
              </a:ext>
            </a:extLst>
          </p:cNvPr>
          <p:cNvPicPr>
            <a:picLocks noChangeAspect="1"/>
          </p:cNvPicPr>
          <p:nvPr/>
        </p:nvPicPr>
        <p:blipFill>
          <a:blip r:embed="rId3"/>
          <a:stretch>
            <a:fillRect/>
          </a:stretch>
        </p:blipFill>
        <p:spPr>
          <a:xfrm>
            <a:off x="4621850" y="1671607"/>
            <a:ext cx="4299419" cy="2550989"/>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97930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8C89-17C0-6D45-DDB8-340A9AEC3941}"/>
              </a:ext>
            </a:extLst>
          </p:cNvPr>
          <p:cNvSpPr>
            <a:spLocks noGrp="1"/>
          </p:cNvSpPr>
          <p:nvPr>
            <p:ph type="title"/>
          </p:nvPr>
        </p:nvSpPr>
        <p:spPr>
          <a:xfrm>
            <a:off x="209775" y="468575"/>
            <a:ext cx="8824150" cy="738633"/>
          </a:xfrm>
        </p:spPr>
        <p:txBody>
          <a:bodyPr/>
          <a:lstStyle/>
          <a:p>
            <a:pPr algn="ctr"/>
            <a:r>
              <a:rPr lang="en-IN" sz="4000" dirty="0"/>
              <a:t>Comparison with Auto ARIMA</a:t>
            </a:r>
          </a:p>
        </p:txBody>
      </p:sp>
      <p:pic>
        <p:nvPicPr>
          <p:cNvPr id="7" name="Picture 6">
            <a:extLst>
              <a:ext uri="{FF2B5EF4-FFF2-40B4-BE49-F238E27FC236}">
                <a16:creationId xmlns:a16="http://schemas.microsoft.com/office/drawing/2014/main" id="{B7A80D8A-92FB-DA9F-7608-83D79C3C62AB}"/>
              </a:ext>
            </a:extLst>
          </p:cNvPr>
          <p:cNvPicPr>
            <a:picLocks noChangeAspect="1"/>
          </p:cNvPicPr>
          <p:nvPr/>
        </p:nvPicPr>
        <p:blipFill>
          <a:blip r:embed="rId2"/>
          <a:stretch>
            <a:fillRect/>
          </a:stretch>
        </p:blipFill>
        <p:spPr>
          <a:xfrm>
            <a:off x="4751075" y="1296092"/>
            <a:ext cx="4299971" cy="2551316"/>
          </a:xfrm>
          <a:prstGeom prst="rect">
            <a:avLst/>
          </a:prstGeom>
        </p:spPr>
        <p:style>
          <a:lnRef idx="2">
            <a:schemeClr val="accent4"/>
          </a:lnRef>
          <a:fillRef idx="1">
            <a:schemeClr val="lt1"/>
          </a:fillRef>
          <a:effectRef idx="0">
            <a:schemeClr val="accent4"/>
          </a:effectRef>
          <a:fontRef idx="minor">
            <a:schemeClr val="dk1"/>
          </a:fontRef>
        </p:style>
      </p:pic>
      <p:pic>
        <p:nvPicPr>
          <p:cNvPr id="9" name="Picture 8">
            <a:extLst>
              <a:ext uri="{FF2B5EF4-FFF2-40B4-BE49-F238E27FC236}">
                <a16:creationId xmlns:a16="http://schemas.microsoft.com/office/drawing/2014/main" id="{63238AAC-1512-DD61-0715-F0CEA051CB33}"/>
              </a:ext>
            </a:extLst>
          </p:cNvPr>
          <p:cNvPicPr>
            <a:picLocks noChangeAspect="1"/>
          </p:cNvPicPr>
          <p:nvPr/>
        </p:nvPicPr>
        <p:blipFill>
          <a:blip r:embed="rId3"/>
          <a:stretch>
            <a:fillRect/>
          </a:stretch>
        </p:blipFill>
        <p:spPr>
          <a:xfrm>
            <a:off x="209775" y="1296092"/>
            <a:ext cx="4299971" cy="2551316"/>
          </a:xfrm>
          <a:prstGeom prst="rect">
            <a:avLst/>
          </a:prstGeom>
        </p:spPr>
        <p:style>
          <a:lnRef idx="2">
            <a:schemeClr val="accent4"/>
          </a:lnRef>
          <a:fillRef idx="1">
            <a:schemeClr val="lt1"/>
          </a:fillRef>
          <a:effectRef idx="0">
            <a:schemeClr val="accent4"/>
          </a:effectRef>
          <a:fontRef idx="minor">
            <a:schemeClr val="dk1"/>
          </a:fontRef>
        </p:style>
      </p:pic>
      <p:pic>
        <p:nvPicPr>
          <p:cNvPr id="18" name="Picture 17">
            <a:extLst>
              <a:ext uri="{FF2B5EF4-FFF2-40B4-BE49-F238E27FC236}">
                <a16:creationId xmlns:a16="http://schemas.microsoft.com/office/drawing/2014/main" id="{816F86D1-DCD0-4C89-C465-607B01135EA1}"/>
              </a:ext>
            </a:extLst>
          </p:cNvPr>
          <p:cNvPicPr>
            <a:picLocks noChangeAspect="1"/>
          </p:cNvPicPr>
          <p:nvPr/>
        </p:nvPicPr>
        <p:blipFill>
          <a:blip r:embed="rId4"/>
          <a:stretch>
            <a:fillRect/>
          </a:stretch>
        </p:blipFill>
        <p:spPr>
          <a:xfrm>
            <a:off x="403860" y="3922615"/>
            <a:ext cx="8404859" cy="600159"/>
          </a:xfrm>
          <a:prstGeom prst="rect">
            <a:avLst/>
          </a:prstGeom>
        </p:spPr>
      </p:pic>
      <p:sp>
        <p:nvSpPr>
          <p:cNvPr id="22" name="TextBox 21">
            <a:extLst>
              <a:ext uri="{FF2B5EF4-FFF2-40B4-BE49-F238E27FC236}">
                <a16:creationId xmlns:a16="http://schemas.microsoft.com/office/drawing/2014/main" id="{D6470157-FB95-8257-0A0D-65BDA8CD3D24}"/>
              </a:ext>
            </a:extLst>
          </p:cNvPr>
          <p:cNvSpPr txBox="1"/>
          <p:nvPr/>
        </p:nvSpPr>
        <p:spPr>
          <a:xfrm>
            <a:off x="352195" y="3847408"/>
            <a:ext cx="8456523" cy="707886"/>
          </a:xfrm>
          <a:prstGeom prst="rect">
            <a:avLst/>
          </a:prstGeom>
          <a:noFill/>
        </p:spPr>
        <p:txBody>
          <a:bodyPr wrap="square">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panose="020B0604020202020204" pitchFamily="34" charset="0"/>
              </a:rPr>
              <a:t>The left graph illustrates the fit between data and predictions, while the right graph highlights future forecasts with 80% and 95% confidence levels.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26" name="Picture 25">
            <a:extLst>
              <a:ext uri="{FF2B5EF4-FFF2-40B4-BE49-F238E27FC236}">
                <a16:creationId xmlns:a16="http://schemas.microsoft.com/office/drawing/2014/main" id="{025F216F-B4DA-66D2-DC1E-87738F4D9FB2}"/>
              </a:ext>
            </a:extLst>
          </p:cNvPr>
          <p:cNvPicPr>
            <a:picLocks noChangeAspect="1"/>
          </p:cNvPicPr>
          <p:nvPr/>
        </p:nvPicPr>
        <p:blipFill>
          <a:blip r:embed="rId5"/>
          <a:stretch>
            <a:fillRect/>
          </a:stretch>
        </p:blipFill>
        <p:spPr>
          <a:xfrm>
            <a:off x="414704" y="4522774"/>
            <a:ext cx="8377101" cy="476316"/>
          </a:xfrm>
          <a:prstGeom prst="rect">
            <a:avLst/>
          </a:prstGeom>
        </p:spPr>
      </p:pic>
      <p:sp>
        <p:nvSpPr>
          <p:cNvPr id="27" name="Rectangle 2">
            <a:extLst>
              <a:ext uri="{FF2B5EF4-FFF2-40B4-BE49-F238E27FC236}">
                <a16:creationId xmlns:a16="http://schemas.microsoft.com/office/drawing/2014/main" id="{EF5D1304-7E8C-B2F7-DF97-E809F1E47DF2}"/>
              </a:ext>
            </a:extLst>
          </p:cNvPr>
          <p:cNvSpPr txBox="1">
            <a:spLocks noChangeArrowheads="1"/>
          </p:cNvSpPr>
          <p:nvPr/>
        </p:nvSpPr>
        <p:spPr bwMode="auto">
          <a:xfrm>
            <a:off x="608990" y="4454709"/>
            <a:ext cx="288890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1pPr>
            <a:lvl2pPr marL="914400" marR="0" lvl="1"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2pPr>
            <a:lvl3pPr marL="1371600" marR="0" lvl="2"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3pPr>
            <a:lvl4pPr marL="1828800" marR="0" lvl="3"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4pPr>
            <a:lvl5pPr marL="2286000" marR="0" lvl="4"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5pPr>
            <a:lvl6pPr marL="2743200" marR="0" lvl="5"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6pPr>
            <a:lvl7pPr marL="3200400" marR="0" lvl="6"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7pPr>
            <a:lvl8pPr marL="3657600" marR="0" lvl="7"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8pPr>
            <a:lvl9pPr marL="4114800" marR="0" lvl="8" indent="-279400" algn="l" rtl="0">
              <a:lnSpc>
                <a:spcPct val="100000"/>
              </a:lnSpc>
              <a:spcBef>
                <a:spcPts val="0"/>
              </a:spcBef>
              <a:spcAft>
                <a:spcPts val="0"/>
              </a:spcAft>
              <a:buClr>
                <a:schemeClr val="lt1"/>
              </a:buClr>
              <a:buSzPts val="800"/>
              <a:buFont typeface="Lexend Light"/>
              <a:buChar char="■"/>
              <a:defRPr sz="800" b="0" i="0" u="none" strike="noStrike" cap="none">
                <a:solidFill>
                  <a:schemeClr val="lt1"/>
                </a:solidFill>
                <a:latin typeface="Lexend Light"/>
                <a:ea typeface="Lexend Light"/>
                <a:cs typeface="Lexend Light"/>
                <a:sym typeface="Lexend Light"/>
              </a:defRPr>
            </a:lvl9pPr>
          </a:lstStyle>
          <a:p>
            <a:pPr marL="171450" indent="-171450" eaLnBrk="0" fontAlgn="base" hangingPunct="0">
              <a:spcBef>
                <a:spcPct val="0"/>
              </a:spcBef>
              <a:spcAft>
                <a:spcPct val="0"/>
              </a:spcAft>
              <a:buClrTx/>
              <a:buSzTx/>
            </a:pPr>
            <a:r>
              <a:rPr lang="en-US" alt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Model: pdq(1,0,2) PDQ (0,1,1)[7]</a:t>
            </a:r>
            <a:r>
              <a:rPr lang="en-US" altLang="en-US" sz="7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Rectangle 3">
            <a:extLst>
              <a:ext uri="{FF2B5EF4-FFF2-40B4-BE49-F238E27FC236}">
                <a16:creationId xmlns:a16="http://schemas.microsoft.com/office/drawing/2014/main" id="{1A7BF926-24C9-C722-5259-3A65F4639068}"/>
              </a:ext>
            </a:extLst>
          </p:cNvPr>
          <p:cNvSpPr txBox="1">
            <a:spLocks noChangeArrowheads="1"/>
          </p:cNvSpPr>
          <p:nvPr/>
        </p:nvSpPr>
        <p:spPr bwMode="auto">
          <a:xfrm>
            <a:off x="608990" y="4725442"/>
            <a:ext cx="91691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1pPr>
            <a:lvl2pPr marL="914400" marR="0" lvl="1"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2pPr>
            <a:lvl3pPr marL="1371600" marR="0" lvl="2"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3pPr>
            <a:lvl4pPr marL="1828800" marR="0" lvl="3"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4pPr>
            <a:lvl5pPr marL="2286000" marR="0" lvl="4"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5pPr>
            <a:lvl6pPr marL="2743200" marR="0" lvl="5"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6pPr>
            <a:lvl7pPr marL="3200400" marR="0" lvl="6"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7pPr>
            <a:lvl8pPr marL="3657600" marR="0" lvl="7"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8pPr>
            <a:lvl9pPr marL="4114800" marR="0" lvl="8" indent="-279400" algn="l" rtl="0">
              <a:lnSpc>
                <a:spcPct val="100000"/>
              </a:lnSpc>
              <a:spcBef>
                <a:spcPts val="0"/>
              </a:spcBef>
              <a:spcAft>
                <a:spcPts val="0"/>
              </a:spcAft>
              <a:buClr>
                <a:schemeClr val="lt1"/>
              </a:buClr>
              <a:buSzPts val="800"/>
              <a:buFont typeface="Lexend"/>
              <a:buChar char="■"/>
              <a:defRPr sz="800" b="0" i="0" u="none" strike="noStrike" cap="none">
                <a:solidFill>
                  <a:schemeClr val="lt1"/>
                </a:solidFill>
                <a:latin typeface="Lexend"/>
                <a:ea typeface="Lexend"/>
                <a:cs typeface="Lexend"/>
                <a:sym typeface="Lexend"/>
              </a:defRPr>
            </a:lvl9pPr>
          </a:lstStyle>
          <a:p>
            <a:pPr marL="171450" indent="-171450" eaLnBrk="0" fontAlgn="base" hangingPunct="0">
              <a:spcBef>
                <a:spcPct val="0"/>
              </a:spcBef>
              <a:spcAft>
                <a:spcPct val="0"/>
              </a:spcAft>
              <a:buClrTx/>
              <a:buSzTx/>
            </a:pPr>
            <a:r>
              <a:rPr lang="en-US" alt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AIC = 8551.34</a:t>
            </a:r>
            <a:r>
              <a:rPr lang="en-US" altLang="en-US" sz="7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87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1A57-769F-D8CB-CCCA-F22B5D9A4FAE}"/>
              </a:ext>
            </a:extLst>
          </p:cNvPr>
          <p:cNvSpPr>
            <a:spLocks noGrp="1"/>
          </p:cNvSpPr>
          <p:nvPr>
            <p:ph type="title"/>
          </p:nvPr>
        </p:nvSpPr>
        <p:spPr>
          <a:xfrm>
            <a:off x="191248" y="214013"/>
            <a:ext cx="9030869" cy="794033"/>
          </a:xfrm>
        </p:spPr>
        <p:txBody>
          <a:bodyPr/>
          <a:lstStyle/>
          <a:p>
            <a:pPr algn="ctr"/>
            <a:r>
              <a:rPr lang="en-IN" sz="4400" dirty="0">
                <a:latin typeface="Calibri" panose="020F0502020204030204" pitchFamily="34" charset="0"/>
                <a:ea typeface="Calibri" panose="020F0502020204030204" pitchFamily="34" charset="0"/>
                <a:cs typeface="Calibri" panose="020F0502020204030204" pitchFamily="34" charset="0"/>
              </a:rPr>
              <a:t>ETS Model-Manual</a:t>
            </a:r>
          </a:p>
        </p:txBody>
      </p:sp>
      <p:sp>
        <p:nvSpPr>
          <p:cNvPr id="10" name="Rectangle 1">
            <a:extLst>
              <a:ext uri="{FF2B5EF4-FFF2-40B4-BE49-F238E27FC236}">
                <a16:creationId xmlns:a16="http://schemas.microsoft.com/office/drawing/2014/main" id="{939B483C-BBFB-6994-6E50-96726E6827AD}"/>
              </a:ext>
            </a:extLst>
          </p:cNvPr>
          <p:cNvSpPr>
            <a:spLocks noGrp="1" noChangeArrowheads="1"/>
          </p:cNvSpPr>
          <p:nvPr>
            <p:ph type="body" idx="2"/>
          </p:nvPr>
        </p:nvSpPr>
        <p:spPr bwMode="auto">
          <a:xfrm>
            <a:off x="1022392" y="3880891"/>
            <a:ext cx="7298473"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indent="0" eaLnBrk="0" fontAlgn="base" hangingPunct="0">
              <a:spcBef>
                <a:spcPct val="0"/>
              </a:spcBef>
              <a:spcAft>
                <a:spcPct val="0"/>
              </a:spcAft>
              <a:buClrTx/>
              <a:buSzTx/>
              <a:buNone/>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Model: ETS(M,A,M) </a:t>
            </a:r>
            <a:r>
              <a:rPr lang="en-US" altLang="en-US" sz="1100" dirty="0">
                <a:solidFill>
                  <a:srgbClr val="000000"/>
                </a:solidFill>
                <a:latin typeface="Calibri" panose="020F0502020204030204" pitchFamily="34" charset="0"/>
                <a:ea typeface="Calibri" panose="020F0502020204030204" pitchFamily="34" charset="0"/>
                <a:cs typeface="Calibri" panose="020F0502020204030204" pitchFamily="34" charset="0"/>
              </a:rPr>
              <a:t>This the best model after comparing the AIC of other models ETS (A,A,M) And ETS (A,A,A) and ETS (M,A,A)</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Rectangle 3">
            <a:extLst>
              <a:ext uri="{FF2B5EF4-FFF2-40B4-BE49-F238E27FC236}">
                <a16:creationId xmlns:a16="http://schemas.microsoft.com/office/drawing/2014/main" id="{B9051118-071E-68D4-A54E-3DBA08DA2935}"/>
              </a:ext>
            </a:extLst>
          </p:cNvPr>
          <p:cNvSpPr>
            <a:spLocks noGrp="1" noChangeArrowheads="1"/>
          </p:cNvSpPr>
          <p:nvPr>
            <p:ph type="body" idx="3"/>
          </p:nvPr>
        </p:nvSpPr>
        <p:spPr bwMode="auto">
          <a:xfrm>
            <a:off x="3552561" y="4499885"/>
            <a:ext cx="828753" cy="1615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AIC = 9266.055</a:t>
            </a:r>
          </a:p>
        </p:txBody>
      </p:sp>
      <p:pic>
        <p:nvPicPr>
          <p:cNvPr id="4" name="Picture 3">
            <a:extLst>
              <a:ext uri="{FF2B5EF4-FFF2-40B4-BE49-F238E27FC236}">
                <a16:creationId xmlns:a16="http://schemas.microsoft.com/office/drawing/2014/main" id="{CE3E04D6-0232-B301-2B9B-F7EA0A26CB4F}"/>
              </a:ext>
            </a:extLst>
          </p:cNvPr>
          <p:cNvPicPr>
            <a:picLocks noChangeAspect="1"/>
          </p:cNvPicPr>
          <p:nvPr/>
        </p:nvPicPr>
        <p:blipFill>
          <a:blip r:embed="rId2"/>
          <a:stretch>
            <a:fillRect/>
          </a:stretch>
        </p:blipFill>
        <p:spPr>
          <a:xfrm>
            <a:off x="202688" y="1120184"/>
            <a:ext cx="4178626" cy="2479318"/>
          </a:xfrm>
          <a:prstGeom prst="rect">
            <a:avLst/>
          </a:prstGeom>
        </p:spPr>
      </p:pic>
      <p:pic>
        <p:nvPicPr>
          <p:cNvPr id="6" name="Picture 5">
            <a:extLst>
              <a:ext uri="{FF2B5EF4-FFF2-40B4-BE49-F238E27FC236}">
                <a16:creationId xmlns:a16="http://schemas.microsoft.com/office/drawing/2014/main" id="{F36DAD2A-FD00-0D3B-B959-52D300744104}"/>
              </a:ext>
            </a:extLst>
          </p:cNvPr>
          <p:cNvPicPr>
            <a:picLocks noChangeAspect="1"/>
          </p:cNvPicPr>
          <p:nvPr/>
        </p:nvPicPr>
        <p:blipFill>
          <a:blip r:embed="rId3"/>
          <a:stretch>
            <a:fillRect/>
          </a:stretch>
        </p:blipFill>
        <p:spPr>
          <a:xfrm>
            <a:off x="4706682" y="1120184"/>
            <a:ext cx="4178626" cy="2479318"/>
          </a:xfrm>
          <a:prstGeom prst="rect">
            <a:avLst/>
          </a:prstGeom>
        </p:spPr>
      </p:pic>
    </p:spTree>
    <p:extLst>
      <p:ext uri="{BB962C8B-B14F-4D97-AF65-F5344CB8AC3E}">
        <p14:creationId xmlns:p14="http://schemas.microsoft.com/office/powerpoint/2010/main" val="142666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CE91-F83E-1851-1460-8DEF4150204F}"/>
              </a:ext>
            </a:extLst>
          </p:cNvPr>
          <p:cNvSpPr>
            <a:spLocks noGrp="1"/>
          </p:cNvSpPr>
          <p:nvPr>
            <p:ph type="title"/>
          </p:nvPr>
        </p:nvSpPr>
        <p:spPr>
          <a:xfrm>
            <a:off x="235062" y="297600"/>
            <a:ext cx="8673875" cy="738633"/>
          </a:xfrm>
        </p:spPr>
        <p:txBody>
          <a:bodyPr/>
          <a:lstStyle/>
          <a:p>
            <a:pPr algn="ctr"/>
            <a:r>
              <a:rPr lang="en-IN" sz="4000" dirty="0">
                <a:latin typeface="Calibri" panose="020F0502020204030204" pitchFamily="34" charset="0"/>
                <a:ea typeface="Calibri" panose="020F0502020204030204" pitchFamily="34" charset="0"/>
                <a:cs typeface="Calibri" panose="020F0502020204030204" pitchFamily="34" charset="0"/>
              </a:rPr>
              <a:t>ETS Model-Auto</a:t>
            </a:r>
          </a:p>
        </p:txBody>
      </p:sp>
      <p:pic>
        <p:nvPicPr>
          <p:cNvPr id="7" name="Picture 6">
            <a:extLst>
              <a:ext uri="{FF2B5EF4-FFF2-40B4-BE49-F238E27FC236}">
                <a16:creationId xmlns:a16="http://schemas.microsoft.com/office/drawing/2014/main" id="{485DBB3D-FCD7-FAD2-F64D-0859893AD183}"/>
              </a:ext>
            </a:extLst>
          </p:cNvPr>
          <p:cNvPicPr>
            <a:picLocks noChangeAspect="1"/>
          </p:cNvPicPr>
          <p:nvPr/>
        </p:nvPicPr>
        <p:blipFill>
          <a:blip r:embed="rId2"/>
          <a:stretch>
            <a:fillRect/>
          </a:stretch>
        </p:blipFill>
        <p:spPr>
          <a:xfrm>
            <a:off x="235062" y="1301603"/>
            <a:ext cx="3867397" cy="2294656"/>
          </a:xfrm>
          <a:prstGeom prst="rect">
            <a:avLst/>
          </a:prstGeom>
        </p:spPr>
        <p:style>
          <a:lnRef idx="2">
            <a:schemeClr val="accent4"/>
          </a:lnRef>
          <a:fillRef idx="1">
            <a:schemeClr val="lt1"/>
          </a:fillRef>
          <a:effectRef idx="0">
            <a:schemeClr val="accent4"/>
          </a:effectRef>
          <a:fontRef idx="minor">
            <a:schemeClr val="dk1"/>
          </a:fontRef>
        </p:style>
      </p:pic>
      <p:pic>
        <p:nvPicPr>
          <p:cNvPr id="9" name="Picture 8">
            <a:extLst>
              <a:ext uri="{FF2B5EF4-FFF2-40B4-BE49-F238E27FC236}">
                <a16:creationId xmlns:a16="http://schemas.microsoft.com/office/drawing/2014/main" id="{BCB440A1-BE92-B750-008D-4FEFA4FA7B57}"/>
              </a:ext>
            </a:extLst>
          </p:cNvPr>
          <p:cNvPicPr>
            <a:picLocks noChangeAspect="1"/>
          </p:cNvPicPr>
          <p:nvPr/>
        </p:nvPicPr>
        <p:blipFill>
          <a:blip r:embed="rId3"/>
          <a:stretch>
            <a:fillRect/>
          </a:stretch>
        </p:blipFill>
        <p:spPr>
          <a:xfrm>
            <a:off x="4724426" y="1301603"/>
            <a:ext cx="3968612" cy="2294656"/>
          </a:xfrm>
          <a:prstGeom prst="rect">
            <a:avLst/>
          </a:prstGeom>
        </p:spPr>
        <p:style>
          <a:lnRef idx="2">
            <a:schemeClr val="accent4"/>
          </a:lnRef>
          <a:fillRef idx="1">
            <a:schemeClr val="lt1"/>
          </a:fillRef>
          <a:effectRef idx="0">
            <a:schemeClr val="accent4"/>
          </a:effectRef>
          <a:fontRef idx="minor">
            <a:schemeClr val="dk1"/>
          </a:fontRef>
        </p:style>
      </p:pic>
      <p:sp>
        <p:nvSpPr>
          <p:cNvPr id="10" name="Rectangle 1">
            <a:extLst>
              <a:ext uri="{FF2B5EF4-FFF2-40B4-BE49-F238E27FC236}">
                <a16:creationId xmlns:a16="http://schemas.microsoft.com/office/drawing/2014/main" id="{9C6A76A0-5DB6-1866-48C1-B7118108FB95}"/>
              </a:ext>
            </a:extLst>
          </p:cNvPr>
          <p:cNvSpPr>
            <a:spLocks noGrp="1" noChangeArrowheads="1"/>
          </p:cNvSpPr>
          <p:nvPr>
            <p:ph type="body" idx="2"/>
          </p:nvPr>
        </p:nvSpPr>
        <p:spPr bwMode="auto">
          <a:xfrm>
            <a:off x="3678516" y="4028450"/>
            <a:ext cx="1144544"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Model: ETS(M,A,M)</a:t>
            </a:r>
            <a:r>
              <a:rPr kumimoji="0" lang="en-US"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Rectangle 2">
            <a:extLst>
              <a:ext uri="{FF2B5EF4-FFF2-40B4-BE49-F238E27FC236}">
                <a16:creationId xmlns:a16="http://schemas.microsoft.com/office/drawing/2014/main" id="{51CE192D-3328-3F51-CAD4-0208777B91C9}"/>
              </a:ext>
            </a:extLst>
          </p:cNvPr>
          <p:cNvSpPr>
            <a:spLocks noGrp="1" noChangeArrowheads="1"/>
          </p:cNvSpPr>
          <p:nvPr>
            <p:ph type="body" idx="3"/>
          </p:nvPr>
        </p:nvSpPr>
        <p:spPr bwMode="auto">
          <a:xfrm>
            <a:off x="3854847" y="4450068"/>
            <a:ext cx="920124" cy="1615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AIC = 9266.055 </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16260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459</Words>
  <Application>Microsoft Office PowerPoint</Application>
  <PresentationFormat>On-screen Show (16:9)</PresentationFormat>
  <Paragraphs>42</Paragraphs>
  <Slides>15</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Lexend</vt:lpstr>
      <vt:lpstr>Times New Roman</vt:lpstr>
      <vt:lpstr>Arial</vt:lpstr>
      <vt:lpstr>Calibri</vt:lpstr>
      <vt:lpstr>Lexend Light</vt:lpstr>
      <vt:lpstr>Simple Light</vt:lpstr>
      <vt:lpstr>Get To Know Me</vt:lpstr>
      <vt:lpstr>Forecasting Cinema Sales</vt:lpstr>
      <vt:lpstr>Dataset and its context </vt:lpstr>
      <vt:lpstr>Visualizing Sales Trends and Seasonal Patterns </vt:lpstr>
      <vt:lpstr>Decomposition of Cinema Ticket : Sales </vt:lpstr>
      <vt:lpstr>ARIMA MANUAL</vt:lpstr>
      <vt:lpstr>Forecast (ARIMA Manual)</vt:lpstr>
      <vt:lpstr>Comparison with Auto ARIMA</vt:lpstr>
      <vt:lpstr>ETS Model-Manual</vt:lpstr>
      <vt:lpstr>ETS Model-Auto</vt:lpstr>
      <vt:lpstr>Ensemble Model</vt:lpstr>
      <vt:lpstr>Cross-Validation Results and Final Model Choice</vt:lpstr>
      <vt:lpstr>Operational Forecasts </vt:lpstr>
      <vt:lpstr>PowerPoint Presentation</vt:lpstr>
      <vt:lpstr>Applications of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AYAS</dc:creator>
  <cp:lastModifiedBy>ayas rehman pathoor</cp:lastModifiedBy>
  <cp:revision>6</cp:revision>
  <dcterms:modified xsi:type="dcterms:W3CDTF">2024-12-13T17:26:08Z</dcterms:modified>
</cp:coreProperties>
</file>