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D06-BFB2-4336-AFFE-657D91D7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E6B6-2618-47F4-B673-5EF60F01F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D756-7589-4386-B0CE-31CD855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3018-13E7-441B-9B7A-EA5EFE84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6837-DD76-4DE4-8FF4-1A0A9D47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732-DD61-4F1C-B93B-E2FDE9F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EFBC2-809E-425A-B132-D6D3361A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9D83-07B0-485D-AE32-A8ED8A51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AA99-A5FF-4293-856A-8387AAEF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E2D7-E985-4B17-BC79-2C6ED0DE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EDCB8-6CA9-47CF-B01D-40507CFC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F474-4732-4310-BFE7-9C995322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27E4-2AED-4585-B8AE-B06F2097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BF40-4B2B-4AF1-BC12-285CE64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F69-6FD2-4EF2-ADC5-63D61E4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5746-518C-4296-BF53-7171531C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4B70-91D4-4CC8-AA26-FE837F13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C38C-E674-47A6-AF32-4D83E9E2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0F4C-3847-4EA4-A631-C2E643C1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2AFD-6BDE-4317-AC1A-202EDB31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1577-DABB-4B68-82BD-9800F181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3E1C-4ECC-4212-B5C5-7DEB1ED2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E589-1648-4662-8E3F-474CA5BB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40A6-AE4F-4235-AA40-0719937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3999-522E-4882-8D3A-EA7AFBE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59D7-09B8-48B5-890F-99767209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4D81-6DCA-4A0F-8660-0FAFB291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6DF6-50E9-4FA1-8B98-90371DE3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FFFE-6C86-476C-9D2D-11861099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F3261-4A04-42E3-A886-EB3C8597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BD2D-1968-474E-B2CD-2DF1E98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91D4-45B5-4A3B-ADB2-C7E5762C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76CA-7DC9-4A49-92F4-9C7DF21F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1F68-779F-49E6-98B7-019E263A3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8B357-48A2-4BB8-87EA-AA93D1409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D463E-9D4A-4599-B177-07FF0C62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33063-FF76-436F-BCE4-4CB72F5C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7EC5-AFD1-43FA-80CE-2D6325A1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277DC-77E8-4534-A161-E2DAC78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07B6-314E-4194-A005-CB36333B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46C49-1B31-4B89-9344-28CA4333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D5E7-53D8-496C-90AB-9A9FB37C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1BF36-C539-447A-8EA7-A494729B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2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5DF62-3694-419D-BDA4-86621C06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6A2D-8232-4496-9C9E-35C18D04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3FD81-FDE5-4FB4-8E2B-7E194F6D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7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6187-EDCC-4649-86E0-9BD9FD98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B7AB-0116-4AF2-AEAA-F5174BEB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73ADE-95B8-4E39-9490-3D888952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E3CC-7706-4312-97AB-0C86D4D4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AE70D-6677-45C8-B802-090C336E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3F45-F923-4A3B-823C-CADB7DEE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2F81-A9B2-4E23-BB09-FDAE8D03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3B8F1-1CC1-4413-89FF-E78D9C727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AEC9-D358-40FC-9997-2DCE1647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8AF01-6CCE-4AEF-B4FC-79DF87F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60D7-CC11-4EE0-9B4F-63A6E9C3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B9BB8-4D5F-46AC-89C8-0E8AFEEE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9AD57-C4F2-4B0C-B49F-80100F4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69E8-93B5-4C65-881C-38178CEA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CD4E-FA6F-4AA6-81F2-99275DFDE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415D-161E-4F43-92CD-3EC9EA2078A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C645-5E82-4D8C-9B5E-52AA6F843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0A15-9FEF-4128-A610-9AC9BA6D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661-B97C-4EB1-A6CB-01B87F87B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55BD70-1C6C-48F0-8B92-46CB6CFEAB5F}"/>
              </a:ext>
            </a:extLst>
          </p:cNvPr>
          <p:cNvSpPr/>
          <p:nvPr/>
        </p:nvSpPr>
        <p:spPr>
          <a:xfrm>
            <a:off x="2820602" y="1553593"/>
            <a:ext cx="5746349" cy="331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ChocolateBar</a:t>
            </a:r>
            <a:endParaRPr lang="en-GB" dirty="0"/>
          </a:p>
          <a:p>
            <a:pPr algn="ctr"/>
            <a:endParaRPr lang="en-GB" dirty="0"/>
          </a:p>
          <a:p>
            <a:r>
              <a:rPr lang="en-GB" dirty="0"/>
              <a:t>+ Name : string</a:t>
            </a:r>
          </a:p>
          <a:p>
            <a:r>
              <a:rPr lang="en-GB" dirty="0"/>
              <a:t>+ Brand : string</a:t>
            </a:r>
          </a:p>
          <a:p>
            <a:r>
              <a:rPr lang="en-GB" dirty="0"/>
              <a:t>- Calories: integer</a:t>
            </a:r>
          </a:p>
          <a:p>
            <a:endParaRPr lang="en-GB" dirty="0"/>
          </a:p>
          <a:p>
            <a:r>
              <a:rPr lang="en-GB" dirty="0"/>
              <a:t>+</a:t>
            </a:r>
            <a:r>
              <a:rPr lang="en-GB" dirty="0" err="1"/>
              <a:t>ChocolateBar</a:t>
            </a:r>
            <a:r>
              <a:rPr lang="en-GB" dirty="0"/>
              <a:t>()</a:t>
            </a:r>
          </a:p>
          <a:p>
            <a:r>
              <a:rPr lang="en-GB" dirty="0"/>
              <a:t>+</a:t>
            </a:r>
            <a:r>
              <a:rPr lang="en-GB" dirty="0" err="1"/>
              <a:t>ChocolateBar</a:t>
            </a:r>
            <a:r>
              <a:rPr lang="en-GB" dirty="0"/>
              <a:t>(</a:t>
            </a:r>
            <a:r>
              <a:rPr lang="en-GB" dirty="0" err="1"/>
              <a:t>name:string</a:t>
            </a:r>
            <a:r>
              <a:rPr lang="en-GB" dirty="0"/>
              <a:t>)</a:t>
            </a:r>
          </a:p>
          <a:p>
            <a:r>
              <a:rPr lang="en-GB" dirty="0"/>
              <a:t>+</a:t>
            </a:r>
            <a:r>
              <a:rPr lang="en-GB" dirty="0" err="1"/>
              <a:t>ChocolateBar</a:t>
            </a:r>
            <a:r>
              <a:rPr lang="en-GB" dirty="0"/>
              <a:t>(</a:t>
            </a:r>
            <a:r>
              <a:rPr lang="en-GB" dirty="0" err="1"/>
              <a:t>name:string</a:t>
            </a:r>
            <a:r>
              <a:rPr lang="en-GB" dirty="0"/>
              <a:t>, </a:t>
            </a:r>
            <a:r>
              <a:rPr lang="en-GB" dirty="0" err="1"/>
              <a:t>brand:string</a:t>
            </a:r>
            <a:r>
              <a:rPr lang="en-GB" dirty="0"/>
              <a:t>, </a:t>
            </a:r>
            <a:r>
              <a:rPr lang="en-GB" dirty="0" err="1"/>
              <a:t>calories:int</a:t>
            </a:r>
            <a:r>
              <a:rPr lang="en-GB" dirty="0"/>
              <a:t>)</a:t>
            </a:r>
          </a:p>
          <a:p>
            <a:r>
              <a:rPr lang="en-GB" dirty="0"/>
              <a:t>+ eat()</a:t>
            </a:r>
          </a:p>
          <a:p>
            <a:r>
              <a:rPr lang="en-GB" dirty="0"/>
              <a:t>+ </a:t>
            </a:r>
            <a:r>
              <a:rPr lang="en-GB" dirty="0" err="1"/>
              <a:t>giveTo</a:t>
            </a:r>
            <a:r>
              <a:rPr lang="en-GB" dirty="0"/>
              <a:t>(</a:t>
            </a:r>
            <a:r>
              <a:rPr lang="en-GB" dirty="0" err="1"/>
              <a:t>person:string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4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30DAA-0CF8-47D8-8509-F840CB71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4" y="760368"/>
            <a:ext cx="9993120" cy="4305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393CF-8148-476C-BD06-15CB3C77B79B}"/>
              </a:ext>
            </a:extLst>
          </p:cNvPr>
          <p:cNvSpPr txBox="1"/>
          <p:nvPr/>
        </p:nvSpPr>
        <p:spPr>
          <a:xfrm>
            <a:off x="1933575" y="180975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Debug </a:t>
            </a:r>
            <a:r>
              <a:rPr lang="en-GB" dirty="0" err="1"/>
              <a:t>ChocolateBar.cs</a:t>
            </a:r>
            <a:r>
              <a:rPr lang="en-GB" dirty="0"/>
              <a:t> without changing </a:t>
            </a:r>
            <a:r>
              <a:rPr lang="en-GB" dirty="0" err="1"/>
              <a:t>Program.cs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6A27A-EA70-4248-BDDB-E7CEA2E0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72" y="5645662"/>
            <a:ext cx="5290655" cy="1031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06607-EBBD-460C-8C55-A508B2A41EB8}"/>
              </a:ext>
            </a:extLst>
          </p:cNvPr>
          <p:cNvSpPr txBox="1"/>
          <p:nvPr/>
        </p:nvSpPr>
        <p:spPr>
          <a:xfrm>
            <a:off x="1933575" y="5276330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output:</a:t>
            </a:r>
          </a:p>
        </p:txBody>
      </p:sp>
    </p:spTree>
    <p:extLst>
      <p:ext uri="{BB962C8B-B14F-4D97-AF65-F5344CB8AC3E}">
        <p14:creationId xmlns:p14="http://schemas.microsoft.com/office/powerpoint/2010/main" val="374893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Dring</dc:creator>
  <cp:lastModifiedBy>Peter Dring</cp:lastModifiedBy>
  <cp:revision>3</cp:revision>
  <dcterms:created xsi:type="dcterms:W3CDTF">2020-11-19T13:03:52Z</dcterms:created>
  <dcterms:modified xsi:type="dcterms:W3CDTF">2020-11-19T14:59:40Z</dcterms:modified>
</cp:coreProperties>
</file>