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Economica" panose="020B060402020202020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4808ebfc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74808ebfc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a38a043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a38a043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a38a043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6a38a043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6a38a043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6a38a043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a38a043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a38a043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4808ebfc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4808ebfc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4808eb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74808eb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a38a043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a38a043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78bddf44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78bddf44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6a38a043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6a38a043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74808ebf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74808ebf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74808ebf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74808ebf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74808eb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74808eb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74808eb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74808eb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4808ebf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74808ebf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74808ebf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74808ebf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74808ebf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74808ebf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74808ebf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74808ebf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6a38a043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6a38a043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4808eb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4808eb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a38a043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6a38a043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a38a043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6a38a043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a38a043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6a38a043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a38a043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a38a043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74808ebfc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74808ebfc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igate.ai/bloomberg-tweet-topics/scrape-tweets-from-presidential-primary-candidate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rldefense.com/v3/__https:/ourcodingclub.github.io/tutorials/topic-modelling-python/*5Cn__;JQ!!DeIc-uvKXH9G!5T9CbaEqjUZdNgpKYalRx5XoU3s8gU2y6eKQSVr-6WS_2Q1CTrH0mP8asxTfF6kBC5BOfhqtUlGIcOeiDS_g2RciMjseTSiN$" TargetMode="External"/><Relationship Id="rId4" Type="http://schemas.openxmlformats.org/officeDocument/2006/relationships/hyperlink" Target="https://urldefense.com/v3/__https:/medium.datadriveninvestor.com/how-to-build-a-twitter-scraping-app-with-python-b3fc069a19c6*5Cn__;JQ!!DeIc-uvKXH9G!5T9CbaEqjUZdNgpKYalRx5XoU3s8gU2y6eKQSVr-6WS_2Q1CTrH0mP8asxTfF6kBC5BOfhqtUlGIcOeiDS_g2RciMuCe4iTT$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100995"/>
            <a:ext cx="3054600" cy="29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 250 / MDA 710 FINAL: NETFLIX SENTIMENT ANALYSIS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4442105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 BAZIGOS, CARTER EKBERG, HUNTER LUCKOW, TYLER WELSH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Compound Scores of 0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74850" y="1261450"/>
            <a:ext cx="4260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because no net positive or negative with a compound score = 0.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Felt that these tweets would not be beneficial to our algorithms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24,000 tweets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removal, approximately 17,000 tweets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150" y="1661425"/>
            <a:ext cx="4808850" cy="25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Scores by Day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8474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Grouped by “day” to calculate mean scores for each day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 can see a trend in scores over time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score stands out as we see an increasing trend.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575" y="629375"/>
            <a:ext cx="3361750" cy="403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Stock 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imported Netflix stock data from yahoo finance for the same date range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625" y="2091700"/>
            <a:ext cx="6153275" cy="2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495" y="67475"/>
            <a:ext cx="1239050" cy="1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87" y="378425"/>
            <a:ext cx="8396825" cy="42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411350"/>
            <a:ext cx="5860500" cy="3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 Topic Modeling, need to “clean” text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hyperlinks, emojis, usernames, and punctuation.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utilized the nltk and re libraries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some written functions found online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4200" y="75638"/>
            <a:ext cx="789137" cy="464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625" y="75650"/>
            <a:ext cx="967760" cy="482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Tweets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897175"/>
            <a:ext cx="8520600" cy="19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Imported Topic Modeling Algorithm “LatentDirichletAllocation”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Clusters words frequently found in individual tweets.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“Netflix” a stop word (cannot be a word in a topic)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cluster frequency minimum to 20 instances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number of Topics to 4, and cluster size to 6.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84725"/>
            <a:ext cx="8520602" cy="205717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658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Topic Modeling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PREDICTIVE MODELS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“neg_tweet” Variable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chosen words from our Topic Modeling to flag in tweets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these words are in a tweet, we flag it as a “negative tweet”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l="16879" t="51376" r="23114" b="30886"/>
          <a:stretch/>
        </p:blipFill>
        <p:spPr>
          <a:xfrm>
            <a:off x="220200" y="2186238"/>
            <a:ext cx="8612102" cy="14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 rotWithShape="1">
          <a:blip r:embed="rId4">
            <a:alphaModFix/>
          </a:blip>
          <a:srcRect l="16392" t="55140" r="7572" b="28697"/>
          <a:stretch/>
        </p:blipFill>
        <p:spPr>
          <a:xfrm>
            <a:off x="176825" y="3822225"/>
            <a:ext cx="8698848" cy="104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Processing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 4 features and target column.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features include “neg”, “neu”, “pos”, and “neg_tweet” columns.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is “score” column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column is based off of negative and positive compound scores.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scores are based on compound values, we removed the compound feature column as it would add too much bias to the models.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 are ready to start developing our models.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Significance and Objectives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Analysis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Modeling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1050"/>
            <a:ext cx="4179176" cy="2541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Train and Test Sets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5329361" cy="369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5657850" y="1269450"/>
            <a:ext cx="31746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Created dataframe with features and target.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Assigning feature columns to X and target column to 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Using sklearn train test split to develop train and test sets.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body" idx="1"/>
          </p:nvPr>
        </p:nvSpPr>
        <p:spPr>
          <a:xfrm>
            <a:off x="5887675" y="1225225"/>
            <a:ext cx="29445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Perceptron model with 50 iterations through the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Accurately predicted score 91.4% of the time.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Confusion Matrix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75" y="1225225"/>
            <a:ext cx="5582876" cy="217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 rotWithShape="1">
          <a:blip r:embed="rId4">
            <a:alphaModFix/>
          </a:blip>
          <a:srcRect l="17200" t="56268" r="56308" b="33803"/>
          <a:stretch/>
        </p:blipFill>
        <p:spPr>
          <a:xfrm>
            <a:off x="1109950" y="3619725"/>
            <a:ext cx="4551475" cy="95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5028925" y="1084300"/>
            <a:ext cx="40170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Obtained accuracy of 98.3% using Logistic Regression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Confusion Matrix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225"/>
            <a:ext cx="4876525" cy="19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 rotWithShape="1">
          <a:blip r:embed="rId4">
            <a:alphaModFix/>
          </a:blip>
          <a:srcRect l="17239" t="59553" r="56258" b="29893"/>
          <a:stretch/>
        </p:blipFill>
        <p:spPr>
          <a:xfrm>
            <a:off x="490350" y="3523400"/>
            <a:ext cx="4365557" cy="97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with Cross Validation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75" y="1047925"/>
            <a:ext cx="6115121" cy="384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3675" y="3478626"/>
            <a:ext cx="4415550" cy="14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6489575" y="1017750"/>
            <a:ext cx="2254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Mean cross validation score of 98.4% with a standard deviation of 0.4%.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5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Sentiment Analysis and Topic Modeling, we were able to effectively predict whether tweets would have a positive or negative score.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Modeling allowed us to choose relevant keywords to utilize in our Machine Learning models.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combination of chosen keywords by humans and calculated sentiment scores allowed our models to predict accurately.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help from Machine Learning, companies could enhance their customer and stakeholder satisfaction, if able to effectively predict overall market sentiment.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body" idx="1"/>
          </p:nvPr>
        </p:nvSpPr>
        <p:spPr>
          <a:xfrm>
            <a:off x="311700" y="1053875"/>
            <a:ext cx="8520600" cy="3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Investigate.ai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https://investigate.ai/bloomberg-tweet-topics/scrape-tweets-from-presidential-primary-candidates/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Snscrape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https://urldefense.com/v3/__https://medium.datadriveninvestor.com/how-to-build-a-twitter-scraping-app-with-python-b3fc069a19c6*5Cn__;JQ!!DeIc-uvKXH9G!5T9CbaEqjUZdNgpKYalRx5XoU3s8gU2y6eKQSVr-6WS_2Q1CTrH0mP8asxTfF6kBC5BOfhqtUlGIcOeiDS_g2RciMuCe4iTT$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 Modeling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https://urldefense.com/v3/__https://ourcodingclub.github.io/tutorials/topic-modelling-python/*5Cn__;JQ!!DeIc-uvKXH9G!5T9CbaEqjUZdNgpKYalRx5XoU3s8gU2y6eKQSVr-6WS_2Q1CTrH0mP8asxTfF6kBC5BOfhqtUlGIcOeiDS_g2RciMjseTSiN$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Machine Learning (Sebastian Raschka)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2687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tweets regarding Netflix to calculate consumer sentiment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 whether stock price during the dip of 4/19/22 had an effect on tweet sentiment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Topic Modeling  to group tweets into different categories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225" y="2821025"/>
            <a:ext cx="2191148" cy="219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267400"/>
            <a:ext cx="8520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Significance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26900"/>
            <a:ext cx="8520600" cy="3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 recently had the worst quarter in its history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time ever they lost more subscribers than gained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Company stakeholders may begin to predict company sentiment from external sources.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may assist in public relations, customer satisfaction, and shareholder comfort.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company can gain a sense of what the masses are saying about the company via social media, they can better structure their business and applications to satisfy various parties.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only applicable to Twitter data, may also be applicable to other social media platforms.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50" y="1147225"/>
            <a:ext cx="3691475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50000"/>
            <a:ext cx="3691475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 AND DATA FRAME CONSTRUCTION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Tweets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snscrape using keyword “Netflix”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2000 tweets per day from April 11 - April 22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.csv file for each day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Loaded all files into DataFrame below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l="19398" t="34790" r="7566" b="38437"/>
          <a:stretch/>
        </p:blipFill>
        <p:spPr>
          <a:xfrm>
            <a:off x="78650" y="2774075"/>
            <a:ext cx="8986699" cy="18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Sentiment Scores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VaderSentiment to calculate sentiment scores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tweet given neg, pos, neu, and compound score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scores to our DataFrame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l="17027" t="36085" r="6823" b="26605"/>
          <a:stretch/>
        </p:blipFill>
        <p:spPr>
          <a:xfrm>
            <a:off x="48589" y="2382975"/>
            <a:ext cx="9046824" cy="24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On-screen Show (16:9)</PresentationFormat>
  <Paragraphs>107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Economica</vt:lpstr>
      <vt:lpstr>Arial</vt:lpstr>
      <vt:lpstr>Open Sans</vt:lpstr>
      <vt:lpstr>Luxe</vt:lpstr>
      <vt:lpstr>DA 250 / MDA 710 FINAL: NETFLIX SENTIMENT ANALYSIS</vt:lpstr>
      <vt:lpstr>Overview</vt:lpstr>
      <vt:lpstr>Project Objectives</vt:lpstr>
      <vt:lpstr>Project Significance</vt:lpstr>
      <vt:lpstr>Data Sources</vt:lpstr>
      <vt:lpstr>DATA PRE-PROCESSING AND DATA FRAME CONSTRUCTION</vt:lpstr>
      <vt:lpstr>Loading Tweets</vt:lpstr>
      <vt:lpstr>EXPLORATORY ANALYSIS</vt:lpstr>
      <vt:lpstr>Calculating Sentiment Scores</vt:lpstr>
      <vt:lpstr>Removing Compound Scores of 0</vt:lpstr>
      <vt:lpstr>Sentiment Scores by Day</vt:lpstr>
      <vt:lpstr>Netflix Stock </vt:lpstr>
      <vt:lpstr>PowerPoint Presentation</vt:lpstr>
      <vt:lpstr>TOPIC MODELING</vt:lpstr>
      <vt:lpstr>Cleaning Tweets</vt:lpstr>
      <vt:lpstr>Implementing Topic Modeling</vt:lpstr>
      <vt:lpstr>MACHINE LEARNING PREDICTIVE MODELS</vt:lpstr>
      <vt:lpstr>Constructing “neg_tweet” Variable</vt:lpstr>
      <vt:lpstr>Further Processing</vt:lpstr>
      <vt:lpstr>Developing Train and Test Sets</vt:lpstr>
      <vt:lpstr>Perceptron</vt:lpstr>
      <vt:lpstr>Logistic Regression</vt:lpstr>
      <vt:lpstr>SVM with Cross Validation</vt:lpstr>
      <vt:lpstr>Conclusions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250 / MDA 710 FINAL: NETFLIX SENTIMENT ANALYSIS</dc:title>
  <dc:creator>Carter Ekberg</dc:creator>
  <cp:lastModifiedBy>Carter</cp:lastModifiedBy>
  <cp:revision>1</cp:revision>
  <dcterms:modified xsi:type="dcterms:W3CDTF">2022-05-09T21:58:14Z</dcterms:modified>
</cp:coreProperties>
</file>