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81-CCAA-4DF7-B8FD-C5F680FFD74A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6348-8241-4C42-B1EF-A792727EB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92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81-CCAA-4DF7-B8FD-C5F680FFD74A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6348-8241-4C42-B1EF-A792727EB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68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81-CCAA-4DF7-B8FD-C5F680FFD74A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6348-8241-4C42-B1EF-A792727EB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42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81-CCAA-4DF7-B8FD-C5F680FFD74A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6348-8241-4C42-B1EF-A792727EB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4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81-CCAA-4DF7-B8FD-C5F680FFD74A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6348-8241-4C42-B1EF-A792727EB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2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81-CCAA-4DF7-B8FD-C5F680FFD74A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6348-8241-4C42-B1EF-A792727EB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2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81-CCAA-4DF7-B8FD-C5F680FFD74A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6348-8241-4C42-B1EF-A792727EB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5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81-CCAA-4DF7-B8FD-C5F680FFD74A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6348-8241-4C42-B1EF-A792727EB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80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81-CCAA-4DF7-B8FD-C5F680FFD74A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6348-8241-4C42-B1EF-A792727EB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96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81-CCAA-4DF7-B8FD-C5F680FFD74A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6348-8241-4C42-B1EF-A792727EB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81-CCAA-4DF7-B8FD-C5F680FFD74A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6348-8241-4C42-B1EF-A792727EB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71A81-CCAA-4DF7-B8FD-C5F680FFD74A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E6348-8241-4C42-B1EF-A792727EB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25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4835" y="1339272"/>
            <a:ext cx="5918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종합 설계 프로젝트 </a:t>
            </a:r>
            <a:r>
              <a:rPr lang="en-US" altLang="ko-KR" sz="32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2</a:t>
            </a:r>
            <a:r>
              <a:rPr lang="ko-KR" altLang="en-US" sz="32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주차 결과 </a:t>
            </a:r>
            <a:endParaRPr lang="en-US" altLang="ko-KR" sz="3200" b="1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2762" y="2877127"/>
            <a:ext cx="36792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시나리오 구체화</a:t>
            </a:r>
            <a:endParaRPr lang="en-US" altLang="ko-KR" sz="24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레이저 표시방법</a:t>
            </a:r>
            <a:endParaRPr lang="en-US" altLang="ko-KR" sz="24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배터리 사용방법</a:t>
            </a:r>
            <a:endParaRPr lang="en-US" altLang="ko-KR" sz="24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장비목록 및 예상금액</a:t>
            </a:r>
            <a:endParaRPr lang="en-US" altLang="ko-KR" sz="24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68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2653" y="489529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시나리오</a:t>
            </a:r>
            <a:endParaRPr lang="en-US" altLang="ko-KR" sz="24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2855" y="1283700"/>
            <a:ext cx="34636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/>
              <a:t>기본실행시나리오</a:t>
            </a: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도착지를 입력한다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도착지의 여러 정보들이 리스트로 뜨고</a:t>
            </a:r>
            <a:br>
              <a:rPr lang="ko-KR" altLang="en-US" sz="1400" dirty="0" smtClean="0"/>
            </a:br>
            <a:r>
              <a:rPr lang="ko-KR" altLang="en-US" sz="1400" dirty="0" smtClean="0"/>
              <a:t>   리스트의 자세한 사항들을 보여준다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자신이 도착하고자 하는 도착지를 누른다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블루투스로</a:t>
            </a:r>
            <a:r>
              <a:rPr lang="ko-KR" altLang="en-US" sz="1400" dirty="0" smtClean="0"/>
              <a:t> 연결된 기기가 레이저로</a:t>
            </a:r>
            <a:br>
              <a:rPr lang="ko-KR" altLang="en-US" sz="1400" dirty="0" smtClean="0"/>
            </a:br>
            <a:r>
              <a:rPr lang="ko-KR" altLang="en-US" sz="1400" dirty="0" smtClean="0"/>
              <a:t>   길 안내를 시작한다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그 안내에 따라서 도착지에 도착한다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02855" y="3545845"/>
            <a:ext cx="44242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/>
              <a:t>경로 이탈 시나리오</a:t>
            </a: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가는 도중 경로를 이탈한다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-'</a:t>
            </a:r>
            <a:r>
              <a:rPr lang="ko-KR" altLang="en-US" sz="1400" dirty="0" smtClean="0"/>
              <a:t>경로를 </a:t>
            </a:r>
            <a:r>
              <a:rPr lang="ko-KR" altLang="en-US" sz="1400" dirty="0" err="1" smtClean="0"/>
              <a:t>재탐색합니다</a:t>
            </a:r>
            <a:r>
              <a:rPr lang="en-US" altLang="ko-KR" sz="1400" dirty="0" smtClean="0"/>
              <a:t>'</a:t>
            </a:r>
            <a:r>
              <a:rPr lang="ko-KR" altLang="en-US" sz="1400" dirty="0" smtClean="0"/>
              <a:t>라는 창이 띄어지게 되고</a:t>
            </a:r>
            <a:br>
              <a:rPr lang="ko-KR" altLang="en-US" sz="1400" dirty="0" smtClean="0"/>
            </a:br>
            <a:r>
              <a:rPr lang="ko-KR" altLang="en-US" sz="1400" dirty="0" smtClean="0"/>
              <a:t>  </a:t>
            </a:r>
            <a:r>
              <a:rPr lang="en-US" altLang="ko-KR" sz="1400" dirty="0" smtClean="0"/>
              <a:t>'</a:t>
            </a:r>
            <a:r>
              <a:rPr lang="ko-KR" altLang="en-US" sz="1400" dirty="0" smtClean="0"/>
              <a:t>경로가 </a:t>
            </a:r>
            <a:r>
              <a:rPr lang="ko-KR" altLang="en-US" sz="1400" dirty="0" err="1" smtClean="0"/>
              <a:t>재탐색</a:t>
            </a:r>
            <a:r>
              <a:rPr lang="ko-KR" altLang="en-US" sz="1400" dirty="0" smtClean="0"/>
              <a:t> 되었습니다</a:t>
            </a:r>
            <a:r>
              <a:rPr lang="en-US" altLang="ko-KR" sz="1400" dirty="0" smtClean="0"/>
              <a:t>'</a:t>
            </a:r>
            <a:r>
              <a:rPr lang="ko-KR" altLang="en-US" sz="1400" dirty="0" smtClean="0"/>
              <a:t>라는 창이 띄어지고</a:t>
            </a:r>
            <a:br>
              <a:rPr lang="ko-KR" altLang="en-US" sz="1400" dirty="0" smtClean="0"/>
            </a:br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블루투스로</a:t>
            </a:r>
            <a:r>
              <a:rPr lang="ko-KR" altLang="en-US" sz="1400" dirty="0" smtClean="0"/>
              <a:t> 연결된 기기가 수정된 길 안내를 시작한다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027074" y="3545845"/>
            <a:ext cx="38583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GPS</a:t>
            </a:r>
            <a:r>
              <a:rPr lang="ko-KR" altLang="en-US" sz="1400" b="1" dirty="0" smtClean="0"/>
              <a:t>연결 중단 시나리오</a:t>
            </a:r>
            <a:br>
              <a:rPr lang="ko-KR" altLang="en-US" sz="1400" b="1" dirty="0" smtClean="0"/>
            </a:br>
            <a:r>
              <a:rPr lang="en-US" altLang="ko-KR" sz="1400" b="1" dirty="0" smtClean="0"/>
              <a:t>-</a:t>
            </a:r>
            <a:r>
              <a:rPr lang="ko-KR" altLang="en-US" sz="1400" dirty="0" smtClean="0"/>
              <a:t>도중에 </a:t>
            </a:r>
            <a:r>
              <a:rPr lang="en-US" altLang="ko-KR" sz="1400" dirty="0" smtClean="0"/>
              <a:t>GPS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연결이 중단 된다</a:t>
            </a:r>
            <a:r>
              <a:rPr lang="en-US" altLang="ko-KR" sz="1400" dirty="0" smtClean="0"/>
              <a:t>.</a:t>
            </a:r>
            <a:endParaRPr lang="en-US" altLang="ko-KR" sz="1400" b="1" dirty="0" smtClean="0"/>
          </a:p>
          <a:p>
            <a:r>
              <a:rPr lang="en-US" altLang="ko-KR" sz="1400" dirty="0" smtClean="0"/>
              <a:t>-'GPS</a:t>
            </a:r>
            <a:r>
              <a:rPr lang="ko-KR" altLang="en-US" sz="1400" dirty="0" smtClean="0"/>
              <a:t>에 연결 합니다</a:t>
            </a:r>
            <a:r>
              <a:rPr lang="en-US" altLang="ko-KR" sz="1400" dirty="0" smtClean="0"/>
              <a:t>'</a:t>
            </a:r>
            <a:r>
              <a:rPr lang="ko-KR" altLang="en-US" sz="1400" dirty="0" smtClean="0"/>
              <a:t>라는 창이 띄운다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블루투스로</a:t>
            </a:r>
            <a:r>
              <a:rPr lang="ko-KR" altLang="en-US" sz="1400" dirty="0" smtClean="0"/>
              <a:t> 연결된 기기는 그 상태를 유지하며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GPS </a:t>
            </a:r>
            <a:r>
              <a:rPr lang="ko-KR" altLang="en-US" sz="1400" dirty="0" smtClean="0"/>
              <a:t>연결을 재시도한다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027074" y="4924625"/>
            <a:ext cx="37037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 smtClean="0"/>
              <a:t>블루투스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미연결</a:t>
            </a:r>
            <a:r>
              <a:rPr lang="ko-KR" altLang="en-US" sz="1400" b="1" dirty="0" smtClean="0"/>
              <a:t> 시나리오</a:t>
            </a:r>
            <a:br>
              <a:rPr lang="ko-KR" altLang="en-US" sz="1400" b="1" dirty="0" smtClean="0"/>
            </a:br>
            <a:r>
              <a:rPr lang="en-US" altLang="ko-KR" sz="1400" b="1" dirty="0" smtClean="0"/>
              <a:t>-</a:t>
            </a:r>
            <a:r>
              <a:rPr lang="en-US" altLang="ko-KR" sz="1400" dirty="0" smtClean="0"/>
              <a:t>'</a:t>
            </a:r>
            <a:r>
              <a:rPr lang="ko-KR" altLang="en-US" sz="1400" dirty="0" err="1" smtClean="0"/>
              <a:t>블루투스에</a:t>
            </a:r>
            <a:r>
              <a:rPr lang="ko-KR" altLang="en-US" sz="1400" dirty="0" smtClean="0"/>
              <a:t> 연결되지 않았습니다</a:t>
            </a:r>
            <a:r>
              <a:rPr lang="en-US" altLang="ko-KR" sz="1400" dirty="0" smtClean="0"/>
              <a:t>'</a:t>
            </a:r>
            <a:r>
              <a:rPr lang="ko-KR" altLang="en-US" sz="1400" dirty="0" smtClean="0"/>
              <a:t>라는 창이   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띄어지고 </a:t>
            </a:r>
            <a:r>
              <a:rPr lang="ko-KR" altLang="en-US" sz="1400" dirty="0" err="1" smtClean="0"/>
              <a:t>앱이</a:t>
            </a:r>
            <a:r>
              <a:rPr lang="ko-KR" altLang="en-US" sz="1400" dirty="0" smtClean="0"/>
              <a:t> 종료된다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02855" y="5032347"/>
            <a:ext cx="26970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/>
              <a:t>핸드폰 종료 시나리오</a:t>
            </a:r>
            <a:br>
              <a:rPr lang="ko-KR" altLang="en-US" sz="1400" b="1" dirty="0" smtClean="0"/>
            </a:br>
            <a:r>
              <a:rPr lang="en-US" altLang="ko-KR" sz="1400" b="1" dirty="0" smtClean="0"/>
              <a:t>-</a:t>
            </a:r>
            <a:r>
              <a:rPr lang="ko-KR" altLang="en-US" sz="1400" dirty="0" err="1" smtClean="0"/>
              <a:t>블루투스</a:t>
            </a:r>
            <a:r>
              <a:rPr lang="ko-KR" altLang="en-US" sz="1400" dirty="0" smtClean="0"/>
              <a:t> 기기가 종료된다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879294" y="1237521"/>
            <a:ext cx="392545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/>
              <a:t>잘못된 목적지 시나리오 </a:t>
            </a:r>
            <a:br>
              <a:rPr lang="ko-KR" altLang="en-US" sz="1400" b="1" dirty="0" smtClean="0"/>
            </a:br>
            <a:r>
              <a:rPr lang="en-US" altLang="ko-KR" sz="1400" b="1" dirty="0" smtClean="0"/>
              <a:t>-</a:t>
            </a:r>
            <a:r>
              <a:rPr lang="ko-KR" altLang="en-US" sz="1400" dirty="0" smtClean="0"/>
              <a:t>잘못된 도착지를 입력한다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도착지의 여러 정보들이 리스트로 뜨고</a:t>
            </a:r>
            <a:br>
              <a:rPr lang="ko-KR" altLang="en-US" sz="1400" dirty="0" smtClean="0"/>
            </a:br>
            <a:r>
              <a:rPr lang="ko-KR" altLang="en-US" sz="1400" dirty="0" smtClean="0"/>
              <a:t>   리스트의 자세한 사항을 보여준다</a:t>
            </a:r>
            <a:br>
              <a:rPr lang="ko-KR" altLang="en-US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잘못된 도착지를 누른다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-'</a:t>
            </a:r>
            <a:r>
              <a:rPr lang="ko-KR" altLang="en-US" sz="1400" dirty="0" smtClean="0"/>
              <a:t>갈수 없는 지역입니다</a:t>
            </a:r>
            <a:r>
              <a:rPr lang="en-US" altLang="ko-KR" sz="1400" dirty="0" smtClean="0"/>
              <a:t>'</a:t>
            </a:r>
            <a:r>
              <a:rPr lang="ko-KR" altLang="en-US" sz="1400" dirty="0" smtClean="0"/>
              <a:t>라는 창이 띄어지게 되고</a:t>
            </a:r>
            <a:br>
              <a:rPr lang="ko-KR" altLang="en-US" sz="1400" dirty="0" smtClean="0"/>
            </a:br>
            <a:r>
              <a:rPr lang="ko-KR" altLang="en-US" sz="1400" dirty="0" smtClean="0"/>
              <a:t>경로설정이 종료된다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628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2653" y="489529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2. </a:t>
            </a:r>
            <a:r>
              <a:rPr lang="ko-KR" altLang="en-US" sz="2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레이저 표시</a:t>
            </a:r>
            <a:endParaRPr lang="en-US" altLang="ko-KR" sz="24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-1" r="529" b="1096"/>
          <a:stretch/>
        </p:blipFill>
        <p:spPr>
          <a:xfrm>
            <a:off x="1341292" y="1316471"/>
            <a:ext cx="7405544" cy="500120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283855" y="2207492"/>
            <a:ext cx="439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십자형 레이저</a:t>
            </a:r>
            <a:r>
              <a:rPr lang="en-US" altLang="ko-KR" dirty="0" smtClean="0"/>
              <a:t>		</a:t>
            </a:r>
            <a:r>
              <a:rPr lang="ko-KR" altLang="en-US" dirty="0" smtClean="0"/>
              <a:t>일자형 레이저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2517" y="471978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포인터형</a:t>
            </a:r>
            <a:r>
              <a:rPr lang="ko-KR" altLang="en-US" dirty="0" smtClean="0"/>
              <a:t> 레이저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885" y="1316471"/>
            <a:ext cx="49725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1.</a:t>
            </a:r>
          </a:p>
          <a:p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2.</a:t>
            </a:r>
          </a:p>
          <a:p>
            <a:endParaRPr lang="en-US" altLang="ko-KR" sz="3200" dirty="0"/>
          </a:p>
          <a:p>
            <a:endParaRPr lang="en-US" altLang="ko-KR" sz="2400" dirty="0" smtClean="0"/>
          </a:p>
          <a:p>
            <a:r>
              <a:rPr lang="en-US" altLang="ko-KR" sz="3200" dirty="0" smtClean="0"/>
              <a:t>3.</a:t>
            </a:r>
          </a:p>
          <a:p>
            <a:endParaRPr lang="en-US" altLang="ko-KR" sz="3200" dirty="0" smtClean="0"/>
          </a:p>
          <a:p>
            <a:endParaRPr lang="en-US" altLang="ko-KR" sz="2000" dirty="0"/>
          </a:p>
          <a:p>
            <a:r>
              <a:rPr lang="en-US" altLang="ko-KR" sz="3200" dirty="0" smtClean="0"/>
              <a:t>4.</a:t>
            </a:r>
            <a:endParaRPr lang="ko-KR" altLang="en-US" sz="3200" dirty="0" err="1" smtClean="0"/>
          </a:p>
        </p:txBody>
      </p:sp>
      <p:sp>
        <p:nvSpPr>
          <p:cNvPr id="7" name="TextBox 6"/>
          <p:cNvSpPr txBox="1"/>
          <p:nvPr/>
        </p:nvSpPr>
        <p:spPr>
          <a:xfrm>
            <a:off x="1482517" y="6377954"/>
            <a:ext cx="516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구할 수 있는 레이저에 따라 </a:t>
            </a:r>
            <a:r>
              <a:rPr lang="en-US" altLang="ko-KR" dirty="0" smtClean="0"/>
              <a:t>4</a:t>
            </a:r>
            <a:r>
              <a:rPr lang="ko-KR" altLang="en-US" dirty="0" err="1" smtClean="0"/>
              <a:t>가지중</a:t>
            </a:r>
            <a:r>
              <a:rPr lang="ko-KR" altLang="en-US" dirty="0" smtClean="0"/>
              <a:t> 하나를 사용</a:t>
            </a:r>
            <a:r>
              <a:rPr lang="en-US" altLang="ko-KR" dirty="0" smtClean="0"/>
              <a:t>. </a:t>
            </a:r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37380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2653" y="461821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/>
              <a:t>배터리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54" y="1255991"/>
            <a:ext cx="2669846" cy="26232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500" y="1255992"/>
            <a:ext cx="2696482" cy="2644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13005" r="17887"/>
          <a:stretch/>
        </p:blipFill>
        <p:spPr>
          <a:xfrm>
            <a:off x="5938982" y="1255990"/>
            <a:ext cx="2503056" cy="26232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77333" y="4165594"/>
            <a:ext cx="696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AA </a:t>
            </a:r>
            <a:r>
              <a:rPr lang="ko-KR" altLang="en-US" dirty="0" smtClean="0"/>
              <a:t>배터리 </a:t>
            </a:r>
            <a:r>
              <a:rPr lang="en-US" altLang="ko-KR" dirty="0" smtClean="0"/>
              <a:t>	             </a:t>
            </a:r>
            <a:r>
              <a:rPr lang="ko-KR" altLang="en-US" dirty="0" smtClean="0"/>
              <a:t>자전거 발전기 </a:t>
            </a:r>
            <a:r>
              <a:rPr lang="en-US" altLang="ko-KR" dirty="0" smtClean="0"/>
              <a:t>	     </a:t>
            </a:r>
            <a:r>
              <a:rPr lang="ko-KR" altLang="en-US" dirty="0" smtClean="0"/>
              <a:t>보조 배터리 저장소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0204" y="4960403"/>
            <a:ext cx="7071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기본적으로 </a:t>
            </a:r>
            <a:r>
              <a:rPr lang="en-US" altLang="ko-KR" dirty="0" smtClean="0"/>
              <a:t>AA</a:t>
            </a:r>
            <a:r>
              <a:rPr lang="ko-KR" altLang="en-US" dirty="0" smtClean="0"/>
              <a:t>배터리를 사용할 수 있도록 구현을 하며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나중에 자전거 발전기 또는 보조 배터리 저장소도 </a:t>
            </a:r>
            <a:r>
              <a:rPr lang="ko-KR" altLang="en-US" dirty="0" err="1" smtClean="0"/>
              <a:t>호환가능하게</a:t>
            </a:r>
            <a:r>
              <a:rPr lang="ko-KR" altLang="en-US" dirty="0" smtClean="0"/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111703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2653" y="489529"/>
            <a:ext cx="3541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4. </a:t>
            </a:r>
            <a:r>
              <a:rPr lang="ko-KR" altLang="en-US" sz="2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장비목록 및 예상금액</a:t>
            </a:r>
            <a:endParaRPr lang="en-US" altLang="ko-KR" sz="24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9127" y="1283855"/>
            <a:ext cx="33089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20,000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※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20,000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※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전력장치 </a:t>
            </a:r>
            <a:r>
              <a:rPr lang="en-US" altLang="ko-KR" dirty="0" smtClean="0"/>
              <a:t>-&gt; 10,000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※ </a:t>
            </a:r>
            <a:r>
              <a:rPr lang="ko-KR" altLang="en-US" dirty="0" smtClean="0"/>
              <a:t>기타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빵판</a:t>
            </a:r>
            <a:r>
              <a:rPr lang="ko-KR" altLang="en-US" dirty="0" smtClean="0"/>
              <a:t> 및 전선</a:t>
            </a:r>
            <a:r>
              <a:rPr lang="en-US" altLang="ko-KR" dirty="0" smtClean="0"/>
              <a:t>) -&gt; 10,000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※ </a:t>
            </a:r>
            <a:r>
              <a:rPr lang="ko-KR" altLang="en-US" dirty="0" smtClean="0"/>
              <a:t>레이저  </a:t>
            </a:r>
            <a:r>
              <a:rPr lang="en-US" altLang="ko-KR" dirty="0" smtClean="0"/>
              <a:t>-&gt;  50,000~60,000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▶총 예상금액 </a:t>
            </a:r>
            <a:r>
              <a:rPr lang="ko-KR" altLang="en-US" sz="2000" dirty="0" smtClean="0"/>
              <a:t>≒</a:t>
            </a:r>
            <a:r>
              <a:rPr lang="ko-KR" altLang="en-US" dirty="0" smtClean="0"/>
              <a:t> </a:t>
            </a:r>
            <a:r>
              <a:rPr lang="en-US" altLang="ko-KR" dirty="0" smtClean="0"/>
              <a:t>120,000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08046" y="1570182"/>
            <a:ext cx="402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블루노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) -&gt; 42,000</a:t>
            </a:r>
            <a:endParaRPr lang="ko-KR" altLang="en-US" dirty="0" err="1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3676073" y="1440873"/>
            <a:ext cx="535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676073" y="2008786"/>
            <a:ext cx="535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6200000">
            <a:off x="3943927" y="1727140"/>
            <a:ext cx="535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211781" y="1727140"/>
            <a:ext cx="267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99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126</Words>
  <Application>Microsoft Office PowerPoint</Application>
  <PresentationFormat>화면 슬라이드 쇼(4:3)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새굴림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임희수</dc:creator>
  <cp:lastModifiedBy>임희수</cp:lastModifiedBy>
  <cp:revision>7</cp:revision>
  <dcterms:created xsi:type="dcterms:W3CDTF">2015-03-18T07:02:34Z</dcterms:created>
  <dcterms:modified xsi:type="dcterms:W3CDTF">2015-03-18T10:04:07Z</dcterms:modified>
</cp:coreProperties>
</file>