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865" r:id="rId4"/>
  </p:sldMasterIdLst>
  <p:notesMasterIdLst>
    <p:notesMasterId r:id="rId9"/>
  </p:notesMasterIdLst>
  <p:handoutMasterIdLst>
    <p:handoutMasterId r:id="rId10"/>
  </p:handoutMasterIdLst>
  <p:sldIdLst>
    <p:sldId id="2112" r:id="rId5"/>
    <p:sldId id="2507" r:id="rId6"/>
    <p:sldId id="2501" r:id="rId7"/>
    <p:sldId id="207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C4B714-CF09-1D4F-8557-026836CAAC25}">
          <p14:sldIdLst>
            <p14:sldId id="2112"/>
            <p14:sldId id="2507"/>
            <p14:sldId id="2501"/>
            <p14:sldId id="20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  <p:cmAuthor id="3" name="Yande, SuvarnaSanket (Cognizant)" initials="YS(" lastIdx="17" clrIdx="2">
    <p:extLst>
      <p:ext uri="{19B8F6BF-5375-455C-9EA6-DF929625EA0E}">
        <p15:presenceInfo xmlns:p15="http://schemas.microsoft.com/office/powerpoint/2012/main" userId="S::613278@cognizant.com::a9d2bf7f-7e19-41e8-a5d1-385bf5de35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4"/>
    <a:srgbClr val="0A0C40"/>
    <a:srgbClr val="D9D9D9"/>
    <a:srgbClr val="000063"/>
    <a:srgbClr val="00075F"/>
    <a:srgbClr val="328DFF"/>
    <a:srgbClr val="00065E"/>
    <a:srgbClr val="050E48"/>
    <a:srgbClr val="221181"/>
    <a:srgbClr val="020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2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068" y="84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, Saradhambal (Cognizant)" userId="51e15f1d-5e4c-46b5-9a4d-5cf8cf0c1dea" providerId="ADAL" clId="{7BF4CF3D-EB82-48B1-B40E-B473C1FF5A8A}"/>
    <pc:docChg chg="delSld modSection">
      <pc:chgData name="Srinivasan, Saradhambal (Cognizant)" userId="51e15f1d-5e4c-46b5-9a4d-5cf8cf0c1dea" providerId="ADAL" clId="{7BF4CF3D-EB82-48B1-B40E-B473C1FF5A8A}" dt="2022-05-25T00:59:12.366" v="2" actId="47"/>
      <pc:docMkLst>
        <pc:docMk/>
      </pc:docMkLst>
      <pc:sldChg chg="del">
        <pc:chgData name="Srinivasan, Saradhambal (Cognizant)" userId="51e15f1d-5e4c-46b5-9a4d-5cf8cf0c1dea" providerId="ADAL" clId="{7BF4CF3D-EB82-48B1-B40E-B473C1FF5A8A}" dt="2022-05-25T00:59:08.541" v="0" actId="47"/>
        <pc:sldMkLst>
          <pc:docMk/>
          <pc:sldMk cId="823435715" sldId="2506"/>
        </pc:sldMkLst>
      </pc:sldChg>
      <pc:sldChg chg="del">
        <pc:chgData name="Srinivasan, Saradhambal (Cognizant)" userId="51e15f1d-5e4c-46b5-9a4d-5cf8cf0c1dea" providerId="ADAL" clId="{7BF4CF3D-EB82-48B1-B40E-B473C1FF5A8A}" dt="2022-05-25T00:59:10.245" v="1" actId="47"/>
        <pc:sldMkLst>
          <pc:docMk/>
          <pc:sldMk cId="1004906906" sldId="2508"/>
        </pc:sldMkLst>
      </pc:sldChg>
      <pc:sldChg chg="del">
        <pc:chgData name="Srinivasan, Saradhambal (Cognizant)" userId="51e15f1d-5e4c-46b5-9a4d-5cf8cf0c1dea" providerId="ADAL" clId="{7BF4CF3D-EB82-48B1-B40E-B473C1FF5A8A}" dt="2022-05-25T00:59:12.366" v="2" actId="47"/>
        <pc:sldMkLst>
          <pc:docMk/>
          <pc:sldMk cId="4226901330" sldId="25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5/25/2022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Greetings!! I am Suvarna Yande from Cognizant Salesforce CoE team. Welcome to the first session of LWC eLearning series. I hope you already have gone through the slides of prerequisites and have completed all of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4158993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143220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58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96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4983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8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36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181915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7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4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38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630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55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6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126807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278392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367480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41781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64066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12487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</p:spTree>
    <p:extLst>
      <p:ext uri="{BB962C8B-B14F-4D97-AF65-F5344CB8AC3E}">
        <p14:creationId xmlns:p14="http://schemas.microsoft.com/office/powerpoint/2010/main" val="40908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85" r:id="rId2"/>
    <p:sldLayoutId id="2147484183" r:id="rId3"/>
    <p:sldLayoutId id="2147484189" r:id="rId4"/>
    <p:sldLayoutId id="2147484190" r:id="rId5"/>
    <p:sldLayoutId id="2147484191" r:id="rId6"/>
    <p:sldLayoutId id="2147484146" r:id="rId7"/>
    <p:sldLayoutId id="2147484144" r:id="rId8"/>
    <p:sldLayoutId id="2147484184" r:id="rId9"/>
    <p:sldLayoutId id="2147484186" r:id="rId10"/>
    <p:sldLayoutId id="2147484119" r:id="rId11"/>
    <p:sldLayoutId id="2147484193" r:id="rId12"/>
    <p:sldLayoutId id="2147484194" r:id="rId13"/>
    <p:sldLayoutId id="2147484195" r:id="rId14"/>
    <p:sldLayoutId id="2147484196" r:id="rId15"/>
    <p:sldLayoutId id="2147484100" r:id="rId16"/>
    <p:sldLayoutId id="2147484126" r:id="rId17"/>
    <p:sldLayoutId id="2147484131" r:id="rId18"/>
    <p:sldLayoutId id="2147484192" r:id="rId19"/>
    <p:sldLayoutId id="2147484200" r:id="rId20"/>
    <p:sldLayoutId id="2147484198" r:id="rId21"/>
    <p:sldLayoutId id="2147484199" r:id="rId22"/>
    <p:sldLayoutId id="2147484128" r:id="rId23"/>
    <p:sldLayoutId id="2147484130" r:id="rId24"/>
    <p:sldLayoutId id="2147484102" r:id="rId25"/>
    <p:sldLayoutId id="2147484113" r:id="rId26"/>
    <p:sldLayoutId id="2147484110" r:id="rId27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2988" userDrawn="1">
          <p15:clr>
            <a:srgbClr val="F26B43"/>
          </p15:clr>
        </p15:guide>
        <p15:guide id="5" orient="horz" pos="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content/learn/modules/test-lightning-web-components/set-up-jest-testing-framework" TargetMode="External"/><Relationship Id="rId7" Type="http://schemas.openxmlformats.org/officeDocument/2006/relationships/image" Target="../media/image14.png"/><Relationship Id="rId2" Type="http://schemas.openxmlformats.org/officeDocument/2006/relationships/hyperlink" Target="testinghttps://trailhead.salesforce.com/en/content/learn/modules/test-lightning-web-components/get-started-with-testi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trailheadapps/az-insurance" TargetMode="External"/><Relationship Id="rId5" Type="http://schemas.openxmlformats.org/officeDocument/2006/relationships/hyperlink" Target="https://github.com/developerforce/pubsub" TargetMode="External"/><Relationship Id="rId4" Type="http://schemas.openxmlformats.org/officeDocument/2006/relationships/hyperlink" Target="https://trailhead.salesforce.com/content/learn/modules/test-lightning-web-components/write-a-jest-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getting-started" TargetMode="External"/><Relationship Id="rId2" Type="http://schemas.openxmlformats.org/officeDocument/2006/relationships/hyperlink" Target="https://developer.salesforce.com/docs/component-library/documentation/en/lwc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hyperlink" Target="https://www.youtube.com/playlist?list=PLgIMQe2PKPSJXw3x0cPTJhzNyLBgpZV5a" TargetMode="External"/><Relationship Id="rId4" Type="http://schemas.openxmlformats.org/officeDocument/2006/relationships/hyperlink" Target="https://developer.salesforce.com/docs/atlas.en-us.234.0.exp_cloud_lwr.meta/exp_cloud_lwr/intro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897" y="4611638"/>
            <a:ext cx="4572000" cy="155448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63" y="1561267"/>
            <a:ext cx="8348837" cy="1107996"/>
          </a:xfrm>
        </p:spPr>
        <p:txBody>
          <a:bodyPr/>
          <a:lstStyle/>
          <a:p>
            <a:r>
              <a:rPr lang="en-US" dirty="0"/>
              <a:t>Lightning Web Component – eLearning </a:t>
            </a:r>
            <a:r>
              <a:rPr lang="en-US"/>
              <a:t>- Homework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1B33D022-FF04-4CAF-A0C2-89AF71FE9372}" type="datetime5">
              <a:rPr lang="en-US" smtClean="0"/>
              <a:t>25-May-22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53539"/>
            <a:ext cx="8417052" cy="621030"/>
          </a:xfrm>
        </p:spPr>
        <p:txBody>
          <a:bodyPr/>
          <a:lstStyle/>
          <a:p>
            <a:r>
              <a:rPr lang="en-US" dirty="0"/>
              <a:t>Day 2 - Homework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 dirty="0"/>
              <a:t>© 2022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584864" y="700348"/>
            <a:ext cx="55591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070D2"/>
              </a:solidFill>
              <a:latin typeface="Salesforc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D2"/>
                </a:solidFill>
                <a:latin typeface="Salesforce Sans"/>
              </a:rPr>
              <a:t>Trailheads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D2"/>
                </a:solidFill>
                <a:latin typeface="Salesforce Sans"/>
                <a:hlinkClick r:id="rId2"/>
              </a:rPr>
              <a:t>Get Started with Testing</a:t>
            </a:r>
            <a:endParaRPr lang="en-US" dirty="0">
              <a:solidFill>
                <a:srgbClr val="0070D2"/>
              </a:solidFill>
              <a:latin typeface="Salesforce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D2"/>
                </a:solidFill>
                <a:latin typeface="Salesforc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Up Jest Testing Framework</a:t>
            </a:r>
            <a:endParaRPr lang="en-US" dirty="0">
              <a:solidFill>
                <a:srgbClr val="0070D2"/>
              </a:solidFill>
              <a:latin typeface="Salesforce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D2"/>
                </a:solidFill>
                <a:latin typeface="Salesforc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 a Jest Test</a:t>
            </a:r>
            <a:endParaRPr lang="en-US" dirty="0">
              <a:solidFill>
                <a:srgbClr val="0070D2"/>
              </a:solidFill>
              <a:latin typeface="Salesforce Sans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rgbClr val="0070D2"/>
              </a:solidFill>
              <a:latin typeface="Salesforc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D2"/>
                </a:solidFill>
                <a:latin typeface="Salesforce Sans"/>
              </a:rPr>
              <a:t>Create </a:t>
            </a:r>
            <a:r>
              <a:rPr lang="en-US" dirty="0" err="1">
                <a:solidFill>
                  <a:srgbClr val="0070D2"/>
                </a:solidFill>
                <a:latin typeface="Salesforce Sans"/>
              </a:rPr>
              <a:t>pubsub</a:t>
            </a:r>
            <a:r>
              <a:rPr lang="en-US" dirty="0">
                <a:solidFill>
                  <a:srgbClr val="0070D2"/>
                </a:solidFill>
                <a:latin typeface="Salesforce Sans"/>
              </a:rPr>
              <a:t> service component from </a:t>
            </a:r>
            <a:r>
              <a:rPr lang="en-US" dirty="0">
                <a:solidFill>
                  <a:srgbClr val="0070D2"/>
                </a:solidFill>
                <a:latin typeface="Salesforce Sans"/>
                <a:hlinkClick r:id="rId5"/>
              </a:rPr>
              <a:t>https://github.com/developerforce/pubsub</a:t>
            </a:r>
            <a:r>
              <a:rPr lang="en-US" dirty="0">
                <a:solidFill>
                  <a:srgbClr val="0070D2"/>
                </a:solidFill>
                <a:latin typeface="Salesforce Sans"/>
              </a:rPr>
              <a:t>. This component will be required for Day 3 exercises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70D2"/>
              </a:solidFill>
              <a:latin typeface="Salesforc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D2"/>
                </a:solidFill>
                <a:latin typeface="Salesforce Sans"/>
              </a:rPr>
              <a:t>Extract the source code of AZ-insurance from </a:t>
            </a:r>
            <a:r>
              <a:rPr lang="en-US" dirty="0">
                <a:solidFill>
                  <a:srgbClr val="0070D2"/>
                </a:solidFill>
                <a:latin typeface="Salesforce Sans"/>
                <a:hlinkClick r:id="rId6"/>
              </a:rPr>
              <a:t>https://github.com/trailheadapps/az-insurance</a:t>
            </a:r>
            <a:r>
              <a:rPr lang="en-US" dirty="0">
                <a:solidFill>
                  <a:srgbClr val="0070D2"/>
                </a:solidFill>
                <a:latin typeface="Salesforce Sans"/>
              </a:rPr>
              <a:t>. This will be required for Day 5 exercises</a:t>
            </a:r>
            <a:endParaRPr lang="en-US" b="1" i="0" u="none" strike="noStrike" dirty="0">
              <a:solidFill>
                <a:srgbClr val="0070D2"/>
              </a:solidFill>
              <a:effectLst/>
              <a:latin typeface="Salesforce Sans"/>
            </a:endParaRPr>
          </a:p>
        </p:txBody>
      </p:sp>
      <p:pic>
        <p:nvPicPr>
          <p:cNvPr id="13314" name="Picture 2" descr="Best Premium Business manager Making Presentation Illustration download in  PNG &amp; Vector forma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145"/>
            <a:ext cx="3835657" cy="31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0D6B93-CE79-4088-9EA6-938915E2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11975"/>
            <a:ext cx="8417052" cy="62103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1E77C3-D8B4-4C79-BBE4-056C91CE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 dirty="0"/>
              <a:t>© 2021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57B3A7-36BF-4F0B-90BE-9534ADFC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2EFEF571-C9B4-4D92-A7F7-315B894862A8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584864" y="700348"/>
            <a:ext cx="5559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https://developer.salesforce.com/docs/component-library/documentation/en/lwc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https://jestjs.io/docs/getting-started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https://developer.salesforce.com/docs/atlas.en-us.234.0.exp_cloud_lwr.meta/exp_cloud_lwr/intro.htm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https://www.youtube.com/playlist?list=PLgIMQe2PKPSJXw3x0cPTJhzNyLBgpZV5a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3314" name="Picture 2" descr="Best Premium Business manager Making Presentation Illustration download in  PNG &amp; Vector forma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145"/>
            <a:ext cx="3835657" cy="31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4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0617-E08E-D748-A093-9725F4F067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Salesforce CoE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694028-E0DB-5642-99E4-6B5D9BBB01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EASSFDCCoE@cognizant.com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BF2458-BF2D-124D-8464-0AF5BDFCA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6903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59A549CE48541B951632D4196BCA1" ma:contentTypeVersion="0" ma:contentTypeDescription="Create a new document." ma:contentTypeScope="" ma:versionID="f1d972d1aa6d9ea55dca7ba336562a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7D545-A467-4A02-8DAF-7A685903C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21221-6257-44B8-A0C2-D26A1BFC5168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65051</TotalTime>
  <Words>209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Regular</vt:lpstr>
      <vt:lpstr>Courier New</vt:lpstr>
      <vt:lpstr>Salesforce Sans</vt:lpstr>
      <vt:lpstr>Cognizantnewbrand</vt:lpstr>
      <vt:lpstr>Lightning Web Component – eLearning - Homework</vt:lpstr>
      <vt:lpstr>Day 2 - Homework</vt:lpstr>
      <vt:lpstr>References</vt:lpstr>
      <vt:lpstr>Thank You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 CoE - Capabilities</dc:title>
  <dc:subject/>
  <dc:creator>Dhar, Leena (Cognizant)</dc:creator>
  <cp:keywords/>
  <dc:description/>
  <cp:lastModifiedBy>Srinivasan, Saradhambal (Cognizant)</cp:lastModifiedBy>
  <cp:revision>2892</cp:revision>
  <cp:lastPrinted>2020-02-12T20:07:34Z</cp:lastPrinted>
  <dcterms:created xsi:type="dcterms:W3CDTF">2018-08-01T04:55:58Z</dcterms:created>
  <dcterms:modified xsi:type="dcterms:W3CDTF">2022-05-25T00:59:17Z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0x010100AFC59A549CE48541B951632D4196BCA1</vt:lpwstr>
  </property>
</Properties>
</file>