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7" r:id="rId5"/>
    <p:sldId id="271" r:id="rId6"/>
    <p:sldId id="258" r:id="rId7"/>
    <p:sldId id="259" r:id="rId8"/>
    <p:sldId id="261" r:id="rId9"/>
    <p:sldId id="274" r:id="rId10"/>
    <p:sldId id="262" r:id="rId11"/>
    <p:sldId id="263" r:id="rId12"/>
    <p:sldId id="273" r:id="rId13"/>
    <p:sldId id="275" r:id="rId14"/>
    <p:sldId id="265" r:id="rId15"/>
    <p:sldId id="277" r:id="rId16"/>
    <p:sldId id="267" r:id="rId17"/>
    <p:sldId id="268" r:id="rId18"/>
    <p:sldId id="276" r:id="rId19"/>
    <p:sldId id="26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BBEA6-0EF5-475C-924A-4FD59633E6F8}" v="79" dt="2024-07-25T11:28:59.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 ahmad" userId="3a3ee6f44fe964ba" providerId="LiveId" clId="{F48BBEA6-0EF5-475C-924A-4FD59633E6F8}"/>
    <pc:docChg chg="undo redo custSel addSld delSld modSld">
      <pc:chgData name="sameer ahmad" userId="3a3ee6f44fe964ba" providerId="LiveId" clId="{F48BBEA6-0EF5-475C-924A-4FD59633E6F8}" dt="2024-07-25T11:29:51.263" v="1676" actId="478"/>
      <pc:docMkLst>
        <pc:docMk/>
      </pc:docMkLst>
      <pc:sldChg chg="modSp mod">
        <pc:chgData name="sameer ahmad" userId="3a3ee6f44fe964ba" providerId="LiveId" clId="{F48BBEA6-0EF5-475C-924A-4FD59633E6F8}" dt="2024-07-25T09:28:10.533" v="101" actId="20577"/>
        <pc:sldMkLst>
          <pc:docMk/>
          <pc:sldMk cId="2475805559" sldId="257"/>
        </pc:sldMkLst>
        <pc:spChg chg="mod">
          <ac:chgData name="sameer ahmad" userId="3a3ee6f44fe964ba" providerId="LiveId" clId="{F48BBEA6-0EF5-475C-924A-4FD59633E6F8}" dt="2024-07-25T09:28:10.533" v="101" actId="20577"/>
          <ac:spMkLst>
            <pc:docMk/>
            <pc:sldMk cId="2475805559" sldId="257"/>
            <ac:spMk id="2" creationId="{1C21E816-31F5-48BB-BD02-D15F2F18B48A}"/>
          </ac:spMkLst>
        </pc:spChg>
        <pc:spChg chg="mod">
          <ac:chgData name="sameer ahmad" userId="3a3ee6f44fe964ba" providerId="LiveId" clId="{F48BBEA6-0EF5-475C-924A-4FD59633E6F8}" dt="2024-07-25T09:27:33.609" v="0" actId="1076"/>
          <ac:spMkLst>
            <pc:docMk/>
            <pc:sldMk cId="2475805559" sldId="257"/>
            <ac:spMk id="3" creationId="{835D6E6B-3353-491C-A3C6-F278D6CED8B3}"/>
          </ac:spMkLst>
        </pc:spChg>
      </pc:sldChg>
      <pc:sldChg chg="addSp delSp modSp mod">
        <pc:chgData name="sameer ahmad" userId="3a3ee6f44fe964ba" providerId="LiveId" clId="{F48BBEA6-0EF5-475C-924A-4FD59633E6F8}" dt="2024-07-25T09:41:43.605" v="510" actId="255"/>
        <pc:sldMkLst>
          <pc:docMk/>
          <pc:sldMk cId="442835708" sldId="258"/>
        </pc:sldMkLst>
        <pc:spChg chg="mod">
          <ac:chgData name="sameer ahmad" userId="3a3ee6f44fe964ba" providerId="LiveId" clId="{F48BBEA6-0EF5-475C-924A-4FD59633E6F8}" dt="2024-07-25T09:34:55.637" v="369" actId="1076"/>
          <ac:spMkLst>
            <pc:docMk/>
            <pc:sldMk cId="442835708" sldId="258"/>
            <ac:spMk id="2" creationId="{A03B2EC1-B7BF-CE7B-C9A6-7635DA95F4F6}"/>
          </ac:spMkLst>
        </pc:spChg>
        <pc:spChg chg="del mod">
          <ac:chgData name="sameer ahmad" userId="3a3ee6f44fe964ba" providerId="LiveId" clId="{F48BBEA6-0EF5-475C-924A-4FD59633E6F8}" dt="2024-07-25T09:36:51.809" v="443" actId="478"/>
          <ac:spMkLst>
            <pc:docMk/>
            <pc:sldMk cId="442835708" sldId="258"/>
            <ac:spMk id="3" creationId="{27EBACB0-5504-CAD6-951C-D14217A08A80}"/>
          </ac:spMkLst>
        </pc:spChg>
        <pc:spChg chg="add mod">
          <ac:chgData name="sameer ahmad" userId="3a3ee6f44fe964ba" providerId="LiveId" clId="{F48BBEA6-0EF5-475C-924A-4FD59633E6F8}" dt="2024-07-25T09:41:43.605" v="510" actId="255"/>
          <ac:spMkLst>
            <pc:docMk/>
            <pc:sldMk cId="442835708" sldId="258"/>
            <ac:spMk id="4" creationId="{BDF3919E-76C1-22ED-D141-2C757CBB7AAD}"/>
          </ac:spMkLst>
        </pc:spChg>
      </pc:sldChg>
      <pc:sldChg chg="modSp mod">
        <pc:chgData name="sameer ahmad" userId="3a3ee6f44fe964ba" providerId="LiveId" clId="{F48BBEA6-0EF5-475C-924A-4FD59633E6F8}" dt="2024-07-25T09:45:18.778" v="695" actId="2711"/>
        <pc:sldMkLst>
          <pc:docMk/>
          <pc:sldMk cId="2116825521" sldId="259"/>
        </pc:sldMkLst>
        <pc:spChg chg="mod">
          <ac:chgData name="sameer ahmad" userId="3a3ee6f44fe964ba" providerId="LiveId" clId="{F48BBEA6-0EF5-475C-924A-4FD59633E6F8}" dt="2024-07-25T09:42:00.609" v="513" actId="20577"/>
          <ac:spMkLst>
            <pc:docMk/>
            <pc:sldMk cId="2116825521" sldId="259"/>
            <ac:spMk id="2" creationId="{A03B2EC1-B7BF-CE7B-C9A6-7635DA95F4F6}"/>
          </ac:spMkLst>
        </pc:spChg>
        <pc:spChg chg="mod">
          <ac:chgData name="sameer ahmad" userId="3a3ee6f44fe964ba" providerId="LiveId" clId="{F48BBEA6-0EF5-475C-924A-4FD59633E6F8}" dt="2024-07-25T09:45:18.778" v="695" actId="2711"/>
          <ac:spMkLst>
            <pc:docMk/>
            <pc:sldMk cId="2116825521" sldId="259"/>
            <ac:spMk id="3" creationId="{27EBACB0-5504-CAD6-951C-D14217A08A80}"/>
          </ac:spMkLst>
        </pc:spChg>
      </pc:sldChg>
      <pc:sldChg chg="modSp mod">
        <pc:chgData name="sameer ahmad" userId="3a3ee6f44fe964ba" providerId="LiveId" clId="{F48BBEA6-0EF5-475C-924A-4FD59633E6F8}" dt="2024-07-25T09:47:45.959" v="751" actId="20577"/>
        <pc:sldMkLst>
          <pc:docMk/>
          <pc:sldMk cId="584653228" sldId="261"/>
        </pc:sldMkLst>
        <pc:spChg chg="mod">
          <ac:chgData name="sameer ahmad" userId="3a3ee6f44fe964ba" providerId="LiveId" clId="{F48BBEA6-0EF5-475C-924A-4FD59633E6F8}" dt="2024-07-25T09:47:45.959" v="751" actId="20577"/>
          <ac:spMkLst>
            <pc:docMk/>
            <pc:sldMk cId="584653228" sldId="261"/>
            <ac:spMk id="4" creationId="{A5000046-4279-AFCF-35F8-016F21724579}"/>
          </ac:spMkLst>
        </pc:spChg>
      </pc:sldChg>
      <pc:sldChg chg="modSp mod">
        <pc:chgData name="sameer ahmad" userId="3a3ee6f44fe964ba" providerId="LiveId" clId="{F48BBEA6-0EF5-475C-924A-4FD59633E6F8}" dt="2024-07-25T09:50:22.925" v="778" actId="27636"/>
        <pc:sldMkLst>
          <pc:docMk/>
          <pc:sldMk cId="72854251" sldId="262"/>
        </pc:sldMkLst>
        <pc:spChg chg="mod">
          <ac:chgData name="sameer ahmad" userId="3a3ee6f44fe964ba" providerId="LiveId" clId="{F48BBEA6-0EF5-475C-924A-4FD59633E6F8}" dt="2024-07-25T09:50:15.517" v="776" actId="113"/>
          <ac:spMkLst>
            <pc:docMk/>
            <pc:sldMk cId="72854251" sldId="262"/>
            <ac:spMk id="2" creationId="{A03B2EC1-B7BF-CE7B-C9A6-7635DA95F4F6}"/>
          </ac:spMkLst>
        </pc:spChg>
        <pc:spChg chg="mod">
          <ac:chgData name="sameer ahmad" userId="3a3ee6f44fe964ba" providerId="LiveId" clId="{F48BBEA6-0EF5-475C-924A-4FD59633E6F8}" dt="2024-07-25T09:50:22.925" v="778" actId="27636"/>
          <ac:spMkLst>
            <pc:docMk/>
            <pc:sldMk cId="72854251" sldId="262"/>
            <ac:spMk id="3" creationId="{27EBACB0-5504-CAD6-951C-D14217A08A80}"/>
          </ac:spMkLst>
        </pc:spChg>
      </pc:sldChg>
      <pc:sldChg chg="modSp mod">
        <pc:chgData name="sameer ahmad" userId="3a3ee6f44fe964ba" providerId="LiveId" clId="{F48BBEA6-0EF5-475C-924A-4FD59633E6F8}" dt="2024-07-25T09:55:07.166" v="871" actId="113"/>
        <pc:sldMkLst>
          <pc:docMk/>
          <pc:sldMk cId="2076851254" sldId="263"/>
        </pc:sldMkLst>
        <pc:spChg chg="mod">
          <ac:chgData name="sameer ahmad" userId="3a3ee6f44fe964ba" providerId="LiveId" clId="{F48BBEA6-0EF5-475C-924A-4FD59633E6F8}" dt="2024-07-25T09:55:07.166" v="871" actId="113"/>
          <ac:spMkLst>
            <pc:docMk/>
            <pc:sldMk cId="2076851254" sldId="263"/>
            <ac:spMk id="2" creationId="{A03B2EC1-B7BF-CE7B-C9A6-7635DA95F4F6}"/>
          </ac:spMkLst>
        </pc:spChg>
        <pc:spChg chg="mod">
          <ac:chgData name="sameer ahmad" userId="3a3ee6f44fe964ba" providerId="LiveId" clId="{F48BBEA6-0EF5-475C-924A-4FD59633E6F8}" dt="2024-07-25T09:54:51.522" v="869" actId="1076"/>
          <ac:spMkLst>
            <pc:docMk/>
            <pc:sldMk cId="2076851254" sldId="263"/>
            <ac:spMk id="3" creationId="{27EBACB0-5504-CAD6-951C-D14217A08A80}"/>
          </ac:spMkLst>
        </pc:spChg>
      </pc:sldChg>
      <pc:sldChg chg="addSp delSp modSp mod">
        <pc:chgData name="sameer ahmad" userId="3a3ee6f44fe964ba" providerId="LiveId" clId="{F48BBEA6-0EF5-475C-924A-4FD59633E6F8}" dt="2024-07-25T10:08:03.778" v="1087" actId="2711"/>
        <pc:sldMkLst>
          <pc:docMk/>
          <pc:sldMk cId="3184081554" sldId="265"/>
        </pc:sldMkLst>
        <pc:spChg chg="mod">
          <ac:chgData name="sameer ahmad" userId="3a3ee6f44fe964ba" providerId="LiveId" clId="{F48BBEA6-0EF5-475C-924A-4FD59633E6F8}" dt="2024-07-25T10:07:59.169" v="1086" actId="1076"/>
          <ac:spMkLst>
            <pc:docMk/>
            <pc:sldMk cId="3184081554" sldId="265"/>
            <ac:spMk id="2" creationId="{A03B2EC1-B7BF-CE7B-C9A6-7635DA95F4F6}"/>
          </ac:spMkLst>
        </pc:spChg>
        <pc:spChg chg="del mod">
          <ac:chgData name="sameer ahmad" userId="3a3ee6f44fe964ba" providerId="LiveId" clId="{F48BBEA6-0EF5-475C-924A-4FD59633E6F8}" dt="2024-07-25T10:03:27.038" v="980" actId="478"/>
          <ac:spMkLst>
            <pc:docMk/>
            <pc:sldMk cId="3184081554" sldId="265"/>
            <ac:spMk id="3" creationId="{27EBACB0-5504-CAD6-951C-D14217A08A80}"/>
          </ac:spMkLst>
        </pc:spChg>
        <pc:spChg chg="add del mod">
          <ac:chgData name="sameer ahmad" userId="3a3ee6f44fe964ba" providerId="LiveId" clId="{F48BBEA6-0EF5-475C-924A-4FD59633E6F8}" dt="2024-07-25T10:03:19.065" v="977" actId="478"/>
          <ac:spMkLst>
            <pc:docMk/>
            <pc:sldMk cId="3184081554" sldId="265"/>
            <ac:spMk id="4" creationId="{D0E7CAB6-2484-A1F9-F511-05AEAF80219E}"/>
          </ac:spMkLst>
        </pc:spChg>
        <pc:spChg chg="add del mod">
          <ac:chgData name="sameer ahmad" userId="3a3ee6f44fe964ba" providerId="LiveId" clId="{F48BBEA6-0EF5-475C-924A-4FD59633E6F8}" dt="2024-07-25T10:03:56.527" v="988" actId="478"/>
          <ac:spMkLst>
            <pc:docMk/>
            <pc:sldMk cId="3184081554" sldId="265"/>
            <ac:spMk id="5" creationId="{52B1CFBC-9021-CFCB-BC93-3C66675557EE}"/>
          </ac:spMkLst>
        </pc:spChg>
        <pc:spChg chg="add del mod">
          <ac:chgData name="sameer ahmad" userId="3a3ee6f44fe964ba" providerId="LiveId" clId="{F48BBEA6-0EF5-475C-924A-4FD59633E6F8}" dt="2024-07-25T10:03:56.527" v="990"/>
          <ac:spMkLst>
            <pc:docMk/>
            <pc:sldMk cId="3184081554" sldId="265"/>
            <ac:spMk id="6" creationId="{58F6B97B-DD92-B485-412F-FE9BE583340B}"/>
          </ac:spMkLst>
        </pc:spChg>
        <pc:spChg chg="add mod">
          <ac:chgData name="sameer ahmad" userId="3a3ee6f44fe964ba" providerId="LiveId" clId="{F48BBEA6-0EF5-475C-924A-4FD59633E6F8}" dt="2024-07-25T10:08:03.778" v="1087" actId="2711"/>
          <ac:spMkLst>
            <pc:docMk/>
            <pc:sldMk cId="3184081554" sldId="265"/>
            <ac:spMk id="8" creationId="{DB87B436-8B8E-BD24-F3A0-38CE283834DC}"/>
          </ac:spMkLst>
        </pc:spChg>
      </pc:sldChg>
      <pc:sldChg chg="addSp delSp modSp mod modClrScheme chgLayout">
        <pc:chgData name="sameer ahmad" userId="3a3ee6f44fe964ba" providerId="LiveId" clId="{F48BBEA6-0EF5-475C-924A-4FD59633E6F8}" dt="2024-07-25T11:29:51.263" v="1676" actId="478"/>
        <pc:sldMkLst>
          <pc:docMk/>
          <pc:sldMk cId="958589618" sldId="266"/>
        </pc:sldMkLst>
        <pc:spChg chg="del mod ord">
          <ac:chgData name="sameer ahmad" userId="3a3ee6f44fe964ba" providerId="LiveId" clId="{F48BBEA6-0EF5-475C-924A-4FD59633E6F8}" dt="2024-07-25T11:29:51.263" v="1676" actId="478"/>
          <ac:spMkLst>
            <pc:docMk/>
            <pc:sldMk cId="958589618" sldId="266"/>
            <ac:spMk id="2" creationId="{A03B2EC1-B7BF-CE7B-C9A6-7635DA95F4F6}"/>
          </ac:spMkLst>
        </pc:spChg>
        <pc:spChg chg="del mod ord">
          <ac:chgData name="sameer ahmad" userId="3a3ee6f44fe964ba" providerId="LiveId" clId="{F48BBEA6-0EF5-475C-924A-4FD59633E6F8}" dt="2024-07-25T10:23:28.745" v="1342" actId="700"/>
          <ac:spMkLst>
            <pc:docMk/>
            <pc:sldMk cId="958589618" sldId="266"/>
            <ac:spMk id="3" creationId="{27EBACB0-5504-CAD6-951C-D14217A08A80}"/>
          </ac:spMkLst>
        </pc:spChg>
        <pc:spChg chg="add del mod ord">
          <ac:chgData name="sameer ahmad" userId="3a3ee6f44fe964ba" providerId="LiveId" clId="{F48BBEA6-0EF5-475C-924A-4FD59633E6F8}" dt="2024-07-25T10:24:00.852" v="1348"/>
          <ac:spMkLst>
            <pc:docMk/>
            <pc:sldMk cId="958589618" sldId="266"/>
            <ac:spMk id="4" creationId="{0498807F-561B-CFA1-0DE3-77C7E9D8961C}"/>
          </ac:spMkLst>
        </pc:spChg>
        <pc:spChg chg="add del mod ord">
          <ac:chgData name="sameer ahmad" userId="3a3ee6f44fe964ba" providerId="LiveId" clId="{F48BBEA6-0EF5-475C-924A-4FD59633E6F8}" dt="2024-07-25T10:36:36.205" v="1545" actId="22"/>
          <ac:spMkLst>
            <pc:docMk/>
            <pc:sldMk cId="958589618" sldId="266"/>
            <ac:spMk id="5" creationId="{360878E5-7725-6828-98D0-E96DFBBFCB28}"/>
          </ac:spMkLst>
        </pc:spChg>
        <pc:spChg chg="add mod">
          <ac:chgData name="sameer ahmad" userId="3a3ee6f44fe964ba" providerId="LiveId" clId="{F48BBEA6-0EF5-475C-924A-4FD59633E6F8}" dt="2024-07-25T10:36:14.542" v="1544" actId="255"/>
          <ac:spMkLst>
            <pc:docMk/>
            <pc:sldMk cId="958589618" sldId="266"/>
            <ac:spMk id="6" creationId="{B36CAB63-379E-FBA6-5D79-DC59CF1A0EF7}"/>
          </ac:spMkLst>
        </pc:spChg>
        <pc:spChg chg="add mod">
          <ac:chgData name="sameer ahmad" userId="3a3ee6f44fe964ba" providerId="LiveId" clId="{F48BBEA6-0EF5-475C-924A-4FD59633E6F8}" dt="2024-07-25T10:38:03.910" v="1642" actId="255"/>
          <ac:spMkLst>
            <pc:docMk/>
            <pc:sldMk cId="958589618" sldId="266"/>
            <ac:spMk id="9" creationId="{0DF8F2F4-7596-AA0D-3BEC-03895588DABE}"/>
          </ac:spMkLst>
        </pc:spChg>
        <pc:picChg chg="add mod ord">
          <ac:chgData name="sameer ahmad" userId="3a3ee6f44fe964ba" providerId="LiveId" clId="{F48BBEA6-0EF5-475C-924A-4FD59633E6F8}" dt="2024-07-25T10:36:46.142" v="1547" actId="1076"/>
          <ac:picMkLst>
            <pc:docMk/>
            <pc:sldMk cId="958589618" sldId="266"/>
            <ac:picMk id="8" creationId="{93B45599-1D4F-2D72-1BCE-55D6946D1A29}"/>
          </ac:picMkLst>
        </pc:picChg>
        <pc:picChg chg="add mod">
          <ac:chgData name="sameer ahmad" userId="3a3ee6f44fe964ba" providerId="LiveId" clId="{F48BBEA6-0EF5-475C-924A-4FD59633E6F8}" dt="2024-07-25T10:24:04.783" v="1349" actId="1076"/>
          <ac:picMkLst>
            <pc:docMk/>
            <pc:sldMk cId="958589618" sldId="266"/>
            <ac:picMk id="6146" creationId="{42FD9455-80ED-8439-6754-2EDA78A1D455}"/>
          </ac:picMkLst>
        </pc:picChg>
      </pc:sldChg>
      <pc:sldChg chg="addSp delSp modSp mod">
        <pc:chgData name="sameer ahmad" userId="3a3ee6f44fe964ba" providerId="LiveId" clId="{F48BBEA6-0EF5-475C-924A-4FD59633E6F8}" dt="2024-07-25T10:15:53.598" v="1166" actId="113"/>
        <pc:sldMkLst>
          <pc:docMk/>
          <pc:sldMk cId="3319627397" sldId="267"/>
        </pc:sldMkLst>
        <pc:spChg chg="add del mod">
          <ac:chgData name="sameer ahmad" userId="3a3ee6f44fe964ba" providerId="LiveId" clId="{F48BBEA6-0EF5-475C-924A-4FD59633E6F8}" dt="2024-07-25T10:11:03.425" v="1096" actId="478"/>
          <ac:spMkLst>
            <pc:docMk/>
            <pc:sldMk cId="3319627397" sldId="267"/>
            <ac:spMk id="4" creationId="{8B98C82D-1460-7508-66A3-28B779565D41}"/>
          </ac:spMkLst>
        </pc:spChg>
        <pc:spChg chg="add del mod">
          <ac:chgData name="sameer ahmad" userId="3a3ee6f44fe964ba" providerId="LiveId" clId="{F48BBEA6-0EF5-475C-924A-4FD59633E6F8}" dt="2024-07-25T10:15:03.892" v="1156" actId="255"/>
          <ac:spMkLst>
            <pc:docMk/>
            <pc:sldMk cId="3319627397" sldId="267"/>
            <ac:spMk id="9" creationId="{E7FADE0F-332D-DC80-756E-28D81BD12E19}"/>
          </ac:spMkLst>
        </pc:spChg>
        <pc:spChg chg="add mod">
          <ac:chgData name="sameer ahmad" userId="3a3ee6f44fe964ba" providerId="LiveId" clId="{F48BBEA6-0EF5-475C-924A-4FD59633E6F8}" dt="2024-07-25T10:15:53.598" v="1166" actId="113"/>
          <ac:spMkLst>
            <pc:docMk/>
            <pc:sldMk cId="3319627397" sldId="267"/>
            <ac:spMk id="10" creationId="{60870AF1-2953-C9BC-6BDA-51F7854DE831}"/>
          </ac:spMkLst>
        </pc:spChg>
        <pc:picChg chg="del">
          <ac:chgData name="sameer ahmad" userId="3a3ee6f44fe964ba" providerId="LiveId" clId="{F48BBEA6-0EF5-475C-924A-4FD59633E6F8}" dt="2024-07-25T10:08:31.126" v="1094" actId="478"/>
          <ac:picMkLst>
            <pc:docMk/>
            <pc:sldMk cId="3319627397" sldId="267"/>
            <ac:picMk id="5" creationId="{4E640ABF-AE82-BED0-27D7-C32262F9D2FB}"/>
          </ac:picMkLst>
        </pc:picChg>
        <pc:picChg chg="del">
          <ac:chgData name="sameer ahmad" userId="3a3ee6f44fe964ba" providerId="LiveId" clId="{F48BBEA6-0EF5-475C-924A-4FD59633E6F8}" dt="2024-07-25T10:08:11.733" v="1088" actId="478"/>
          <ac:picMkLst>
            <pc:docMk/>
            <pc:sldMk cId="3319627397" sldId="267"/>
            <ac:picMk id="7" creationId="{CDCA21B1-9A59-2ECB-79BD-106184545694}"/>
          </ac:picMkLst>
        </pc:picChg>
        <pc:picChg chg="add del mod">
          <ac:chgData name="sameer ahmad" userId="3a3ee6f44fe964ba" providerId="LiveId" clId="{F48BBEA6-0EF5-475C-924A-4FD59633E6F8}" dt="2024-07-25T10:12:12.142" v="1109" actId="478"/>
          <ac:picMkLst>
            <pc:docMk/>
            <pc:sldMk cId="3319627397" sldId="267"/>
            <ac:picMk id="8" creationId="{B5D125EF-B2AA-F26E-4B6C-DC0E17B26CA3}"/>
          </ac:picMkLst>
        </pc:picChg>
        <pc:picChg chg="add">
          <ac:chgData name="sameer ahmad" userId="3a3ee6f44fe964ba" providerId="LiveId" clId="{F48BBEA6-0EF5-475C-924A-4FD59633E6F8}" dt="2024-07-25T10:11:33.081" v="1097"/>
          <ac:picMkLst>
            <pc:docMk/>
            <pc:sldMk cId="3319627397" sldId="267"/>
            <ac:picMk id="3074" creationId="{BC337609-1E67-AD2F-F659-A198C0701E80}"/>
          </ac:picMkLst>
        </pc:picChg>
        <pc:picChg chg="add del mod">
          <ac:chgData name="sameer ahmad" userId="3a3ee6f44fe964ba" providerId="LiveId" clId="{F48BBEA6-0EF5-475C-924A-4FD59633E6F8}" dt="2024-07-25T10:14:26.347" v="1146" actId="1076"/>
          <ac:picMkLst>
            <pc:docMk/>
            <pc:sldMk cId="3319627397" sldId="267"/>
            <ac:picMk id="3076" creationId="{7F615CFB-0FB7-F959-7597-D37DA9502DB4}"/>
          </ac:picMkLst>
        </pc:picChg>
        <pc:picChg chg="add del mod">
          <ac:chgData name="sameer ahmad" userId="3a3ee6f44fe964ba" providerId="LiveId" clId="{F48BBEA6-0EF5-475C-924A-4FD59633E6F8}" dt="2024-07-25T10:14:21.156" v="1145" actId="1076"/>
          <ac:picMkLst>
            <pc:docMk/>
            <pc:sldMk cId="3319627397" sldId="267"/>
            <ac:picMk id="3078" creationId="{8CD08DDB-09F8-72AE-259B-34A036BEDF83}"/>
          </ac:picMkLst>
        </pc:picChg>
      </pc:sldChg>
      <pc:sldChg chg="addSp delSp modSp mod modClrScheme chgLayout">
        <pc:chgData name="sameer ahmad" userId="3a3ee6f44fe964ba" providerId="LiveId" clId="{F48BBEA6-0EF5-475C-924A-4FD59633E6F8}" dt="2024-07-25T10:35:12.230" v="1516" actId="2711"/>
        <pc:sldMkLst>
          <pc:docMk/>
          <pc:sldMk cId="2083790706" sldId="268"/>
        </pc:sldMkLst>
        <pc:spChg chg="add mod">
          <ac:chgData name="sameer ahmad" userId="3a3ee6f44fe964ba" providerId="LiveId" clId="{F48BBEA6-0EF5-475C-924A-4FD59633E6F8}" dt="2024-07-25T10:34:51.708" v="1514" actId="113"/>
          <ac:spMkLst>
            <pc:docMk/>
            <pc:sldMk cId="2083790706" sldId="268"/>
            <ac:spMk id="2" creationId="{62F4455C-EFC5-E64A-5C0C-8AAFA6DF330C}"/>
          </ac:spMkLst>
        </pc:spChg>
        <pc:spChg chg="add del mod">
          <ac:chgData name="sameer ahmad" userId="3a3ee6f44fe964ba" providerId="LiveId" clId="{F48BBEA6-0EF5-475C-924A-4FD59633E6F8}" dt="2024-07-25T10:17:20.098" v="1170"/>
          <ac:spMkLst>
            <pc:docMk/>
            <pc:sldMk cId="2083790706" sldId="268"/>
            <ac:spMk id="5" creationId="{EC218CB6-6D73-32CB-C38C-3BFBDE3569A7}"/>
          </ac:spMkLst>
        </pc:spChg>
        <pc:spChg chg="add del mod">
          <ac:chgData name="sameer ahmad" userId="3a3ee6f44fe964ba" providerId="LiveId" clId="{F48BBEA6-0EF5-475C-924A-4FD59633E6F8}" dt="2024-07-25T10:18:32.265" v="1200"/>
          <ac:spMkLst>
            <pc:docMk/>
            <pc:sldMk cId="2083790706" sldId="268"/>
            <ac:spMk id="6" creationId="{29B896BE-ED63-377A-189B-B0B53CA57D9D}"/>
          </ac:spMkLst>
        </pc:spChg>
        <pc:spChg chg="add mod">
          <ac:chgData name="sameer ahmad" userId="3a3ee6f44fe964ba" providerId="LiveId" clId="{F48BBEA6-0EF5-475C-924A-4FD59633E6F8}" dt="2024-07-25T10:35:12.230" v="1516" actId="2711"/>
          <ac:spMkLst>
            <pc:docMk/>
            <pc:sldMk cId="2083790706" sldId="268"/>
            <ac:spMk id="7" creationId="{FB35D983-867C-4E4B-EDC5-317960293E5C}"/>
          </ac:spMkLst>
        </pc:spChg>
        <pc:spChg chg="add mod">
          <ac:chgData name="sameer ahmad" userId="3a3ee6f44fe964ba" providerId="LiveId" clId="{F48BBEA6-0EF5-475C-924A-4FD59633E6F8}" dt="2024-07-25T10:19:20.550" v="1245" actId="255"/>
          <ac:spMkLst>
            <pc:docMk/>
            <pc:sldMk cId="2083790706" sldId="268"/>
            <ac:spMk id="8" creationId="{5502F871-0166-3E47-E57A-D9D4C788DC19}"/>
          </ac:spMkLst>
        </pc:spChg>
        <pc:picChg chg="del">
          <ac:chgData name="sameer ahmad" userId="3a3ee6f44fe964ba" providerId="LiveId" clId="{F48BBEA6-0EF5-475C-924A-4FD59633E6F8}" dt="2024-07-25T10:08:16.531" v="1090" actId="478"/>
          <ac:picMkLst>
            <pc:docMk/>
            <pc:sldMk cId="2083790706" sldId="268"/>
            <ac:picMk id="3" creationId="{6EB22A0D-147F-D1A5-190D-EE10FBF05FC8}"/>
          </ac:picMkLst>
        </pc:picChg>
        <pc:picChg chg="del">
          <ac:chgData name="sameer ahmad" userId="3a3ee6f44fe964ba" providerId="LiveId" clId="{F48BBEA6-0EF5-475C-924A-4FD59633E6F8}" dt="2024-07-25T10:08:14.968" v="1089" actId="478"/>
          <ac:picMkLst>
            <pc:docMk/>
            <pc:sldMk cId="2083790706" sldId="268"/>
            <ac:picMk id="4" creationId="{404E557E-3E14-651B-0280-0DF7C85D98A8}"/>
          </ac:picMkLst>
        </pc:picChg>
        <pc:picChg chg="add mod">
          <ac:chgData name="sameer ahmad" userId="3a3ee6f44fe964ba" providerId="LiveId" clId="{F48BBEA6-0EF5-475C-924A-4FD59633E6F8}" dt="2024-07-25T10:17:26.128" v="1172" actId="1076"/>
          <ac:picMkLst>
            <pc:docMk/>
            <pc:sldMk cId="2083790706" sldId="268"/>
            <ac:picMk id="4098" creationId="{A5898EE8-D4A7-A24D-3D62-81C6FE0F0515}"/>
          </ac:picMkLst>
        </pc:picChg>
        <pc:picChg chg="add mod">
          <ac:chgData name="sameer ahmad" userId="3a3ee6f44fe964ba" providerId="LiveId" clId="{F48BBEA6-0EF5-475C-924A-4FD59633E6F8}" dt="2024-07-25T10:18:39.461" v="1203" actId="14100"/>
          <ac:picMkLst>
            <pc:docMk/>
            <pc:sldMk cId="2083790706" sldId="268"/>
            <ac:picMk id="4100" creationId="{502E6570-319C-CC33-EC42-8D205942F7F9}"/>
          </ac:picMkLst>
        </pc:picChg>
      </pc:sldChg>
      <pc:sldChg chg="del">
        <pc:chgData name="sameer ahmad" userId="3a3ee6f44fe964ba" providerId="LiveId" clId="{F48BBEA6-0EF5-475C-924A-4FD59633E6F8}" dt="2024-07-25T10:08:19.907" v="1091" actId="47"/>
        <pc:sldMkLst>
          <pc:docMk/>
          <pc:sldMk cId="540111072" sldId="269"/>
        </pc:sldMkLst>
      </pc:sldChg>
      <pc:sldChg chg="del">
        <pc:chgData name="sameer ahmad" userId="3a3ee6f44fe964ba" providerId="LiveId" clId="{F48BBEA6-0EF5-475C-924A-4FD59633E6F8}" dt="2024-07-25T10:08:26.016" v="1093" actId="47"/>
        <pc:sldMkLst>
          <pc:docMk/>
          <pc:sldMk cId="3594078893" sldId="270"/>
        </pc:sldMkLst>
      </pc:sldChg>
      <pc:sldChg chg="addSp delSp modSp mod">
        <pc:chgData name="sameer ahmad" userId="3a3ee6f44fe964ba" providerId="LiveId" clId="{F48BBEA6-0EF5-475C-924A-4FD59633E6F8}" dt="2024-07-25T09:33:46.648" v="360" actId="1076"/>
        <pc:sldMkLst>
          <pc:docMk/>
          <pc:sldMk cId="514191765" sldId="271"/>
        </pc:sldMkLst>
        <pc:spChg chg="mod">
          <ac:chgData name="sameer ahmad" userId="3a3ee6f44fe964ba" providerId="LiveId" clId="{F48BBEA6-0EF5-475C-924A-4FD59633E6F8}" dt="2024-07-25T09:31:58.387" v="350" actId="1076"/>
          <ac:spMkLst>
            <pc:docMk/>
            <pc:sldMk cId="514191765" sldId="271"/>
            <ac:spMk id="2" creationId="{1504292A-CD41-5DCB-4B88-3C05FCE110CD}"/>
          </ac:spMkLst>
        </pc:spChg>
        <pc:picChg chg="mod">
          <ac:chgData name="sameer ahmad" userId="3a3ee6f44fe964ba" providerId="LiveId" clId="{F48BBEA6-0EF5-475C-924A-4FD59633E6F8}" dt="2024-07-25T09:31:46.633" v="349" actId="1076"/>
          <ac:picMkLst>
            <pc:docMk/>
            <pc:sldMk cId="514191765" sldId="271"/>
            <ac:picMk id="4" creationId="{099E71ED-2148-104E-85AA-EB7B23D070DF}"/>
          </ac:picMkLst>
        </pc:picChg>
        <pc:picChg chg="del">
          <ac:chgData name="sameer ahmad" userId="3a3ee6f44fe964ba" providerId="LiveId" clId="{F48BBEA6-0EF5-475C-924A-4FD59633E6F8}" dt="2024-07-25T09:28:37.517" v="148" actId="478"/>
          <ac:picMkLst>
            <pc:docMk/>
            <pc:sldMk cId="514191765" sldId="271"/>
            <ac:picMk id="5" creationId="{291DF020-6001-E8DE-8CF0-458FA4AA4363}"/>
          </ac:picMkLst>
        </pc:picChg>
        <pc:picChg chg="add mod">
          <ac:chgData name="sameer ahmad" userId="3a3ee6f44fe964ba" providerId="LiveId" clId="{F48BBEA6-0EF5-475C-924A-4FD59633E6F8}" dt="2024-07-25T09:33:46.648" v="360" actId="1076"/>
          <ac:picMkLst>
            <pc:docMk/>
            <pc:sldMk cId="514191765" sldId="271"/>
            <ac:picMk id="6" creationId="{62BB4DE1-72E9-D25F-9EE4-8115112C85EE}"/>
          </ac:picMkLst>
        </pc:picChg>
      </pc:sldChg>
      <pc:sldChg chg="del">
        <pc:chgData name="sameer ahmad" userId="3a3ee6f44fe964ba" providerId="LiveId" clId="{F48BBEA6-0EF5-475C-924A-4FD59633E6F8}" dt="2024-07-25T10:08:22.328" v="1092" actId="47"/>
        <pc:sldMkLst>
          <pc:docMk/>
          <pc:sldMk cId="3350742293" sldId="272"/>
        </pc:sldMkLst>
      </pc:sldChg>
      <pc:sldChg chg="addSp delSp modSp mod">
        <pc:chgData name="sameer ahmad" userId="3a3ee6f44fe964ba" providerId="LiveId" clId="{F48BBEA6-0EF5-475C-924A-4FD59633E6F8}" dt="2024-07-25T09:58:05.149" v="908"/>
        <pc:sldMkLst>
          <pc:docMk/>
          <pc:sldMk cId="1741082553" sldId="273"/>
        </pc:sldMkLst>
        <pc:spChg chg="add">
          <ac:chgData name="sameer ahmad" userId="3a3ee6f44fe964ba" providerId="LiveId" clId="{F48BBEA6-0EF5-475C-924A-4FD59633E6F8}" dt="2024-07-25T09:55:31.862" v="872"/>
          <ac:spMkLst>
            <pc:docMk/>
            <pc:sldMk cId="1741082553" sldId="273"/>
            <ac:spMk id="2" creationId="{CA4E2B8B-7158-7FE1-7C5D-E5ABEEDA89CC}"/>
          </ac:spMkLst>
        </pc:spChg>
        <pc:spChg chg="add del mod">
          <ac:chgData name="sameer ahmad" userId="3a3ee6f44fe964ba" providerId="LiveId" clId="{F48BBEA6-0EF5-475C-924A-4FD59633E6F8}" dt="2024-07-25T09:56:05.787" v="875" actId="478"/>
          <ac:spMkLst>
            <pc:docMk/>
            <pc:sldMk cId="1741082553" sldId="273"/>
            <ac:spMk id="3" creationId="{E387691E-56B6-E980-A7CA-DEB3C50333C6}"/>
          </ac:spMkLst>
        </pc:spChg>
        <pc:spChg chg="del mod">
          <ac:chgData name="sameer ahmad" userId="3a3ee6f44fe964ba" providerId="LiveId" clId="{F48BBEA6-0EF5-475C-924A-4FD59633E6F8}" dt="2024-07-25T09:56:14.585" v="878" actId="478"/>
          <ac:spMkLst>
            <pc:docMk/>
            <pc:sldMk cId="1741082553" sldId="273"/>
            <ac:spMk id="4" creationId="{281171C2-FBC6-DD8F-5103-3D8C4FD5AA64}"/>
          </ac:spMkLst>
        </pc:spChg>
        <pc:spChg chg="add del">
          <ac:chgData name="sameer ahmad" userId="3a3ee6f44fe964ba" providerId="LiveId" clId="{F48BBEA6-0EF5-475C-924A-4FD59633E6F8}" dt="2024-07-25T09:56:14.585" v="878" actId="478"/>
          <ac:spMkLst>
            <pc:docMk/>
            <pc:sldMk cId="1741082553" sldId="273"/>
            <ac:spMk id="5" creationId="{3548A291-3300-A55C-B15F-BFC42294E3AF}"/>
          </ac:spMkLst>
        </pc:spChg>
        <pc:spChg chg="add del mod">
          <ac:chgData name="sameer ahmad" userId="3a3ee6f44fe964ba" providerId="LiveId" clId="{F48BBEA6-0EF5-475C-924A-4FD59633E6F8}" dt="2024-07-25T09:58:05.149" v="908"/>
          <ac:spMkLst>
            <pc:docMk/>
            <pc:sldMk cId="1741082553" sldId="273"/>
            <ac:spMk id="7" creationId="{77DBCA5E-21E8-4AD1-CAC0-EC53CCEB5ECF}"/>
          </ac:spMkLst>
        </pc:spChg>
        <pc:spChg chg="add mod">
          <ac:chgData name="sameer ahmad" userId="3a3ee6f44fe964ba" providerId="LiveId" clId="{F48BBEA6-0EF5-475C-924A-4FD59633E6F8}" dt="2024-07-25T09:58:01.975" v="906" actId="1076"/>
          <ac:spMkLst>
            <pc:docMk/>
            <pc:sldMk cId="1741082553" sldId="273"/>
            <ac:spMk id="8" creationId="{10AD510F-DA6E-6BB6-3FCD-30CC38D56476}"/>
          </ac:spMkLst>
        </pc:spChg>
      </pc:sldChg>
      <pc:sldChg chg="modSp mod">
        <pc:chgData name="sameer ahmad" userId="3a3ee6f44fe964ba" providerId="LiveId" clId="{F48BBEA6-0EF5-475C-924A-4FD59633E6F8}" dt="2024-07-25T09:46:41.505" v="699" actId="1076"/>
        <pc:sldMkLst>
          <pc:docMk/>
          <pc:sldMk cId="421987619" sldId="274"/>
        </pc:sldMkLst>
        <pc:spChg chg="mod">
          <ac:chgData name="sameer ahmad" userId="3a3ee6f44fe964ba" providerId="LiveId" clId="{F48BBEA6-0EF5-475C-924A-4FD59633E6F8}" dt="2024-07-25T09:46:41.505" v="699" actId="1076"/>
          <ac:spMkLst>
            <pc:docMk/>
            <pc:sldMk cId="421987619" sldId="274"/>
            <ac:spMk id="3" creationId="{E508F39F-254D-4A51-4ECB-8BEF629CFE01}"/>
          </ac:spMkLst>
        </pc:spChg>
      </pc:sldChg>
      <pc:sldChg chg="addSp delSp modSp mod">
        <pc:chgData name="sameer ahmad" userId="3a3ee6f44fe964ba" providerId="LiveId" clId="{F48BBEA6-0EF5-475C-924A-4FD59633E6F8}" dt="2024-07-25T10:02:07.697" v="973" actId="5793"/>
        <pc:sldMkLst>
          <pc:docMk/>
          <pc:sldMk cId="4257213371" sldId="275"/>
        </pc:sldMkLst>
        <pc:spChg chg="add del mod">
          <ac:chgData name="sameer ahmad" userId="3a3ee6f44fe964ba" providerId="LiveId" clId="{F48BBEA6-0EF5-475C-924A-4FD59633E6F8}" dt="2024-07-25T09:58:54.750" v="913"/>
          <ac:spMkLst>
            <pc:docMk/>
            <pc:sldMk cId="4257213371" sldId="275"/>
            <ac:spMk id="2" creationId="{923C4C8A-E0A0-FC01-3D20-D995B2A8F83A}"/>
          </ac:spMkLst>
        </pc:spChg>
        <pc:spChg chg="mod">
          <ac:chgData name="sameer ahmad" userId="3a3ee6f44fe964ba" providerId="LiveId" clId="{F48BBEA6-0EF5-475C-924A-4FD59633E6F8}" dt="2024-07-25T09:58:47.425" v="910" actId="1076"/>
          <ac:spMkLst>
            <pc:docMk/>
            <pc:sldMk cId="4257213371" sldId="275"/>
            <ac:spMk id="3" creationId="{D10FF83E-1CEF-500E-C447-95174305872F}"/>
          </ac:spMkLst>
        </pc:spChg>
        <pc:spChg chg="add mod">
          <ac:chgData name="sameer ahmad" userId="3a3ee6f44fe964ba" providerId="LiveId" clId="{F48BBEA6-0EF5-475C-924A-4FD59633E6F8}" dt="2024-07-25T09:59:02.899" v="914" actId="1076"/>
          <ac:spMkLst>
            <pc:docMk/>
            <pc:sldMk cId="4257213371" sldId="275"/>
            <ac:spMk id="4" creationId="{70D74739-D2CC-71E5-B97C-8547A6CEB6F0}"/>
          </ac:spMkLst>
        </pc:spChg>
        <pc:spChg chg="add mod">
          <ac:chgData name="sameer ahmad" userId="3a3ee6f44fe964ba" providerId="LiveId" clId="{F48BBEA6-0EF5-475C-924A-4FD59633E6F8}" dt="2024-07-25T10:02:07.697" v="973" actId="5793"/>
          <ac:spMkLst>
            <pc:docMk/>
            <pc:sldMk cId="4257213371" sldId="275"/>
            <ac:spMk id="5" creationId="{6FF0EA1A-3BA1-2C1F-9573-040102E2B599}"/>
          </ac:spMkLst>
        </pc:spChg>
      </pc:sldChg>
      <pc:sldChg chg="addSp delSp modSp new mod">
        <pc:chgData name="sameer ahmad" userId="3a3ee6f44fe964ba" providerId="LiveId" clId="{F48BBEA6-0EF5-475C-924A-4FD59633E6F8}" dt="2024-07-25T10:23:06.475" v="1341" actId="1076"/>
        <pc:sldMkLst>
          <pc:docMk/>
          <pc:sldMk cId="2942915898" sldId="276"/>
        </pc:sldMkLst>
        <pc:spChg chg="mod">
          <ac:chgData name="sameer ahmad" userId="3a3ee6f44fe964ba" providerId="LiveId" clId="{F48BBEA6-0EF5-475C-924A-4FD59633E6F8}" dt="2024-07-25T10:21:24.594" v="1265" actId="1076"/>
          <ac:spMkLst>
            <pc:docMk/>
            <pc:sldMk cId="2942915898" sldId="276"/>
            <ac:spMk id="2" creationId="{851710A8-D23E-A6FC-6440-D6DC58712798}"/>
          </ac:spMkLst>
        </pc:spChg>
        <pc:spChg chg="add del mod">
          <ac:chgData name="sameer ahmad" userId="3a3ee6f44fe964ba" providerId="LiveId" clId="{F48BBEA6-0EF5-475C-924A-4FD59633E6F8}" dt="2024-07-25T10:21:58.800" v="1277"/>
          <ac:spMkLst>
            <pc:docMk/>
            <pc:sldMk cId="2942915898" sldId="276"/>
            <ac:spMk id="3" creationId="{84C1DA31-4693-6D33-CA30-67DF4DFCE156}"/>
          </ac:spMkLst>
        </pc:spChg>
        <pc:spChg chg="add del mod">
          <ac:chgData name="sameer ahmad" userId="3a3ee6f44fe964ba" providerId="LiveId" clId="{F48BBEA6-0EF5-475C-924A-4FD59633E6F8}" dt="2024-07-25T10:22:13.241" v="1282"/>
          <ac:spMkLst>
            <pc:docMk/>
            <pc:sldMk cId="2942915898" sldId="276"/>
            <ac:spMk id="4" creationId="{AA1EEBCF-88CD-8223-49E3-7AACB7D57B54}"/>
          </ac:spMkLst>
        </pc:spChg>
        <pc:spChg chg="add mod">
          <ac:chgData name="sameer ahmad" userId="3a3ee6f44fe964ba" providerId="LiveId" clId="{F48BBEA6-0EF5-475C-924A-4FD59633E6F8}" dt="2024-07-25T10:23:06.475" v="1341" actId="1076"/>
          <ac:spMkLst>
            <pc:docMk/>
            <pc:sldMk cId="2942915898" sldId="276"/>
            <ac:spMk id="9" creationId="{5764C499-E57A-1304-DDE4-5D43E5A91048}"/>
          </ac:spMkLst>
        </pc:spChg>
        <pc:picChg chg="add mod">
          <ac:chgData name="sameer ahmad" userId="3a3ee6f44fe964ba" providerId="LiveId" clId="{F48BBEA6-0EF5-475C-924A-4FD59633E6F8}" dt="2024-07-25T10:21:41.283" v="1271" actId="1076"/>
          <ac:picMkLst>
            <pc:docMk/>
            <pc:sldMk cId="2942915898" sldId="276"/>
            <ac:picMk id="6" creationId="{D6D8FC31-4EC6-FA5E-2E1E-8EF8F13E31C3}"/>
          </ac:picMkLst>
        </pc:picChg>
        <pc:picChg chg="add mod">
          <ac:chgData name="sameer ahmad" userId="3a3ee6f44fe964ba" providerId="LiveId" clId="{F48BBEA6-0EF5-475C-924A-4FD59633E6F8}" dt="2024-07-25T10:22:17.609" v="1283" actId="1076"/>
          <ac:picMkLst>
            <pc:docMk/>
            <pc:sldMk cId="2942915898" sldId="276"/>
            <ac:picMk id="7" creationId="{6ADA0E58-CA20-93D0-5F45-3AC49CFD9C78}"/>
          </ac:picMkLst>
        </pc:picChg>
        <pc:picChg chg="add mod">
          <ac:chgData name="sameer ahmad" userId="3a3ee6f44fe964ba" providerId="LiveId" clId="{F48BBEA6-0EF5-475C-924A-4FD59633E6F8}" dt="2024-07-25T10:22:19.651" v="1284" actId="1076"/>
          <ac:picMkLst>
            <pc:docMk/>
            <pc:sldMk cId="2942915898" sldId="276"/>
            <ac:picMk id="8" creationId="{A214481F-AC6C-3CAB-93DE-9503CC758BA0}"/>
          </ac:picMkLst>
        </pc:picChg>
        <pc:picChg chg="add mod">
          <ac:chgData name="sameer ahmad" userId="3a3ee6f44fe964ba" providerId="LiveId" clId="{F48BBEA6-0EF5-475C-924A-4FD59633E6F8}" dt="2024-07-25T10:21:58.795" v="1276"/>
          <ac:picMkLst>
            <pc:docMk/>
            <pc:sldMk cId="2942915898" sldId="276"/>
            <ac:picMk id="5122" creationId="{F1436EB2-AA26-8B95-EE7A-0C824C79B86E}"/>
          </ac:picMkLst>
        </pc:picChg>
        <pc:picChg chg="add mod">
          <ac:chgData name="sameer ahmad" userId="3a3ee6f44fe964ba" providerId="LiveId" clId="{F48BBEA6-0EF5-475C-924A-4FD59633E6F8}" dt="2024-07-25T10:22:13.225" v="1281"/>
          <ac:picMkLst>
            <pc:docMk/>
            <pc:sldMk cId="2942915898" sldId="276"/>
            <ac:picMk id="5124" creationId="{AF60D55E-4AB4-03A4-C178-684B7CEF7D11}"/>
          </ac:picMkLst>
        </pc:picChg>
      </pc:sldChg>
      <pc:sldChg chg="new del">
        <pc:chgData name="sameer ahmad" userId="3a3ee6f44fe964ba" providerId="LiveId" clId="{F48BBEA6-0EF5-475C-924A-4FD59633E6F8}" dt="2024-07-25T10:16:44.572" v="1168" actId="47"/>
        <pc:sldMkLst>
          <pc:docMk/>
          <pc:sldMk cId="3511025251" sldId="276"/>
        </pc:sldMkLst>
      </pc:sldChg>
      <pc:sldChg chg="addSp delSp modSp add mod modClrScheme chgLayout">
        <pc:chgData name="sameer ahmad" userId="3a3ee6f44fe964ba" providerId="LiveId" clId="{F48BBEA6-0EF5-475C-924A-4FD59633E6F8}" dt="2024-07-25T10:34:29.630" v="1505" actId="2711"/>
        <pc:sldMkLst>
          <pc:docMk/>
          <pc:sldMk cId="1931868647" sldId="277"/>
        </pc:sldMkLst>
        <pc:spChg chg="mod ord">
          <ac:chgData name="sameer ahmad" userId="3a3ee6f44fe964ba" providerId="LiveId" clId="{F48BBEA6-0EF5-475C-924A-4FD59633E6F8}" dt="2024-07-25T10:32:36.977" v="1414" actId="1076"/>
          <ac:spMkLst>
            <pc:docMk/>
            <pc:sldMk cId="1931868647" sldId="277"/>
            <ac:spMk id="2" creationId="{A03B2EC1-B7BF-CE7B-C9A6-7635DA95F4F6}"/>
          </ac:spMkLst>
        </pc:spChg>
        <pc:spChg chg="add mod ord">
          <ac:chgData name="sameer ahmad" userId="3a3ee6f44fe964ba" providerId="LiveId" clId="{F48BBEA6-0EF5-475C-924A-4FD59633E6F8}" dt="2024-07-25T10:34:29.630" v="1505" actId="2711"/>
          <ac:spMkLst>
            <pc:docMk/>
            <pc:sldMk cId="1931868647" sldId="277"/>
            <ac:spMk id="3" creationId="{BB034C4B-2D00-9AD0-486E-70A74774A31C}"/>
          </ac:spMkLst>
        </pc:spChg>
        <pc:spChg chg="add del mod ord">
          <ac:chgData name="sameer ahmad" userId="3a3ee6f44fe964ba" providerId="LiveId" clId="{F48BBEA6-0EF5-475C-924A-4FD59633E6F8}" dt="2024-07-25T10:27:12.875" v="1356" actId="22"/>
          <ac:spMkLst>
            <pc:docMk/>
            <pc:sldMk cId="1931868647" sldId="277"/>
            <ac:spMk id="4" creationId="{D71FF237-8FCB-FC18-F756-6AB2B27692D5}"/>
          </ac:spMkLst>
        </pc:spChg>
        <pc:spChg chg="add mod ord">
          <ac:chgData name="sameer ahmad" userId="3a3ee6f44fe964ba" providerId="LiveId" clId="{F48BBEA6-0EF5-475C-924A-4FD59633E6F8}" dt="2024-07-25T10:34:14.068" v="1503" actId="1076"/>
          <ac:spMkLst>
            <pc:docMk/>
            <pc:sldMk cId="1931868647" sldId="277"/>
            <ac:spMk id="5" creationId="{143E4B3F-0297-71A9-CD53-621DBBBEA8D3}"/>
          </ac:spMkLst>
        </pc:spChg>
        <pc:spChg chg="add del mod ord">
          <ac:chgData name="sameer ahmad" userId="3a3ee6f44fe964ba" providerId="LiveId" clId="{F48BBEA6-0EF5-475C-924A-4FD59633E6F8}" dt="2024-07-25T10:28:07.328" v="1362" actId="22"/>
          <ac:spMkLst>
            <pc:docMk/>
            <pc:sldMk cId="1931868647" sldId="277"/>
            <ac:spMk id="6" creationId="{9B791824-81EC-CB70-0C9F-9E7B2BDD22ED}"/>
          </ac:spMkLst>
        </pc:spChg>
        <pc:spChg chg="del mod">
          <ac:chgData name="sameer ahmad" userId="3a3ee6f44fe964ba" providerId="LiveId" clId="{F48BBEA6-0EF5-475C-924A-4FD59633E6F8}" dt="2024-07-25T10:26:24.441" v="1354"/>
          <ac:spMkLst>
            <pc:docMk/>
            <pc:sldMk cId="1931868647" sldId="277"/>
            <ac:spMk id="8" creationId="{DB87B436-8B8E-BD24-F3A0-38CE283834DC}"/>
          </ac:spMkLst>
        </pc:spChg>
        <pc:spChg chg="add mod">
          <ac:chgData name="sameer ahmad" userId="3a3ee6f44fe964ba" providerId="LiveId" clId="{F48BBEA6-0EF5-475C-924A-4FD59633E6F8}" dt="2024-07-25T10:33:59.422" v="1500" actId="1076"/>
          <ac:spMkLst>
            <pc:docMk/>
            <pc:sldMk cId="1931868647" sldId="277"/>
            <ac:spMk id="14" creationId="{49B0B251-AEF8-22AB-3845-E80E7FD3DA94}"/>
          </ac:spMkLst>
        </pc:spChg>
        <pc:picChg chg="add mod ord">
          <ac:chgData name="sameer ahmad" userId="3a3ee6f44fe964ba" providerId="LiveId" clId="{F48BBEA6-0EF5-475C-924A-4FD59633E6F8}" dt="2024-07-25T10:33:08.791" v="1423" actId="1076"/>
          <ac:picMkLst>
            <pc:docMk/>
            <pc:sldMk cId="1931868647" sldId="277"/>
            <ac:picMk id="9" creationId="{E1DC9D3E-3644-48DB-80B6-3D3CB2F09BB7}"/>
          </ac:picMkLst>
        </pc:picChg>
        <pc:picChg chg="add mod ord">
          <ac:chgData name="sameer ahmad" userId="3a3ee6f44fe964ba" providerId="LiveId" clId="{F48BBEA6-0EF5-475C-924A-4FD59633E6F8}" dt="2024-07-25T10:33:02.839" v="1421" actId="1076"/>
          <ac:picMkLst>
            <pc:docMk/>
            <pc:sldMk cId="1931868647" sldId="277"/>
            <ac:picMk id="11" creationId="{202B0081-E944-BC1B-3121-DCA9B946CF52}"/>
          </ac:picMkLst>
        </pc:picChg>
        <pc:picChg chg="add mod">
          <ac:chgData name="sameer ahmad" userId="3a3ee6f44fe964ba" providerId="LiveId" clId="{F48BBEA6-0EF5-475C-924A-4FD59633E6F8}" dt="2024-07-25T10:33:17.642" v="1425" actId="1076"/>
          <ac:picMkLst>
            <pc:docMk/>
            <pc:sldMk cId="1931868647" sldId="277"/>
            <ac:picMk id="13" creationId="{73A8B62D-9871-FB74-981E-9BAA84C2EB90}"/>
          </ac:picMkLst>
        </pc:picChg>
      </pc:sldChg>
      <pc:sldChg chg="addSp delSp modSp new mod modClrScheme chgLayout">
        <pc:chgData name="sameer ahmad" userId="3a3ee6f44fe964ba" providerId="LiveId" clId="{F48BBEA6-0EF5-475C-924A-4FD59633E6F8}" dt="2024-07-25T11:27:37.233" v="1675"/>
        <pc:sldMkLst>
          <pc:docMk/>
          <pc:sldMk cId="1737956269" sldId="278"/>
        </pc:sldMkLst>
        <pc:spChg chg="del mod ord">
          <ac:chgData name="sameer ahmad" userId="3a3ee6f44fe964ba" providerId="LiveId" clId="{F48BBEA6-0EF5-475C-924A-4FD59633E6F8}" dt="2024-07-25T10:38:25.148" v="1644" actId="700"/>
          <ac:spMkLst>
            <pc:docMk/>
            <pc:sldMk cId="1737956269" sldId="278"/>
            <ac:spMk id="2" creationId="{67725D29-7588-DCE0-4ACA-749CB375A68F}"/>
          </ac:spMkLst>
        </pc:spChg>
        <pc:spChg chg="del mod ord">
          <ac:chgData name="sameer ahmad" userId="3a3ee6f44fe964ba" providerId="LiveId" clId="{F48BBEA6-0EF5-475C-924A-4FD59633E6F8}" dt="2024-07-25T10:38:25.148" v="1644" actId="700"/>
          <ac:spMkLst>
            <pc:docMk/>
            <pc:sldMk cId="1737956269" sldId="278"/>
            <ac:spMk id="3" creationId="{56C56A94-8932-F38C-3B75-7F0042F5A65B}"/>
          </ac:spMkLst>
        </pc:spChg>
        <pc:spChg chg="del">
          <ac:chgData name="sameer ahmad" userId="3a3ee6f44fe964ba" providerId="LiveId" clId="{F48BBEA6-0EF5-475C-924A-4FD59633E6F8}" dt="2024-07-25T10:38:25.148" v="1644" actId="700"/>
          <ac:spMkLst>
            <pc:docMk/>
            <pc:sldMk cId="1737956269" sldId="278"/>
            <ac:spMk id="4" creationId="{484499E5-85FC-D774-3E82-723C290282B7}"/>
          </ac:spMkLst>
        </pc:spChg>
        <pc:spChg chg="add mod ord">
          <ac:chgData name="sameer ahmad" userId="3a3ee6f44fe964ba" providerId="LiveId" clId="{F48BBEA6-0EF5-475C-924A-4FD59633E6F8}" dt="2024-07-25T10:38:43.007" v="1652" actId="20577"/>
          <ac:spMkLst>
            <pc:docMk/>
            <pc:sldMk cId="1737956269" sldId="278"/>
            <ac:spMk id="5" creationId="{9E860EE2-BA29-9BBB-5E9F-48E3EFBC32F6}"/>
          </ac:spMkLst>
        </pc:spChg>
        <pc:spChg chg="add mod ord">
          <ac:chgData name="sameer ahmad" userId="3a3ee6f44fe964ba" providerId="LiveId" clId="{F48BBEA6-0EF5-475C-924A-4FD59633E6F8}" dt="2024-07-25T11:27:37.233" v="1675"/>
          <ac:spMkLst>
            <pc:docMk/>
            <pc:sldMk cId="1737956269" sldId="278"/>
            <ac:spMk id="6" creationId="{619E32A5-57AA-2297-ED39-7D7A50B61A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15Sameer/Employee_Burnout_Analys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ameerahmad_shaik@srmap.edu.in"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idx="4294967295"/>
          </p:nvPr>
        </p:nvSpPr>
        <p:spPr>
          <a:xfrm>
            <a:off x="518528" y="1052700"/>
            <a:ext cx="10779918" cy="1020575"/>
          </a:xfrm>
        </p:spPr>
        <p:txBody>
          <a:bodyPr>
            <a:normAutofit fontScale="90000"/>
          </a:bodyPr>
          <a:lstStyle/>
          <a:p>
            <a:r>
              <a:rPr lang="en-US" sz="4000" dirty="0">
                <a:latin typeface="Times New Roman" panose="02020603050405020304" pitchFamily="18" charset="0"/>
                <a:cs typeface="Times New Roman" panose="02020603050405020304" pitchFamily="18" charset="0"/>
              </a:rPr>
              <a:t>Employee Burnout Analysis/prediction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4294967295"/>
          </p:nvPr>
        </p:nvSpPr>
        <p:spPr>
          <a:xfrm>
            <a:off x="117987" y="946010"/>
            <a:ext cx="10993438" cy="186372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GB"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50404" y="2858248"/>
            <a:ext cx="11316167" cy="366936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FF83E-1CEF-500E-C447-95174305872F}"/>
              </a:ext>
            </a:extLst>
          </p:cNvPr>
          <p:cNvSpPr txBox="1"/>
          <p:nvPr/>
        </p:nvSpPr>
        <p:spPr>
          <a:xfrm>
            <a:off x="301158" y="656383"/>
            <a:ext cx="11589684" cy="523220"/>
          </a:xfrm>
          <a:prstGeom prst="rect">
            <a:avLst/>
          </a:prstGeom>
          <a:noFill/>
        </p:spPr>
        <p:txBody>
          <a:bodyPr wrap="square">
            <a:spAutoFit/>
          </a:bodyPr>
          <a:lstStyle/>
          <a:p>
            <a:r>
              <a:rPr kumimoji="0" lang="en-US" sz="2800" b="0" i="0" u="none" strike="noStrike" kern="1200" cap="all" spc="0" normalizeH="0" baseline="0" noProof="0" dirty="0">
                <a:ln>
                  <a:noFill/>
                </a:ln>
                <a:solidFill>
                  <a:prstClr val="black">
                    <a:lumMod val="75000"/>
                    <a:lumOff val="25000"/>
                  </a:prstClr>
                </a:solidFill>
                <a:effectLst/>
                <a:uLnTx/>
                <a:uFillTx/>
                <a:latin typeface="Franklin Gothic Demi" panose="020B0502020104020203"/>
                <a:ea typeface="+mj-ea"/>
                <a:cs typeface="+mj-cs"/>
              </a:rPr>
              <a:t>How did you customize the project and make it your own</a:t>
            </a:r>
            <a:endParaRPr lang="en-IN" dirty="0"/>
          </a:p>
        </p:txBody>
      </p:sp>
      <p:sp>
        <p:nvSpPr>
          <p:cNvPr id="4" name="TextBox 3">
            <a:extLst>
              <a:ext uri="{FF2B5EF4-FFF2-40B4-BE49-F238E27FC236}">
                <a16:creationId xmlns:a16="http://schemas.microsoft.com/office/drawing/2014/main" id="{70D74739-D2CC-71E5-B97C-8547A6CEB6F0}"/>
              </a:ext>
            </a:extLst>
          </p:cNvPr>
          <p:cNvSpPr txBox="1"/>
          <p:nvPr/>
        </p:nvSpPr>
        <p:spPr>
          <a:xfrm>
            <a:off x="301158" y="1357639"/>
            <a:ext cx="11748591" cy="505791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FF0EA1A-3BA1-2C1F-9573-040102E2B599}"/>
              </a:ext>
            </a:extLst>
          </p:cNvPr>
          <p:cNvSpPr txBox="1"/>
          <p:nvPr/>
        </p:nvSpPr>
        <p:spPr>
          <a:xfrm>
            <a:off x="364751" y="1441213"/>
            <a:ext cx="11748591" cy="5355312"/>
          </a:xfrm>
          <a:prstGeom prst="rect">
            <a:avLst/>
          </a:prstGeom>
          <a:noFill/>
        </p:spPr>
        <p:txBody>
          <a:bodyPr wrap="square" rtlCol="0">
            <a:spAutoFit/>
          </a:bodyPr>
          <a:lstStyle/>
          <a:p>
            <a:pPr marL="285750" indent="-285750">
              <a:buFont typeface="Wingdings" panose="05000000000000000000" pitchFamily="2" charset="2"/>
              <a:buChar char="q"/>
            </a:pPr>
            <a:r>
              <a:rPr lang="en-GB" b="1" dirty="0">
                <a:latin typeface="Bookman Old Style" panose="02050604050505020204" pitchFamily="18" charset="0"/>
              </a:rPr>
              <a:t>Customization:</a:t>
            </a:r>
          </a:p>
          <a:p>
            <a:pPr marL="742950" lvl="1" indent="-285750">
              <a:buFont typeface="Wingdings" panose="05000000000000000000" pitchFamily="2" charset="2"/>
              <a:buChar char="ü"/>
            </a:pPr>
            <a:r>
              <a:rPr lang="en-GB" b="1" dirty="0">
                <a:latin typeface="Bookman Old Style" panose="02050604050505020204" pitchFamily="18" charset="0"/>
              </a:rPr>
              <a:t>Detailed EDA: </a:t>
            </a:r>
            <a:r>
              <a:rPr lang="en-GB" dirty="0">
                <a:latin typeface="Bookman Old Style" panose="02050604050505020204" pitchFamily="18" charset="0"/>
              </a:rPr>
              <a:t>Conducted in-depth exploratory data analysis to understand data distributions, correlations, and patterns.</a:t>
            </a:r>
          </a:p>
          <a:p>
            <a:pPr lvl="1"/>
            <a:endParaRPr lang="en-GB" dirty="0">
              <a:latin typeface="Bookman Old Style" panose="02050604050505020204" pitchFamily="18" charset="0"/>
            </a:endParaRPr>
          </a:p>
          <a:p>
            <a:pPr marL="742950" lvl="1" indent="-285750">
              <a:buFont typeface="Wingdings" panose="05000000000000000000" pitchFamily="2" charset="2"/>
              <a:buChar char="ü"/>
            </a:pPr>
            <a:r>
              <a:rPr lang="en-GB" b="1" dirty="0">
                <a:latin typeface="Bookman Old Style" panose="02050604050505020204" pitchFamily="18" charset="0"/>
              </a:rPr>
              <a:t>Outlier Detection and Removal: </a:t>
            </a:r>
            <a:r>
              <a:rPr lang="en-GB" dirty="0">
                <a:latin typeface="Bookman Old Style" panose="02050604050505020204" pitchFamily="18" charset="0"/>
              </a:rPr>
              <a:t>Implemented robust outlier detection and removal techniques to improve model accuracy.</a:t>
            </a:r>
          </a:p>
          <a:p>
            <a:pPr lvl="1"/>
            <a:endParaRPr lang="en-GB" dirty="0">
              <a:latin typeface="Bookman Old Style" panose="02050604050505020204" pitchFamily="18" charset="0"/>
            </a:endParaRPr>
          </a:p>
          <a:p>
            <a:pPr marL="742950" lvl="1" indent="-285750">
              <a:buFont typeface="Wingdings" panose="05000000000000000000" pitchFamily="2" charset="2"/>
              <a:buChar char="ü"/>
            </a:pPr>
            <a:r>
              <a:rPr lang="en-GB" b="1" dirty="0">
                <a:latin typeface="Bookman Old Style" panose="02050604050505020204" pitchFamily="18" charset="0"/>
              </a:rPr>
              <a:t>Feature Engineering: </a:t>
            </a:r>
            <a:r>
              <a:rPr lang="en-GB" dirty="0">
                <a:latin typeface="Bookman Old Style" panose="02050604050505020204" pitchFamily="18" charset="0"/>
              </a:rPr>
              <a:t>Created new features and used one-hot encoding for categorical variables to enhance model performance.</a:t>
            </a:r>
          </a:p>
          <a:p>
            <a:pPr marL="742950" lvl="1" indent="-285750">
              <a:buFont typeface="Wingdings" panose="05000000000000000000" pitchFamily="2" charset="2"/>
              <a:buChar char="ü"/>
            </a:pPr>
            <a:endParaRPr lang="en-IN" dirty="0">
              <a:latin typeface="Bookman Old Style" panose="02050604050505020204" pitchFamily="18" charset="0"/>
            </a:endParaRPr>
          </a:p>
          <a:p>
            <a:pPr marL="285750" indent="-285750">
              <a:buFont typeface="Wingdings" panose="05000000000000000000" pitchFamily="2" charset="2"/>
              <a:buChar char="q"/>
            </a:pPr>
            <a:r>
              <a:rPr lang="en-GB" b="1" dirty="0">
                <a:latin typeface="Bookman Old Style" panose="02050604050505020204" pitchFamily="18" charset="0"/>
              </a:rPr>
              <a:t>Innovative and Unique Aspects</a:t>
            </a:r>
            <a:r>
              <a:rPr lang="en-GB" dirty="0">
                <a:latin typeface="Bookman Old Style" panose="02050604050505020204" pitchFamily="18" charset="0"/>
              </a:rPr>
              <a:t>:</a:t>
            </a:r>
          </a:p>
          <a:p>
            <a:pPr marL="742950" lvl="1" indent="-285750">
              <a:buFont typeface="Wingdings" panose="05000000000000000000" pitchFamily="2" charset="2"/>
              <a:buChar char="ü"/>
            </a:pPr>
            <a:r>
              <a:rPr lang="en-GB" b="1" dirty="0">
                <a:latin typeface="Bookman Old Style" panose="02050604050505020204" pitchFamily="18" charset="0"/>
              </a:rPr>
              <a:t>EDA Visualizations:</a:t>
            </a:r>
            <a:r>
              <a:rPr lang="en-GB" dirty="0">
                <a:latin typeface="Bookman Old Style" panose="02050604050505020204" pitchFamily="18" charset="0"/>
              </a:rPr>
              <a:t> Used advanced visualizations to uncover hidden patterns and insights in the data.</a:t>
            </a:r>
          </a:p>
          <a:p>
            <a:pPr lvl="1"/>
            <a:endParaRPr lang="en-GB" dirty="0">
              <a:latin typeface="Bookman Old Style" panose="02050604050505020204" pitchFamily="18" charset="0"/>
            </a:endParaRPr>
          </a:p>
          <a:p>
            <a:pPr marL="742950" lvl="1" indent="-285750">
              <a:buFont typeface="Wingdings" panose="05000000000000000000" pitchFamily="2" charset="2"/>
              <a:buChar char="ü"/>
            </a:pPr>
            <a:r>
              <a:rPr lang="en-GB" b="1" dirty="0">
                <a:latin typeface="Bookman Old Style" panose="02050604050505020204" pitchFamily="18" charset="0"/>
              </a:rPr>
              <a:t>Correlation Analysis: </a:t>
            </a:r>
            <a:r>
              <a:rPr lang="en-GB" dirty="0">
                <a:latin typeface="Bookman Old Style" panose="02050604050505020204" pitchFamily="18" charset="0"/>
              </a:rPr>
              <a:t>Conducted comprehensive correlation analysis to identify the most impactful features.</a:t>
            </a:r>
          </a:p>
          <a:p>
            <a:pPr lvl="1"/>
            <a:endParaRPr lang="en-GB" dirty="0">
              <a:latin typeface="Bookman Old Style" panose="02050604050505020204" pitchFamily="18" charset="0"/>
            </a:endParaRPr>
          </a:p>
          <a:p>
            <a:pPr marL="742950" lvl="1" indent="-285750">
              <a:buFont typeface="Wingdings" panose="05000000000000000000" pitchFamily="2" charset="2"/>
              <a:buChar char="ü"/>
            </a:pPr>
            <a:r>
              <a:rPr lang="en-GB" b="1" dirty="0">
                <a:latin typeface="Bookman Old Style" panose="02050604050505020204" pitchFamily="18" charset="0"/>
              </a:rPr>
              <a:t>Outlier Handling: </a:t>
            </a:r>
            <a:r>
              <a:rPr lang="en-GB" dirty="0">
                <a:latin typeface="Bookman Old Style" panose="02050604050505020204" pitchFamily="18" charset="0"/>
              </a:rPr>
              <a:t>Improved model accuracy by detecting and removing outliers using the IQR method.</a:t>
            </a:r>
          </a:p>
        </p:txBody>
      </p:sp>
    </p:spTree>
    <p:extLst>
      <p:ext uri="{BB962C8B-B14F-4D97-AF65-F5344CB8AC3E}">
        <p14:creationId xmlns:p14="http://schemas.microsoft.com/office/powerpoint/2010/main" val="425721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20840" y="648929"/>
            <a:ext cx="11029616" cy="609600"/>
          </a:xfrm>
        </p:spPr>
        <p:txBody>
          <a:bodyPr anchor="ctr"/>
          <a:lstStyle/>
          <a:p>
            <a:r>
              <a:rPr lang="en-GB" dirty="0"/>
              <a:t>MODELLING</a:t>
            </a:r>
            <a:endParaRPr lang="en-US" dirty="0"/>
          </a:p>
        </p:txBody>
      </p:sp>
      <p:sp>
        <p:nvSpPr>
          <p:cNvPr id="8" name="TextBox 7">
            <a:extLst>
              <a:ext uri="{FF2B5EF4-FFF2-40B4-BE49-F238E27FC236}">
                <a16:creationId xmlns:a16="http://schemas.microsoft.com/office/drawing/2014/main" id="{DB87B436-8B8E-BD24-F3A0-38CE283834DC}"/>
              </a:ext>
            </a:extLst>
          </p:cNvPr>
          <p:cNvSpPr txBox="1"/>
          <p:nvPr/>
        </p:nvSpPr>
        <p:spPr>
          <a:xfrm>
            <a:off x="320840" y="1166842"/>
            <a:ext cx="11289967"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Techniques Used:</a:t>
            </a:r>
            <a:r>
              <a:rPr kumimoji="0" lang="en-US" altLang="en-US" sz="1800" b="0" i="0" u="none" strike="noStrike" cap="none" normalizeH="0" baseline="0" dirty="0">
                <a:ln>
                  <a:noFill/>
                </a:ln>
                <a:solidFill>
                  <a:schemeClr val="tx1"/>
                </a:solidFill>
                <a:effectLst/>
                <a:latin typeface="Bookman Old Style" panose="02050604050505020204" pitchFamily="18" charset="0"/>
              </a:rPr>
              <a:t> Linear Regression for prediction.</a:t>
            </a:r>
          </a:p>
          <a:p>
            <a:pPr marL="742950" lvl="1" indent="-285750" eaLnBrk="0" fontAlgn="base" hangingPunct="0">
              <a:spcBef>
                <a:spcPct val="0"/>
              </a:spcBef>
              <a:spcAft>
                <a:spcPct val="0"/>
              </a:spcAft>
              <a:buFont typeface="Wingdings" panose="05000000000000000000" pitchFamily="2" charset="2"/>
              <a:buChar char="Ø"/>
            </a:pPr>
            <a:endParaRPr kumimoji="0" lang="en-US" altLang="en-US" b="1" i="0" u="none" strike="noStrike" cap="none" normalizeH="0" baseline="0" dirty="0">
              <a:ln>
                <a:noFill/>
              </a:ln>
              <a:solidFill>
                <a:schemeClr val="tx1"/>
              </a:solidFill>
              <a:effectLst/>
              <a:latin typeface="Bookman Old Style" panose="02050604050505020204" pitchFamily="18" charset="0"/>
            </a:endParaRPr>
          </a:p>
          <a:p>
            <a:pPr marL="742950" lvl="1" indent="-285750"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Bookman Old Style" panose="02050604050505020204" pitchFamily="18" charset="0"/>
              </a:rPr>
              <a:t>Methodologies:</a:t>
            </a:r>
          </a:p>
          <a:p>
            <a:pPr lvl="1"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Bookman Old Style" panose="02050604050505020204" pitchFamily="18" charset="0"/>
            </a:endParaRPr>
          </a:p>
          <a:p>
            <a:pPr marL="1200150" lvl="2" indent="-285750"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Bookman Old Style" panose="02050604050505020204" pitchFamily="18" charset="0"/>
              </a:rPr>
              <a:t>Data Cleaning:</a:t>
            </a:r>
            <a:r>
              <a:rPr kumimoji="0" lang="en-US" altLang="en-US" b="0" i="0" u="none" strike="noStrike" cap="none" normalizeH="0" baseline="0" dirty="0">
                <a:ln>
                  <a:noFill/>
                </a:ln>
                <a:solidFill>
                  <a:schemeClr val="tx1"/>
                </a:solidFill>
                <a:effectLst/>
                <a:latin typeface="Bookman Old Style" panose="02050604050505020204" pitchFamily="18" charset="0"/>
              </a:rPr>
              <a:t> Removal of null values and irrelevant features.</a:t>
            </a:r>
          </a:p>
          <a:p>
            <a:pPr lvl="2"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Bookman Old Style" panose="02050604050505020204" pitchFamily="18" charset="0"/>
            </a:endParaRPr>
          </a:p>
          <a:p>
            <a:pPr marL="1200150" lvl="2" indent="-285750" eaLnBrk="0" fontAlgn="base" hangingPunct="0">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Bookman Old Style" panose="02050604050505020204" pitchFamily="18" charset="0"/>
              </a:rPr>
              <a:t>EDA:</a:t>
            </a:r>
            <a:r>
              <a:rPr kumimoji="0" lang="en-US" altLang="en-US" sz="1800" b="0" i="0" u="none" strike="noStrike" cap="none" normalizeH="0" baseline="0" dirty="0">
                <a:ln>
                  <a:noFill/>
                </a:ln>
                <a:solidFill>
                  <a:schemeClr val="tx1"/>
                </a:solidFill>
                <a:effectLst/>
                <a:latin typeface="Bookman Old Style" panose="02050604050505020204" pitchFamily="18" charset="0"/>
              </a:rPr>
              <a:t> Visualization of data distributions and correlations.</a:t>
            </a:r>
          </a:p>
          <a:p>
            <a:pPr lvl="2"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1200150" lvl="2" indent="-285750" eaLnBrk="0" fontAlgn="base" hangingPunct="0">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Bookman Old Style" panose="02050604050505020204" pitchFamily="18" charset="0"/>
              </a:rPr>
              <a:t>Feature Engineering:</a:t>
            </a:r>
            <a:r>
              <a:rPr kumimoji="0" lang="en-US" altLang="en-US" sz="1800" b="0" i="0" u="none" strike="noStrike" cap="none" normalizeH="0" baseline="0" dirty="0">
                <a:ln>
                  <a:noFill/>
                </a:ln>
                <a:solidFill>
                  <a:schemeClr val="tx1"/>
                </a:solidFill>
                <a:effectLst/>
                <a:latin typeface="Bookman Old Style" panose="02050604050505020204" pitchFamily="18" charset="0"/>
              </a:rPr>
              <a:t> One-hot encoding of categorical variables. </a:t>
            </a:r>
          </a:p>
          <a:p>
            <a:pPr lvl="2"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1200150" lvl="2" indent="-285750" eaLnBrk="0" fontAlgn="base" hangingPunct="0">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Bookman Old Style" panose="02050604050505020204" pitchFamily="18" charset="0"/>
              </a:rPr>
              <a:t>Scaling:</a:t>
            </a:r>
            <a:r>
              <a:rPr kumimoji="0" lang="en-US" altLang="en-US" sz="1800" b="0" i="0" u="none" strike="noStrike" cap="none" normalizeH="0" baseline="0" dirty="0">
                <a:ln>
                  <a:noFill/>
                </a:ln>
                <a:solidFill>
                  <a:schemeClr val="tx1"/>
                </a:solidFill>
                <a:effectLst/>
                <a:latin typeface="Bookman Old Style" panose="02050604050505020204" pitchFamily="18" charset="0"/>
              </a:rPr>
              <a:t> </a:t>
            </a:r>
            <a:r>
              <a:rPr kumimoji="0" lang="en-US" altLang="en-US" sz="1800" b="0" i="0" u="none" strike="noStrike" cap="none" normalizeH="0" baseline="0" dirty="0" err="1">
                <a:ln>
                  <a:noFill/>
                </a:ln>
                <a:solidFill>
                  <a:schemeClr val="tx1"/>
                </a:solidFill>
                <a:effectLst/>
                <a:latin typeface="Bookman Old Style" panose="02050604050505020204" pitchFamily="18" charset="0"/>
              </a:rPr>
              <a:t>MinMaxScaler</a:t>
            </a:r>
            <a:r>
              <a:rPr kumimoji="0" lang="en-US" altLang="en-US" sz="1800" b="0" i="0" u="none" strike="noStrike" cap="none" normalizeH="0" baseline="0" dirty="0">
                <a:ln>
                  <a:noFill/>
                </a:ln>
                <a:solidFill>
                  <a:schemeClr val="tx1"/>
                </a:solidFill>
                <a:effectLst/>
                <a:latin typeface="Bookman Old Style" panose="02050604050505020204" pitchFamily="18" charset="0"/>
              </a:rPr>
              <a:t> for feature normalization.</a:t>
            </a:r>
          </a:p>
          <a:p>
            <a:pPr lvl="2"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1200150" lvl="2" indent="-285750" eaLnBrk="0" fontAlgn="base" hangingPunct="0">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Bookman Old Style" panose="02050604050505020204" pitchFamily="18" charset="0"/>
              </a:rPr>
              <a:t>Model Training:</a:t>
            </a:r>
            <a:r>
              <a:rPr kumimoji="0" lang="en-US" altLang="en-US" sz="1800" b="0" i="0" u="none" strike="noStrike" cap="none" normalizeH="0" baseline="0" dirty="0">
                <a:ln>
                  <a:noFill/>
                </a:ln>
                <a:solidFill>
                  <a:schemeClr val="tx1"/>
                </a:solidFill>
                <a:effectLst/>
                <a:latin typeface="Bookman Old Style" panose="02050604050505020204" pitchFamily="18" charset="0"/>
              </a:rPr>
              <a:t> Linear Regression model.</a:t>
            </a:r>
          </a:p>
          <a:p>
            <a:pPr lvl="2"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1200150" lvl="2" indent="-285750" eaLnBrk="0" fontAlgn="base" hangingPunct="0">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Bookman Old Style" panose="02050604050505020204" pitchFamily="18" charset="0"/>
              </a:rPr>
              <a:t>Evaluation:</a:t>
            </a:r>
            <a:r>
              <a:rPr kumimoji="0" lang="en-US" altLang="en-US" sz="1800" b="0" i="0" u="none" strike="noStrike" cap="none" normalizeH="0" baseline="0" dirty="0">
                <a:ln>
                  <a:noFill/>
                </a:ln>
                <a:solidFill>
                  <a:schemeClr val="tx1"/>
                </a:solidFill>
                <a:effectLst/>
                <a:latin typeface="Bookman Old Style" panose="02050604050505020204" pitchFamily="18" charset="0"/>
              </a:rPr>
              <a:t> Metrics like MSE, RMSE, MAE, and R-squared.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3374" y="482571"/>
            <a:ext cx="11029616" cy="988332"/>
          </a:xfrm>
        </p:spPr>
        <p:txBody>
          <a:bodyPr anchor="ctr"/>
          <a:lstStyle/>
          <a:p>
            <a:r>
              <a:rPr lang="en-GB" dirty="0"/>
              <a:t>MODELLING</a:t>
            </a:r>
            <a:endParaRPr lang="en-US" dirty="0"/>
          </a:p>
        </p:txBody>
      </p:sp>
      <p:sp>
        <p:nvSpPr>
          <p:cNvPr id="3" name="Text Placeholder 2">
            <a:extLst>
              <a:ext uri="{FF2B5EF4-FFF2-40B4-BE49-F238E27FC236}">
                <a16:creationId xmlns:a16="http://schemas.microsoft.com/office/drawing/2014/main" id="{BB034C4B-2D00-9AD0-486E-70A74774A31C}"/>
              </a:ext>
            </a:extLst>
          </p:cNvPr>
          <p:cNvSpPr>
            <a:spLocks noGrp="1"/>
          </p:cNvSpPr>
          <p:nvPr>
            <p:ph type="body" idx="1"/>
          </p:nvPr>
        </p:nvSpPr>
        <p:spPr>
          <a:xfrm>
            <a:off x="1701173" y="1285259"/>
            <a:ext cx="5194769" cy="557784"/>
          </a:xfrm>
        </p:spPr>
        <p:txBody>
          <a:bodyPr/>
          <a:lstStyle/>
          <a:p>
            <a:r>
              <a:rPr lang="en-GB" b="1" dirty="0">
                <a:latin typeface="Bookman Old Style" panose="02050604050505020204" pitchFamily="18" charset="0"/>
              </a:rPr>
              <a:t>Preprocessing</a:t>
            </a:r>
            <a:r>
              <a:rPr lang="en-GB" dirty="0"/>
              <a:t> </a:t>
            </a:r>
            <a:endParaRPr lang="en-IN" dirty="0"/>
          </a:p>
        </p:txBody>
      </p:sp>
      <p:pic>
        <p:nvPicPr>
          <p:cNvPr id="9" name="Content Placeholder 8">
            <a:extLst>
              <a:ext uri="{FF2B5EF4-FFF2-40B4-BE49-F238E27FC236}">
                <a16:creationId xmlns:a16="http://schemas.microsoft.com/office/drawing/2014/main" id="{E1DC9D3E-3644-48DB-80B6-3D3CB2F09BB7}"/>
              </a:ext>
            </a:extLst>
          </p:cNvPr>
          <p:cNvPicPr>
            <a:picLocks noGrp="1" noChangeAspect="1"/>
          </p:cNvPicPr>
          <p:nvPr>
            <p:ph sz="half" idx="2"/>
          </p:nvPr>
        </p:nvPicPr>
        <p:blipFill>
          <a:blip r:embed="rId2"/>
          <a:stretch>
            <a:fillRect/>
          </a:stretch>
        </p:blipFill>
        <p:spPr>
          <a:xfrm>
            <a:off x="296058" y="1838632"/>
            <a:ext cx="5968181" cy="3651728"/>
          </a:xfrm>
        </p:spPr>
      </p:pic>
      <p:sp>
        <p:nvSpPr>
          <p:cNvPr id="5" name="Text Placeholder 4">
            <a:extLst>
              <a:ext uri="{FF2B5EF4-FFF2-40B4-BE49-F238E27FC236}">
                <a16:creationId xmlns:a16="http://schemas.microsoft.com/office/drawing/2014/main" id="{143E4B3F-0297-71A9-CD53-621DBBBEA8D3}"/>
              </a:ext>
            </a:extLst>
          </p:cNvPr>
          <p:cNvSpPr>
            <a:spLocks noGrp="1"/>
          </p:cNvSpPr>
          <p:nvPr>
            <p:ph type="body" sz="quarter" idx="3"/>
          </p:nvPr>
        </p:nvSpPr>
        <p:spPr>
          <a:xfrm>
            <a:off x="5703672" y="1202195"/>
            <a:ext cx="5194770" cy="553373"/>
          </a:xfrm>
        </p:spPr>
        <p:txBody>
          <a:bodyPr/>
          <a:lstStyle/>
          <a:p>
            <a:r>
              <a:rPr lang="en-GB" b="1" dirty="0">
                <a:latin typeface="Bookman Old Style" panose="02050604050505020204" pitchFamily="18" charset="0"/>
              </a:rPr>
              <a:t>Model  building</a:t>
            </a:r>
            <a:endParaRPr lang="en-IN" b="1" dirty="0">
              <a:latin typeface="Bookman Old Style" panose="02050604050505020204" pitchFamily="18" charset="0"/>
            </a:endParaRPr>
          </a:p>
        </p:txBody>
      </p:sp>
      <p:pic>
        <p:nvPicPr>
          <p:cNvPr id="11" name="Content Placeholder 10">
            <a:extLst>
              <a:ext uri="{FF2B5EF4-FFF2-40B4-BE49-F238E27FC236}">
                <a16:creationId xmlns:a16="http://schemas.microsoft.com/office/drawing/2014/main" id="{202B0081-E944-BC1B-3121-DCA9B946CF52}"/>
              </a:ext>
            </a:extLst>
          </p:cNvPr>
          <p:cNvPicPr>
            <a:picLocks noGrp="1" noChangeAspect="1"/>
          </p:cNvPicPr>
          <p:nvPr>
            <p:ph sz="quarter" idx="4"/>
          </p:nvPr>
        </p:nvPicPr>
        <p:blipFill>
          <a:blip r:embed="rId3"/>
          <a:stretch>
            <a:fillRect/>
          </a:stretch>
        </p:blipFill>
        <p:spPr>
          <a:xfrm>
            <a:off x="7893443" y="573614"/>
            <a:ext cx="4149214" cy="2237496"/>
          </a:xfrm>
        </p:spPr>
      </p:pic>
      <p:pic>
        <p:nvPicPr>
          <p:cNvPr id="13" name="Picture 12">
            <a:extLst>
              <a:ext uri="{FF2B5EF4-FFF2-40B4-BE49-F238E27FC236}">
                <a16:creationId xmlns:a16="http://schemas.microsoft.com/office/drawing/2014/main" id="{73A8B62D-9871-FB74-981E-9BAA84C2EB90}"/>
              </a:ext>
            </a:extLst>
          </p:cNvPr>
          <p:cNvPicPr>
            <a:picLocks noChangeAspect="1"/>
          </p:cNvPicPr>
          <p:nvPr/>
        </p:nvPicPr>
        <p:blipFill>
          <a:blip r:embed="rId4"/>
          <a:stretch>
            <a:fillRect/>
          </a:stretch>
        </p:blipFill>
        <p:spPr>
          <a:xfrm>
            <a:off x="7303508" y="3189533"/>
            <a:ext cx="4739149" cy="3471822"/>
          </a:xfrm>
          <a:prstGeom prst="rect">
            <a:avLst/>
          </a:prstGeom>
        </p:spPr>
      </p:pic>
      <p:sp>
        <p:nvSpPr>
          <p:cNvPr id="14" name="TextBox 13">
            <a:extLst>
              <a:ext uri="{FF2B5EF4-FFF2-40B4-BE49-F238E27FC236}">
                <a16:creationId xmlns:a16="http://schemas.microsoft.com/office/drawing/2014/main" id="{49B0B251-AEF8-22AB-3845-E80E7FD3DA94}"/>
              </a:ext>
            </a:extLst>
          </p:cNvPr>
          <p:cNvSpPr txBox="1"/>
          <p:nvPr/>
        </p:nvSpPr>
        <p:spPr>
          <a:xfrm>
            <a:off x="1506195" y="5946028"/>
            <a:ext cx="5584723" cy="369332"/>
          </a:xfrm>
          <a:prstGeom prst="rect">
            <a:avLst/>
          </a:prstGeom>
          <a:noFill/>
        </p:spPr>
        <p:txBody>
          <a:bodyPr wrap="square" rtlCol="0">
            <a:spAutoFit/>
          </a:bodyPr>
          <a:lstStyle/>
          <a:p>
            <a:r>
              <a:rPr lang="en-GB" b="1" dirty="0">
                <a:latin typeface="Bookman Old Style" panose="02050604050505020204" pitchFamily="18" charset="0"/>
              </a:rPr>
              <a:t>                                          Model Evaluation</a:t>
            </a:r>
            <a:endParaRPr lang="en-IN" b="1" dirty="0">
              <a:latin typeface="Bookman Old Style" panose="02050604050505020204" pitchFamily="18" charset="0"/>
            </a:endParaRPr>
          </a:p>
        </p:txBody>
      </p:sp>
    </p:spTree>
    <p:extLst>
      <p:ext uri="{BB962C8B-B14F-4D97-AF65-F5344CB8AC3E}">
        <p14:creationId xmlns:p14="http://schemas.microsoft.com/office/powerpoint/2010/main" val="193186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6" name="TextBox 5">
            <a:extLst>
              <a:ext uri="{FF2B5EF4-FFF2-40B4-BE49-F238E27FC236}">
                <a16:creationId xmlns:a16="http://schemas.microsoft.com/office/drawing/2014/main" id="{F57D9184-D72F-2428-C137-3B47ED2238FC}"/>
              </a:ext>
            </a:extLst>
          </p:cNvPr>
          <p:cNvSpPr txBox="1"/>
          <p:nvPr/>
        </p:nvSpPr>
        <p:spPr>
          <a:xfrm>
            <a:off x="888636" y="4578723"/>
            <a:ext cx="8875059" cy="646331"/>
          </a:xfrm>
          <a:prstGeom prst="rect">
            <a:avLst/>
          </a:prstGeom>
          <a:noFill/>
        </p:spPr>
        <p:txBody>
          <a:bodyPr wrap="square" rtlCol="0">
            <a:spAutoFit/>
          </a:bodyPr>
          <a:lstStyle/>
          <a:p>
            <a:endParaRPr lang="en-IN" dirty="0"/>
          </a:p>
          <a:p>
            <a:endParaRPr lang="en-IN" dirty="0"/>
          </a:p>
        </p:txBody>
      </p:sp>
      <p:pic>
        <p:nvPicPr>
          <p:cNvPr id="3076" name="Picture 4">
            <a:extLst>
              <a:ext uri="{FF2B5EF4-FFF2-40B4-BE49-F238E27FC236}">
                <a16:creationId xmlns:a16="http://schemas.microsoft.com/office/drawing/2014/main" id="{7F615CFB-0FB7-F959-7597-D37DA9502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54" y="1497773"/>
            <a:ext cx="5754205" cy="29700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7FADE0F-332D-DC80-756E-28D81BD12E19}"/>
              </a:ext>
            </a:extLst>
          </p:cNvPr>
          <p:cNvSpPr txBox="1"/>
          <p:nvPr/>
        </p:nvSpPr>
        <p:spPr>
          <a:xfrm>
            <a:off x="371644" y="4855722"/>
            <a:ext cx="4585531" cy="707886"/>
          </a:xfrm>
          <a:prstGeom prst="rect">
            <a:avLst/>
          </a:prstGeom>
          <a:noFill/>
        </p:spPr>
        <p:txBody>
          <a:bodyPr wrap="square" rtlCol="0">
            <a:spAutoFit/>
          </a:bodyPr>
          <a:lstStyle/>
          <a:p>
            <a:r>
              <a:rPr lang="en-IN" sz="2000" b="1" dirty="0">
                <a:latin typeface="Bookman Old Style" panose="02050604050505020204" pitchFamily="18" charset="0"/>
              </a:rPr>
              <a:t>Distribution of numerical features.</a:t>
            </a:r>
          </a:p>
        </p:txBody>
      </p:sp>
      <p:pic>
        <p:nvPicPr>
          <p:cNvPr id="3078" name="Picture 6">
            <a:extLst>
              <a:ext uri="{FF2B5EF4-FFF2-40B4-BE49-F238E27FC236}">
                <a16:creationId xmlns:a16="http://schemas.microsoft.com/office/drawing/2014/main" id="{8CD08DDB-09F8-72AE-259B-34A036BED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427" y="1088172"/>
            <a:ext cx="5426417" cy="3505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0870AF1-2953-C9BC-6BDA-51F7854DE831}"/>
              </a:ext>
            </a:extLst>
          </p:cNvPr>
          <p:cNvSpPr txBox="1"/>
          <p:nvPr/>
        </p:nvSpPr>
        <p:spPr>
          <a:xfrm>
            <a:off x="7000568" y="4855722"/>
            <a:ext cx="4739148" cy="677108"/>
          </a:xfrm>
          <a:prstGeom prst="rect">
            <a:avLst/>
          </a:prstGeom>
          <a:noFill/>
        </p:spPr>
        <p:txBody>
          <a:bodyPr wrap="square" rtlCol="0">
            <a:spAutoFit/>
          </a:bodyPr>
          <a:lstStyle/>
          <a:p>
            <a:r>
              <a:rPr lang="en-IN" sz="2000" b="1" dirty="0">
                <a:latin typeface="Bookman Old Style" panose="02050604050505020204" pitchFamily="18" charset="0"/>
              </a:rPr>
              <a:t> Heatmap of correlations.</a:t>
            </a:r>
          </a:p>
          <a:p>
            <a:endParaRPr lang="en-IN" dirty="0"/>
          </a:p>
        </p:txBody>
      </p:sp>
    </p:spTree>
    <p:extLst>
      <p:ext uri="{BB962C8B-B14F-4D97-AF65-F5344CB8AC3E}">
        <p14:creationId xmlns:p14="http://schemas.microsoft.com/office/powerpoint/2010/main" val="331962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455C-EFC5-E64A-5C0C-8AAFA6DF330C}"/>
              </a:ext>
            </a:extLst>
          </p:cNvPr>
          <p:cNvSpPr>
            <a:spLocks noGrp="1"/>
          </p:cNvSpPr>
          <p:nvPr>
            <p:ph type="title"/>
          </p:nvPr>
        </p:nvSpPr>
        <p:spPr/>
        <p:txBody>
          <a:bodyPr/>
          <a:lstStyle/>
          <a:p>
            <a:r>
              <a:rPr lang="en-GB" b="1" dirty="0">
                <a:latin typeface="Bookman Old Style" panose="02050604050505020204" pitchFamily="18" charset="0"/>
              </a:rPr>
              <a:t>Results</a:t>
            </a:r>
            <a:endParaRPr lang="en-IN" b="1" dirty="0">
              <a:latin typeface="Bookman Old Style" panose="02050604050505020204" pitchFamily="18" charset="0"/>
            </a:endParaRPr>
          </a:p>
        </p:txBody>
      </p:sp>
      <p:pic>
        <p:nvPicPr>
          <p:cNvPr id="4098" name="Picture 2">
            <a:extLst>
              <a:ext uri="{FF2B5EF4-FFF2-40B4-BE49-F238E27FC236}">
                <a16:creationId xmlns:a16="http://schemas.microsoft.com/office/drawing/2014/main" id="{A5898EE8-D4A7-A24D-3D62-81C6FE0F051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5743" y="1890278"/>
            <a:ext cx="3993381" cy="41477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35D983-867C-4E4B-EDC5-317960293E5C}"/>
              </a:ext>
            </a:extLst>
          </p:cNvPr>
          <p:cNvSpPr txBox="1"/>
          <p:nvPr/>
        </p:nvSpPr>
        <p:spPr>
          <a:xfrm>
            <a:off x="1397270" y="6128342"/>
            <a:ext cx="4167788" cy="523220"/>
          </a:xfrm>
          <a:prstGeom prst="rect">
            <a:avLst/>
          </a:prstGeom>
          <a:noFill/>
        </p:spPr>
        <p:txBody>
          <a:bodyPr wrap="square" rtlCol="0">
            <a:spAutoFit/>
          </a:bodyPr>
          <a:lstStyle/>
          <a:p>
            <a:r>
              <a:rPr lang="en-GB" sz="2800" b="1" dirty="0" err="1">
                <a:latin typeface="Bookman Old Style" panose="02050604050505020204" pitchFamily="18" charset="0"/>
              </a:rPr>
              <a:t>Pairplot</a:t>
            </a:r>
            <a:r>
              <a:rPr lang="en-GB" sz="2800" b="1" dirty="0">
                <a:latin typeface="Bookman Old Style" panose="02050604050505020204" pitchFamily="18" charset="0"/>
              </a:rPr>
              <a:t> analysis</a:t>
            </a:r>
            <a:endParaRPr lang="en-IN" sz="2800" b="1" dirty="0">
              <a:latin typeface="Bookman Old Style" panose="02050604050505020204" pitchFamily="18" charset="0"/>
            </a:endParaRPr>
          </a:p>
        </p:txBody>
      </p:sp>
      <p:pic>
        <p:nvPicPr>
          <p:cNvPr id="4100" name="Picture 4">
            <a:extLst>
              <a:ext uri="{FF2B5EF4-FFF2-40B4-BE49-F238E27FC236}">
                <a16:creationId xmlns:a16="http://schemas.microsoft.com/office/drawing/2014/main" id="{502E6570-319C-CC33-EC42-8D205942F7F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74224" y="1890278"/>
            <a:ext cx="5194300" cy="31045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502F871-0166-3E47-E57A-D9D4C788DC19}"/>
              </a:ext>
            </a:extLst>
          </p:cNvPr>
          <p:cNvSpPr txBox="1"/>
          <p:nvPr/>
        </p:nvSpPr>
        <p:spPr>
          <a:xfrm>
            <a:off x="6184490" y="5161935"/>
            <a:ext cx="4768645" cy="707886"/>
          </a:xfrm>
          <a:prstGeom prst="rect">
            <a:avLst/>
          </a:prstGeom>
          <a:noFill/>
        </p:spPr>
        <p:txBody>
          <a:bodyPr wrap="square" rtlCol="0">
            <a:spAutoFit/>
          </a:bodyPr>
          <a:lstStyle/>
          <a:p>
            <a:r>
              <a:rPr lang="en-GB" sz="2000" b="1" dirty="0">
                <a:latin typeface="Bookman Old Style" panose="02050604050505020204" pitchFamily="18" charset="0"/>
              </a:rPr>
              <a:t>Visualisation of Categorical columns</a:t>
            </a:r>
            <a:endParaRPr lang="en-IN" sz="2000" b="1" dirty="0">
              <a:latin typeface="Bookman Old Style" panose="02050604050505020204" pitchFamily="18" charset="0"/>
            </a:endParaRPr>
          </a:p>
        </p:txBody>
      </p:sp>
    </p:spTree>
    <p:extLst>
      <p:ext uri="{BB962C8B-B14F-4D97-AF65-F5344CB8AC3E}">
        <p14:creationId xmlns:p14="http://schemas.microsoft.com/office/powerpoint/2010/main" val="2083790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10A8-D23E-A6FC-6440-D6DC58712798}"/>
              </a:ext>
            </a:extLst>
          </p:cNvPr>
          <p:cNvSpPr>
            <a:spLocks noGrp="1"/>
          </p:cNvSpPr>
          <p:nvPr>
            <p:ph type="title"/>
          </p:nvPr>
        </p:nvSpPr>
        <p:spPr>
          <a:xfrm>
            <a:off x="659851" y="1143419"/>
            <a:ext cx="11029616" cy="988332"/>
          </a:xfrm>
        </p:spPr>
        <p:txBody>
          <a:bodyPr/>
          <a:lstStyle/>
          <a:p>
            <a:endParaRPr lang="en-IN" dirty="0"/>
          </a:p>
        </p:txBody>
      </p:sp>
      <p:pic>
        <p:nvPicPr>
          <p:cNvPr id="7" name="Content Placeholder 6">
            <a:extLst>
              <a:ext uri="{FF2B5EF4-FFF2-40B4-BE49-F238E27FC236}">
                <a16:creationId xmlns:a16="http://schemas.microsoft.com/office/drawing/2014/main" id="{6ADA0E58-CA20-93D0-5F45-3AC49CFD9C78}"/>
              </a:ext>
            </a:extLst>
          </p:cNvPr>
          <p:cNvPicPr>
            <a:picLocks noGrp="1" noChangeAspect="1"/>
          </p:cNvPicPr>
          <p:nvPr>
            <p:ph sz="half" idx="1"/>
          </p:nvPr>
        </p:nvPicPr>
        <p:blipFill>
          <a:blip r:embed="rId2"/>
          <a:stretch>
            <a:fillRect/>
          </a:stretch>
        </p:blipFill>
        <p:spPr>
          <a:xfrm>
            <a:off x="955004" y="2320311"/>
            <a:ext cx="4525717" cy="3633788"/>
          </a:xfrm>
          <a:prstGeom prst="rect">
            <a:avLst/>
          </a:prstGeom>
        </p:spPr>
      </p:pic>
      <p:pic>
        <p:nvPicPr>
          <p:cNvPr id="8" name="Content Placeholder 7">
            <a:extLst>
              <a:ext uri="{FF2B5EF4-FFF2-40B4-BE49-F238E27FC236}">
                <a16:creationId xmlns:a16="http://schemas.microsoft.com/office/drawing/2014/main" id="{A214481F-AC6C-3CAB-93DE-9503CC758BA0}"/>
              </a:ext>
            </a:extLst>
          </p:cNvPr>
          <p:cNvPicPr>
            <a:picLocks noGrp="1" noChangeAspect="1"/>
          </p:cNvPicPr>
          <p:nvPr>
            <p:ph sz="half" idx="2"/>
          </p:nvPr>
        </p:nvPicPr>
        <p:blipFill>
          <a:blip r:embed="rId3"/>
          <a:stretch>
            <a:fillRect/>
          </a:stretch>
        </p:blipFill>
        <p:spPr>
          <a:xfrm>
            <a:off x="6927774" y="2320311"/>
            <a:ext cx="4525717" cy="3633788"/>
          </a:xfrm>
          <a:prstGeom prst="rect">
            <a:avLst/>
          </a:prstGeom>
        </p:spPr>
      </p:pic>
      <p:pic>
        <p:nvPicPr>
          <p:cNvPr id="6" name="Picture 5">
            <a:extLst>
              <a:ext uri="{FF2B5EF4-FFF2-40B4-BE49-F238E27FC236}">
                <a16:creationId xmlns:a16="http://schemas.microsoft.com/office/drawing/2014/main" id="{D6D8FC31-4EC6-FA5E-2E1E-8EF8F13E31C3}"/>
              </a:ext>
            </a:extLst>
          </p:cNvPr>
          <p:cNvPicPr>
            <a:picLocks noChangeAspect="1"/>
          </p:cNvPicPr>
          <p:nvPr/>
        </p:nvPicPr>
        <p:blipFill>
          <a:blip r:embed="rId4"/>
          <a:stretch>
            <a:fillRect/>
          </a:stretch>
        </p:blipFill>
        <p:spPr>
          <a:xfrm>
            <a:off x="502533" y="550607"/>
            <a:ext cx="10950958" cy="1698096"/>
          </a:xfrm>
          <a:prstGeom prst="rect">
            <a:avLst/>
          </a:prstGeom>
        </p:spPr>
      </p:pic>
      <p:sp>
        <p:nvSpPr>
          <p:cNvPr id="9" name="TextBox 8">
            <a:extLst>
              <a:ext uri="{FF2B5EF4-FFF2-40B4-BE49-F238E27FC236}">
                <a16:creationId xmlns:a16="http://schemas.microsoft.com/office/drawing/2014/main" id="{5764C499-E57A-1304-DDE4-5D43E5A91048}"/>
              </a:ext>
            </a:extLst>
          </p:cNvPr>
          <p:cNvSpPr txBox="1"/>
          <p:nvPr/>
        </p:nvSpPr>
        <p:spPr>
          <a:xfrm>
            <a:off x="3103025" y="6131918"/>
            <a:ext cx="7649497" cy="400110"/>
          </a:xfrm>
          <a:prstGeom prst="rect">
            <a:avLst/>
          </a:prstGeom>
          <a:noFill/>
        </p:spPr>
        <p:txBody>
          <a:bodyPr wrap="square" rtlCol="0">
            <a:spAutoFit/>
          </a:bodyPr>
          <a:lstStyle/>
          <a:p>
            <a:r>
              <a:rPr lang="en-GB" sz="2000" b="1" dirty="0">
                <a:latin typeface="Bookman Old Style" panose="02050604050505020204" pitchFamily="18" charset="0"/>
              </a:rPr>
              <a:t>Boxplot before and after removing Outliers</a:t>
            </a:r>
            <a:endParaRPr lang="en-IN" sz="2000" b="1" dirty="0">
              <a:latin typeface="Bookman Old Style" panose="02050604050505020204" pitchFamily="18" charset="0"/>
            </a:endParaRPr>
          </a:p>
        </p:txBody>
      </p:sp>
    </p:spTree>
    <p:extLst>
      <p:ext uri="{BB962C8B-B14F-4D97-AF65-F5344CB8AC3E}">
        <p14:creationId xmlns:p14="http://schemas.microsoft.com/office/powerpoint/2010/main" val="294291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3B45599-1D4F-2D72-1BCE-55D6946D1A29}"/>
              </a:ext>
            </a:extLst>
          </p:cNvPr>
          <p:cNvPicPr>
            <a:picLocks noGrp="1" noChangeAspect="1"/>
          </p:cNvPicPr>
          <p:nvPr>
            <p:ph sz="half" idx="2"/>
          </p:nvPr>
        </p:nvPicPr>
        <p:blipFill>
          <a:blip r:embed="rId2"/>
          <a:stretch>
            <a:fillRect/>
          </a:stretch>
        </p:blipFill>
        <p:spPr>
          <a:xfrm>
            <a:off x="6623153" y="1932086"/>
            <a:ext cx="5194300" cy="3319574"/>
          </a:xfrm>
        </p:spPr>
      </p:pic>
      <p:pic>
        <p:nvPicPr>
          <p:cNvPr id="6146" name="Picture 2">
            <a:extLst>
              <a:ext uri="{FF2B5EF4-FFF2-40B4-BE49-F238E27FC236}">
                <a16:creationId xmlns:a16="http://schemas.microsoft.com/office/drawing/2014/main" id="{42FD9455-80ED-8439-6754-2EDA78A1D455}"/>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74547" y="1932085"/>
            <a:ext cx="5194300" cy="3319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6CAB63-379E-FBA6-5D79-DC59CF1A0EF7}"/>
              </a:ext>
            </a:extLst>
          </p:cNvPr>
          <p:cNvSpPr txBox="1"/>
          <p:nvPr/>
        </p:nvSpPr>
        <p:spPr>
          <a:xfrm>
            <a:off x="581193" y="5693901"/>
            <a:ext cx="4738059" cy="400110"/>
          </a:xfrm>
          <a:prstGeom prst="rect">
            <a:avLst/>
          </a:prstGeom>
          <a:noFill/>
        </p:spPr>
        <p:txBody>
          <a:bodyPr wrap="square" rtlCol="0">
            <a:spAutoFit/>
          </a:bodyPr>
          <a:lstStyle/>
          <a:p>
            <a:r>
              <a:rPr lang="en-GB" sz="2000" b="1" dirty="0">
                <a:latin typeface="Bookman Old Style" panose="02050604050505020204" pitchFamily="18" charset="0"/>
              </a:rPr>
              <a:t>Distribution of </a:t>
            </a:r>
            <a:r>
              <a:rPr lang="en-GB" sz="2000" b="1" dirty="0" err="1">
                <a:latin typeface="Bookman Old Style" panose="02050604050505020204" pitchFamily="18" charset="0"/>
              </a:rPr>
              <a:t>burnrate</a:t>
            </a:r>
            <a:endParaRPr lang="en-IN" sz="2000" b="1" dirty="0">
              <a:latin typeface="Bookman Old Style" panose="02050604050505020204" pitchFamily="18" charset="0"/>
            </a:endParaRPr>
          </a:p>
        </p:txBody>
      </p:sp>
      <p:sp>
        <p:nvSpPr>
          <p:cNvPr id="9" name="TextBox 8">
            <a:extLst>
              <a:ext uri="{FF2B5EF4-FFF2-40B4-BE49-F238E27FC236}">
                <a16:creationId xmlns:a16="http://schemas.microsoft.com/office/drawing/2014/main" id="{0DF8F2F4-7596-AA0D-3BEC-03895588DABE}"/>
              </a:ext>
            </a:extLst>
          </p:cNvPr>
          <p:cNvSpPr txBox="1"/>
          <p:nvPr/>
        </p:nvSpPr>
        <p:spPr>
          <a:xfrm>
            <a:off x="6705600" y="5565058"/>
            <a:ext cx="5111853" cy="707886"/>
          </a:xfrm>
          <a:prstGeom prst="rect">
            <a:avLst/>
          </a:prstGeom>
          <a:noFill/>
        </p:spPr>
        <p:txBody>
          <a:bodyPr wrap="square" rtlCol="0">
            <a:spAutoFit/>
          </a:bodyPr>
          <a:lstStyle/>
          <a:p>
            <a:r>
              <a:rPr lang="en-GB" sz="2000" b="1" dirty="0">
                <a:latin typeface="Bookman Old Style" panose="02050604050505020204" pitchFamily="18" charset="0"/>
              </a:rPr>
              <a:t>Prediction of Burnout through inputs </a:t>
            </a:r>
            <a:endParaRPr lang="en-IN" sz="2000" b="1" dirty="0">
              <a:latin typeface="Bookman Old Style" panose="020506040505050202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860EE2-BA29-9BBB-5E9F-48E3EFBC32F6}"/>
              </a:ext>
            </a:extLst>
          </p:cNvPr>
          <p:cNvSpPr>
            <a:spLocks noGrp="1"/>
          </p:cNvSpPr>
          <p:nvPr>
            <p:ph type="title"/>
          </p:nvPr>
        </p:nvSpPr>
        <p:spPr/>
        <p:txBody>
          <a:bodyPr/>
          <a:lstStyle/>
          <a:p>
            <a:r>
              <a:rPr lang="en-GB" b="1" dirty="0">
                <a:latin typeface="Bookman Old Style" panose="02050604050505020204" pitchFamily="18" charset="0"/>
              </a:rPr>
              <a:t>Links:</a:t>
            </a:r>
            <a:endParaRPr lang="en-IN" b="1"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619E32A5-57AA-2297-ED39-7D7A50B61A99}"/>
              </a:ext>
            </a:extLst>
          </p:cNvPr>
          <p:cNvSpPr>
            <a:spLocks noGrp="1"/>
          </p:cNvSpPr>
          <p:nvPr>
            <p:ph idx="1"/>
          </p:nvPr>
        </p:nvSpPr>
        <p:spPr>
          <a:xfrm>
            <a:off x="581192" y="2085226"/>
            <a:ext cx="11029615" cy="3634486"/>
          </a:xfrm>
        </p:spPr>
        <p:txBody>
          <a:bodyPr/>
          <a:lstStyle/>
          <a:p>
            <a:r>
              <a:rPr lang="en-IN" sz="2400" dirty="0">
                <a:latin typeface="Bookman Old Style" panose="02050604050505020204" pitchFamily="18" charset="0"/>
                <a:hlinkClick r:id="rId2"/>
              </a:rPr>
              <a:t>https://github.com/15Sameer/Employee_Burnout_Analysis</a:t>
            </a:r>
            <a:endParaRPr lang="en-IN" sz="2400" dirty="0">
              <a:latin typeface="Bookman Old Style" panose="02050604050505020204" pitchFamily="18" charset="0"/>
            </a:endParaRPr>
          </a:p>
          <a:p>
            <a:r>
              <a:rPr lang="en-US" sz="2400" dirty="0"/>
              <a:t>https://www.kaggle.com/datasets/blurredmachine/are-your-employees-burning-out?select=train.csv</a:t>
            </a:r>
          </a:p>
          <a:p>
            <a:pPr marL="0" indent="0">
              <a:buNone/>
            </a:pPr>
            <a:endParaRPr lang="en-IN" dirty="0">
              <a:latin typeface="Algerian" panose="04020705040A02060702" pitchFamily="82" charset="0"/>
            </a:endParaRPr>
          </a:p>
        </p:txBody>
      </p:sp>
    </p:spTree>
    <p:extLst>
      <p:ext uri="{BB962C8B-B14F-4D97-AF65-F5344CB8AC3E}">
        <p14:creationId xmlns:p14="http://schemas.microsoft.com/office/powerpoint/2010/main" val="173795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4292A-CD41-5DCB-4B88-3C05FCE110CD}"/>
              </a:ext>
            </a:extLst>
          </p:cNvPr>
          <p:cNvSpPr txBox="1"/>
          <p:nvPr/>
        </p:nvSpPr>
        <p:spPr>
          <a:xfrm>
            <a:off x="381584" y="685801"/>
            <a:ext cx="9587319" cy="6562822"/>
          </a:xfrm>
          <a:prstGeom prst="rect">
            <a:avLst/>
          </a:prstGeom>
          <a:noFill/>
        </p:spPr>
        <p:txBody>
          <a:bodyPr wrap="square" rtlCol="0">
            <a:spAutoFit/>
          </a:bodyPr>
          <a:lstStyle/>
          <a:p>
            <a:endParaRPr lang="en-IN" sz="2400" dirty="0"/>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Name: </a:t>
            </a:r>
            <a:r>
              <a:rPr lang="en-US" sz="2400" dirty="0">
                <a:solidFill>
                  <a:prstClr val="black"/>
                </a:solidFill>
                <a:latin typeface="Times New Roman" panose="02020603050405020304" pitchFamily="18" charset="0"/>
                <a:cs typeface="Times New Roman" panose="02020603050405020304" pitchFamily="18" charset="0"/>
              </a:rPr>
              <a:t>Shaik Sameer Ahmad</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Email id: </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2"/>
              </a:rPr>
              <a:t>sameerahmad_shaik@srmap.edu.in</a:t>
            </a: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Admission Number: AP22110011328</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Degree : </a:t>
            </a:r>
            <a:r>
              <a:rPr kumimoji="0" lang="en-US" sz="240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Btech</a:t>
            </a: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solidFill>
                  <a:prstClr val="black"/>
                </a:solidFill>
                <a:latin typeface="Times New Roman" panose="02020603050405020304" pitchFamily="18" charset="0"/>
                <a:cs typeface="Times New Roman" panose="02020603050405020304" pitchFamily="18" charset="0"/>
              </a:rPr>
              <a:t>Year: 2nd Year</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Branch: Computer Science Engineering</a:t>
            </a: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College/University: SRM University</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Summer Internship: Intern under </a:t>
            </a:r>
            <a:r>
              <a:rPr kumimoji="0" lang="en-US" sz="240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Edunet</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foundation through  SRM University</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solidFill>
                  <a:schemeClr val="tx1"/>
                </a:solidFill>
                <a:latin typeface="Times New Roman" panose="02020603050405020304" pitchFamily="18" charset="0"/>
                <a:cs typeface="Times New Roman" panose="02020603050405020304" pitchFamily="18" charset="0"/>
              </a:rPr>
              <a:t>Domain: Artificial intelligence and machine learning(03-06-2024 to 25-07-2024)</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endParaRPr lang="en-IN" sz="2400" dirty="0"/>
          </a:p>
        </p:txBody>
      </p:sp>
      <p:pic>
        <p:nvPicPr>
          <p:cNvPr id="4" name="Picture 3">
            <a:extLst>
              <a:ext uri="{FF2B5EF4-FFF2-40B4-BE49-F238E27FC236}">
                <a16:creationId xmlns:a16="http://schemas.microsoft.com/office/drawing/2014/main" id="{099E71ED-2148-104E-85AA-EB7B23D070DF}"/>
              </a:ext>
            </a:extLst>
          </p:cNvPr>
          <p:cNvPicPr>
            <a:picLocks noChangeAspect="1"/>
          </p:cNvPicPr>
          <p:nvPr/>
        </p:nvPicPr>
        <p:blipFill>
          <a:blip r:embed="rId3"/>
          <a:stretch>
            <a:fillRect/>
          </a:stretch>
        </p:blipFill>
        <p:spPr>
          <a:xfrm>
            <a:off x="381584" y="341982"/>
            <a:ext cx="4206605" cy="963251"/>
          </a:xfrm>
          <a:prstGeom prst="rect">
            <a:avLst/>
          </a:prstGeom>
        </p:spPr>
      </p:pic>
      <p:pic>
        <p:nvPicPr>
          <p:cNvPr id="6" name="Picture 5">
            <a:extLst>
              <a:ext uri="{FF2B5EF4-FFF2-40B4-BE49-F238E27FC236}">
                <a16:creationId xmlns:a16="http://schemas.microsoft.com/office/drawing/2014/main" id="{62BB4DE1-72E9-D25F-9EE4-8115112C85EE}"/>
              </a:ext>
            </a:extLst>
          </p:cNvPr>
          <p:cNvPicPr>
            <a:picLocks noChangeAspect="1"/>
          </p:cNvPicPr>
          <p:nvPr/>
        </p:nvPicPr>
        <p:blipFill>
          <a:blip r:embed="rId4"/>
          <a:stretch>
            <a:fillRect/>
          </a:stretch>
        </p:blipFill>
        <p:spPr>
          <a:xfrm>
            <a:off x="7521677" y="1305233"/>
            <a:ext cx="2279724" cy="2566221"/>
          </a:xfrm>
          <a:prstGeom prst="rect">
            <a:avLst/>
          </a:prstGeom>
        </p:spPr>
      </p:pic>
    </p:spTree>
    <p:extLst>
      <p:ext uri="{BB962C8B-B14F-4D97-AF65-F5344CB8AC3E}">
        <p14:creationId xmlns:p14="http://schemas.microsoft.com/office/powerpoint/2010/main" val="51419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9859" y="501444"/>
            <a:ext cx="11029616" cy="648929"/>
          </a:xfrm>
        </p:spPr>
        <p:txBody>
          <a:bodyPr>
            <a:normAutofit/>
          </a:bodyPr>
          <a:lstStyle/>
          <a:p>
            <a:r>
              <a:rPr lang="en-GB" sz="2400" b="1" dirty="0">
                <a:latin typeface="Times New Roman" panose="02020603050405020304" pitchFamily="18" charset="0"/>
                <a:cs typeface="Times New Roman" panose="02020603050405020304" pitchFamily="18" charset="0"/>
              </a:rPr>
              <a:t>PROJECT TITLE/Problem Statement</a:t>
            </a: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F3919E-76C1-22ED-D141-2C757CBB7AAD}"/>
              </a:ext>
            </a:extLst>
          </p:cNvPr>
          <p:cNvSpPr txBox="1"/>
          <p:nvPr/>
        </p:nvSpPr>
        <p:spPr>
          <a:xfrm>
            <a:off x="599769" y="1307690"/>
            <a:ext cx="10899706" cy="4154984"/>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Project Title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Employee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Burnout Analysis</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Problem Statement :</a:t>
            </a:r>
            <a:r>
              <a:rPr lang="en-GB" sz="2400" dirty="0">
                <a:latin typeface="Times New Roman" panose="02020603050405020304" pitchFamily="18" charset="0"/>
                <a:cs typeface="Times New Roman" panose="02020603050405020304" pitchFamily="18" charset="0"/>
              </a:rPr>
              <a:t>Employee burnout is a significant issue affecting organizations worldwide, leading to decreased productivity, increased absenteeism, and higher turnover rates. Burnout is characterized by chronic work-related stress, resulting in exhaustion, cynicism, and reduced professional efficacy. This project aims to develop a robust and accurate predictive model using machine learning techniques to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and predict employee burnout levels based on various factors such as workload, work-life balance, support from management, and job satisfaction. By identifying at-risk employees early, organizations can implement targeted interventions to improve employee well-being and overall organizational health.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36887" y="1612491"/>
            <a:ext cx="11029615" cy="5133289"/>
          </a:xfrm>
        </p:spPr>
        <p:txBody>
          <a:bodyPr>
            <a:noAutofit/>
          </a:bodyPr>
          <a:lstStyle/>
          <a:p>
            <a:pPr>
              <a:buFont typeface="Wingdings" panose="05000000000000000000" pitchFamily="2" charset="2"/>
              <a:buChar char="Ø"/>
            </a:pPr>
            <a:r>
              <a:rPr lang="en-US" sz="2000" dirty="0">
                <a:latin typeface="Century Schoolbook" panose="02040604050505020304" pitchFamily="18" charset="0"/>
                <a:cs typeface="Times New Roman" panose="02020603050405020304" pitchFamily="18" charset="0"/>
              </a:rPr>
              <a:t>Project Title: Employee Burnout Prediction using linear regression</a:t>
            </a:r>
          </a:p>
          <a:p>
            <a:pPr>
              <a:buFont typeface="Wingdings" panose="05000000000000000000" pitchFamily="2" charset="2"/>
              <a:buChar char="Ø"/>
            </a:pPr>
            <a:r>
              <a:rPr lang="en-US" sz="2000" dirty="0">
                <a:latin typeface="Century Schoolbook" panose="02040604050505020304" pitchFamily="18" charset="0"/>
                <a:cs typeface="Times New Roman" panose="02020603050405020304" pitchFamily="18" charset="0"/>
              </a:rPr>
              <a:t>Data Overview</a:t>
            </a:r>
          </a:p>
          <a:p>
            <a:pPr>
              <a:buFont typeface="Wingdings" panose="05000000000000000000" pitchFamily="2" charset="2"/>
              <a:buChar char="Ø"/>
            </a:pPr>
            <a:r>
              <a:rPr lang="en-US" sz="2000" dirty="0">
                <a:latin typeface="Century Schoolbook" panose="02040604050505020304" pitchFamily="18" charset="0"/>
                <a:cs typeface="Times New Roman" panose="02020603050405020304" pitchFamily="18" charset="0"/>
              </a:rPr>
              <a:t>Exploratory Data Analysis</a:t>
            </a:r>
          </a:p>
          <a:p>
            <a:pPr>
              <a:buFont typeface="Wingdings" panose="05000000000000000000" pitchFamily="2" charset="2"/>
              <a:buChar char="Ø"/>
            </a:pPr>
            <a:r>
              <a:rPr lang="en-US" sz="2000" dirty="0">
                <a:latin typeface="Century Schoolbook" panose="02040604050505020304" pitchFamily="18" charset="0"/>
                <a:cs typeface="Times New Roman" panose="02020603050405020304" pitchFamily="18" charset="0"/>
              </a:rPr>
              <a:t>Data </a:t>
            </a:r>
            <a:r>
              <a:rPr lang="en-US" sz="2000" dirty="0" err="1">
                <a:latin typeface="Century Schoolbook" panose="02040604050505020304" pitchFamily="18" charset="0"/>
                <a:cs typeface="Times New Roman" panose="02020603050405020304" pitchFamily="18" charset="0"/>
              </a:rPr>
              <a:t>Visualisation</a:t>
            </a:r>
            <a:endParaRPr lang="en-US" sz="2000" dirty="0">
              <a:latin typeface="Century Schoolbook" panose="02040604050505020304" pitchFamily="18" charset="0"/>
              <a:cs typeface="Times New Roman" panose="02020603050405020304" pitchFamily="18" charset="0"/>
            </a:endParaRPr>
          </a:p>
          <a:p>
            <a:pPr>
              <a:buFont typeface="Wingdings" panose="05000000000000000000" pitchFamily="2" charset="2"/>
              <a:buChar char="Ø"/>
            </a:pPr>
            <a:r>
              <a:rPr lang="en-US" sz="2000" dirty="0">
                <a:latin typeface="Century Schoolbook" panose="02040604050505020304" pitchFamily="18" charset="0"/>
                <a:cs typeface="Times New Roman" panose="02020603050405020304" pitchFamily="18" charset="0"/>
              </a:rPr>
              <a:t>One-hot encoding</a:t>
            </a:r>
          </a:p>
          <a:p>
            <a:pPr>
              <a:buFont typeface="Wingdings" panose="05000000000000000000" pitchFamily="2" charset="2"/>
              <a:buChar char="Ø"/>
            </a:pPr>
            <a:r>
              <a:rPr lang="en-US" sz="2000" dirty="0">
                <a:latin typeface="Century Schoolbook" panose="02040604050505020304" pitchFamily="18" charset="0"/>
                <a:cs typeface="Times New Roman" panose="02020603050405020304" pitchFamily="18" charset="0"/>
              </a:rPr>
              <a:t>Outlier detection and Removal</a:t>
            </a:r>
          </a:p>
          <a:p>
            <a:pPr>
              <a:buFont typeface="Wingdings" panose="05000000000000000000" pitchFamily="2" charset="2"/>
              <a:buChar char="Ø"/>
            </a:pPr>
            <a:r>
              <a:rPr lang="en-US" sz="2000" dirty="0">
                <a:latin typeface="Century Schoolbook" panose="02040604050505020304" pitchFamily="18" charset="0"/>
                <a:ea typeface="Calibri" panose="020F0502020204030204" pitchFamily="34" charset="0"/>
                <a:cs typeface="Times New Roman" panose="02020603050405020304" pitchFamily="18" charset="0"/>
              </a:rPr>
              <a:t>Normalization</a:t>
            </a:r>
          </a:p>
          <a:p>
            <a:pPr>
              <a:buFont typeface="Wingdings" panose="05000000000000000000" pitchFamily="2" charset="2"/>
              <a:buChar char="Ø"/>
            </a:pPr>
            <a:r>
              <a:rPr lang="en-US" sz="2000" dirty="0">
                <a:latin typeface="Century Schoolbook" panose="02040604050505020304" pitchFamily="18" charset="0"/>
                <a:ea typeface="Calibri" panose="020F0502020204030204" pitchFamily="34" charset="0"/>
                <a:cs typeface="Times New Roman" panose="02020603050405020304" pitchFamily="18" charset="0"/>
              </a:rPr>
              <a:t>Model Training</a:t>
            </a:r>
            <a:endParaRPr lang="en-US" sz="2000" dirty="0">
              <a:latin typeface="Century Schoolbook" panose="02040604050505020304" pitchFamily="18" charset="0"/>
              <a:cs typeface="Times New Roman" panose="02020603050405020304" pitchFamily="18" charset="0"/>
            </a:endParaRPr>
          </a:p>
          <a:p>
            <a:pPr>
              <a:buFont typeface="Wingdings" panose="05000000000000000000" pitchFamily="2" charset="2"/>
              <a:buChar char="Ø"/>
            </a:pPr>
            <a:r>
              <a:rPr lang="en-US" sz="2000" dirty="0">
                <a:latin typeface="Century Schoolbook" panose="02040604050505020304" pitchFamily="18" charset="0"/>
                <a:cs typeface="Times New Roman" panose="02020603050405020304" pitchFamily="18" charset="0"/>
              </a:rPr>
              <a:t>Linear Regression</a:t>
            </a:r>
          </a:p>
          <a:p>
            <a:pPr>
              <a:buFont typeface="Wingdings" panose="05000000000000000000" pitchFamily="2" charset="2"/>
              <a:buChar char="Ø"/>
            </a:pPr>
            <a:r>
              <a:rPr lang="en-US" sz="2000" dirty="0">
                <a:latin typeface="Century Schoolbook" panose="02040604050505020304" pitchFamily="18" charset="0"/>
                <a:ea typeface="Calibri" panose="020F0502020204030204" pitchFamily="34" charset="0"/>
                <a:cs typeface="Times New Roman" panose="02020603050405020304" pitchFamily="18" charset="0"/>
              </a:rPr>
              <a:t>Model Validation and Evaluation</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3445" y="406321"/>
            <a:ext cx="11029616" cy="1188720"/>
          </a:xfrm>
        </p:spPr>
        <p:txBody>
          <a:bodyPr anchor="ctr"/>
          <a:lstStyle/>
          <a:p>
            <a:r>
              <a:rPr lang="en-US" dirty="0"/>
              <a:t>PROJECT  OVERVIEW</a:t>
            </a:r>
          </a:p>
        </p:txBody>
      </p:sp>
      <p:sp>
        <p:nvSpPr>
          <p:cNvPr id="4" name="Rectangle 1">
            <a:extLst>
              <a:ext uri="{FF2B5EF4-FFF2-40B4-BE49-F238E27FC236}">
                <a16:creationId xmlns:a16="http://schemas.microsoft.com/office/drawing/2014/main" id="{A5000046-4279-AFCF-35F8-016F21724579}"/>
              </a:ext>
            </a:extLst>
          </p:cNvPr>
          <p:cNvSpPr>
            <a:spLocks noGrp="1" noChangeArrowheads="1"/>
          </p:cNvSpPr>
          <p:nvPr>
            <p:ph idx="1"/>
          </p:nvPr>
        </p:nvSpPr>
        <p:spPr bwMode="auto">
          <a:xfrm>
            <a:off x="453445" y="794801"/>
            <a:ext cx="11738555"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buFont typeface="Wingdings" panose="05000000000000000000" pitchFamily="2" charset="2"/>
              <a:buChar char="q"/>
            </a:pPr>
            <a:endParaRPr lang="en-US" sz="2000" b="1" dirty="0">
              <a:solidFill>
                <a:schemeClr val="tx1"/>
              </a:solidFill>
              <a:latin typeface="Bookman Old Style" panose="02050604050505020204" pitchFamily="18" charset="0"/>
              <a:cs typeface="Times New Roman" panose="02020603050405020304" pitchFamily="18" charset="0"/>
            </a:endParaRPr>
          </a:p>
          <a:p>
            <a:pPr algn="just" defTabSz="914400" eaLnBrk="0" fontAlgn="base" hangingPunct="0">
              <a:lnSpc>
                <a:spcPct val="100000"/>
              </a:lnSpc>
              <a:spcBef>
                <a:spcPct val="0"/>
              </a:spcBef>
              <a:spcAft>
                <a:spcPct val="0"/>
              </a:spcAft>
              <a:buClrTx/>
              <a:buSzTx/>
              <a:buFont typeface="Wingdings" panose="05000000000000000000" pitchFamily="2" charset="2"/>
              <a:buChar char="q"/>
            </a:pPr>
            <a:endParaRPr lang="en-US" sz="2000" b="1" dirty="0">
              <a:solidFill>
                <a:schemeClr val="tx1"/>
              </a:solidFill>
              <a:latin typeface="Bookman Old Style" panose="02050604050505020204" pitchFamily="18" charset="0"/>
              <a:cs typeface="Times New Roman" panose="02020603050405020304" pitchFamily="18" charset="0"/>
            </a:endParaRPr>
          </a:p>
          <a:p>
            <a:pPr algn="just" defTabSz="914400" eaLnBrk="0" fontAlgn="base" hangingPunct="0">
              <a:lnSpc>
                <a:spcPct val="100000"/>
              </a:lnSpc>
              <a:spcBef>
                <a:spcPct val="0"/>
              </a:spcBef>
              <a:spcAft>
                <a:spcPct val="0"/>
              </a:spcAft>
              <a:buClrTx/>
              <a:buSzTx/>
              <a:buFont typeface="Wingdings" panose="05000000000000000000" pitchFamily="2" charset="2"/>
              <a:buChar char="q"/>
            </a:pPr>
            <a:r>
              <a:rPr lang="en-US" sz="2000" b="1" dirty="0">
                <a:solidFill>
                  <a:schemeClr val="tx1"/>
                </a:solidFill>
                <a:latin typeface="Bookman Old Style" panose="02050604050505020204" pitchFamily="18" charset="0"/>
                <a:cs typeface="Times New Roman" panose="02020603050405020304" pitchFamily="18" charset="0"/>
              </a:rPr>
              <a:t>Purpose</a:t>
            </a:r>
          </a:p>
          <a:p>
            <a:pPr marL="0" indent="0" algn="just" defTabSz="914400" eaLnBrk="0" fontAlgn="base" hangingPunct="0">
              <a:lnSpc>
                <a:spcPct val="100000"/>
              </a:lnSpc>
              <a:spcBef>
                <a:spcPct val="0"/>
              </a:spcBef>
              <a:spcAft>
                <a:spcPct val="0"/>
              </a:spcAft>
              <a:buClrTx/>
              <a:buSzTx/>
              <a:buNone/>
            </a:pPr>
            <a:endParaRPr lang="en-US" sz="2000" b="1" dirty="0">
              <a:solidFill>
                <a:schemeClr val="tx1"/>
              </a:solidFill>
              <a:latin typeface="Bookman Old Style" panose="02050604050505020204" pitchFamily="18" charset="0"/>
              <a:cs typeface="Times New Roman" panose="02020603050405020304" pitchFamily="18" charset="0"/>
            </a:endParaRPr>
          </a:p>
          <a:p>
            <a:pPr marL="0" indent="0" algn="just" defTabSz="914400" eaLnBrk="0" fontAlgn="base" hangingPunct="0">
              <a:lnSpc>
                <a:spcPct val="100000"/>
              </a:lnSpc>
              <a:spcBef>
                <a:spcPct val="0"/>
              </a:spcBef>
              <a:spcAft>
                <a:spcPct val="0"/>
              </a:spcAft>
              <a:buClrTx/>
              <a:buSzTx/>
              <a:buNone/>
            </a:pPr>
            <a:r>
              <a:rPr lang="en-IN" sz="2000" b="1" dirty="0">
                <a:latin typeface="Bookman Old Style" panose="02050604050505020204" pitchFamily="18" charset="0"/>
                <a:cs typeface="Times New Roman" panose="02020603050405020304" pitchFamily="18" charset="0"/>
              </a:rPr>
              <a:t>1</a:t>
            </a:r>
            <a:r>
              <a:rPr lang="en-IN" sz="2000" dirty="0">
                <a:latin typeface="Bookman Old Style" panose="02050604050505020204" pitchFamily="18" charset="0"/>
                <a:cs typeface="Times New Roman" panose="02020603050405020304" pitchFamily="18" charset="0"/>
              </a:rPr>
              <a:t>.Proactive Identification: </a:t>
            </a:r>
            <a:r>
              <a:rPr lang="en-US" sz="2000" dirty="0">
                <a:latin typeface="Bookman Old Style" panose="02050604050505020204" pitchFamily="18" charset="0"/>
                <a:cs typeface="Times New Roman" panose="02020603050405020304" pitchFamily="18" charset="0"/>
              </a:rPr>
              <a:t> Detect early signs of burnout in employees to take preventive measures.</a:t>
            </a:r>
          </a:p>
          <a:p>
            <a:pPr marL="0" indent="0" algn="just" defTabSz="914400" eaLnBrk="0" fontAlgn="base" hangingPunct="0">
              <a:lnSpc>
                <a:spcPct val="100000"/>
              </a:lnSpc>
              <a:spcBef>
                <a:spcPct val="0"/>
              </a:spcBef>
              <a:spcAft>
                <a:spcPct val="0"/>
              </a:spcAft>
              <a:buClrTx/>
              <a:buSzTx/>
              <a:buNone/>
            </a:pPr>
            <a:endParaRPr lang="en-US" sz="2000" b="1" dirty="0">
              <a:solidFill>
                <a:schemeClr val="tx1"/>
              </a:solidFill>
              <a:latin typeface="Bookman Old Style" panose="02050604050505020204" pitchFamily="18" charset="0"/>
              <a:cs typeface="Times New Roman" panose="02020603050405020304" pitchFamily="18" charset="0"/>
            </a:endParaRPr>
          </a:p>
          <a:p>
            <a:pPr marL="0" indent="0" algn="just" defTabSz="914400" eaLnBrk="0" fontAlgn="base" hangingPunct="0">
              <a:lnSpc>
                <a:spcPct val="100000"/>
              </a:lnSpc>
              <a:spcBef>
                <a:spcPct val="0"/>
              </a:spcBef>
              <a:spcAft>
                <a:spcPct val="0"/>
              </a:spcAft>
              <a:buClrTx/>
              <a:buSzTx/>
              <a:buNone/>
            </a:pPr>
            <a:r>
              <a:rPr lang="en-US" sz="2000" b="1" dirty="0">
                <a:solidFill>
                  <a:schemeClr val="tx1"/>
                </a:solidFill>
                <a:latin typeface="Bookman Old Style" panose="02050604050505020204" pitchFamily="18" charset="0"/>
                <a:cs typeface="Times New Roman" panose="02020603050405020304" pitchFamily="18" charset="0"/>
              </a:rPr>
              <a:t>2. </a:t>
            </a:r>
            <a:r>
              <a:rPr lang="en-IN" sz="2000" dirty="0">
                <a:latin typeface="Bookman Old Style" panose="02050604050505020204" pitchFamily="18" charset="0"/>
                <a:cs typeface="Times New Roman" panose="02020603050405020304" pitchFamily="18" charset="0"/>
              </a:rPr>
              <a:t>Enhance Well-Being: I</a:t>
            </a:r>
            <a:r>
              <a:rPr lang="en-US" sz="2000" dirty="0" err="1">
                <a:latin typeface="Bookman Old Style" panose="02050604050505020204" pitchFamily="18" charset="0"/>
                <a:cs typeface="Times New Roman" panose="02020603050405020304" pitchFamily="18" charset="0"/>
              </a:rPr>
              <a:t>mplement</a:t>
            </a:r>
            <a:r>
              <a:rPr lang="en-US" sz="2000" dirty="0">
                <a:latin typeface="Bookman Old Style" panose="02050604050505020204" pitchFamily="18" charset="0"/>
                <a:cs typeface="Times New Roman" panose="02020603050405020304" pitchFamily="18" charset="0"/>
              </a:rPr>
              <a:t> wellness programs such as offering flexible work hours to employees   </a:t>
            </a:r>
            <a:r>
              <a:rPr lang="en-IN" sz="2000" dirty="0">
                <a:latin typeface="Bookman Old Style" panose="02050604050505020204" pitchFamily="18" charset="0"/>
                <a:cs typeface="Times New Roman" panose="02020603050405020304" pitchFamily="18" charset="0"/>
              </a:rPr>
              <a:t>experiencing high stress.</a:t>
            </a:r>
            <a:r>
              <a:rPr lang="en-US" sz="2000" dirty="0">
                <a:latin typeface="Bookman Old Style" panose="02050604050505020204" pitchFamily="18" charset="0"/>
                <a:cs typeface="Times New Roman" panose="02020603050405020304" pitchFamily="18" charset="0"/>
              </a:rPr>
              <a:t> </a:t>
            </a:r>
          </a:p>
          <a:p>
            <a:pPr marL="0" indent="0" algn="just" defTabSz="914400" eaLnBrk="0" fontAlgn="base" hangingPunct="0">
              <a:lnSpc>
                <a:spcPct val="100000"/>
              </a:lnSpc>
              <a:spcBef>
                <a:spcPct val="0"/>
              </a:spcBef>
              <a:spcAft>
                <a:spcPct val="0"/>
              </a:spcAft>
              <a:buClrTx/>
              <a:buSzTx/>
              <a:buNone/>
            </a:pPr>
            <a:endParaRPr lang="en-US" sz="2000" b="1" dirty="0">
              <a:solidFill>
                <a:schemeClr val="tx1"/>
              </a:solidFill>
              <a:latin typeface="Bookman Old Style" panose="02050604050505020204" pitchFamily="18" charset="0"/>
              <a:cs typeface="Times New Roman" panose="02020603050405020304" pitchFamily="18" charset="0"/>
            </a:endParaRPr>
          </a:p>
          <a:p>
            <a:pPr marL="0" indent="0" algn="just" defTabSz="914400" eaLnBrk="0" fontAlgn="base" hangingPunct="0">
              <a:lnSpc>
                <a:spcPct val="100000"/>
              </a:lnSpc>
              <a:spcBef>
                <a:spcPct val="0"/>
              </a:spcBef>
              <a:spcAft>
                <a:spcPct val="0"/>
              </a:spcAft>
              <a:buClrTx/>
              <a:buSzTx/>
              <a:buNone/>
            </a:pPr>
            <a:r>
              <a:rPr lang="en-US" sz="2000" b="1" dirty="0">
                <a:solidFill>
                  <a:schemeClr val="tx1"/>
                </a:solidFill>
                <a:latin typeface="Bookman Old Style" panose="02050604050505020204" pitchFamily="18" charset="0"/>
                <a:cs typeface="Times New Roman" panose="02020603050405020304" pitchFamily="18" charset="0"/>
              </a:rPr>
              <a:t>3. </a:t>
            </a:r>
            <a:r>
              <a:rPr lang="en-IN" sz="2000" dirty="0">
                <a:latin typeface="Bookman Old Style" panose="02050604050505020204" pitchFamily="18" charset="0"/>
                <a:cs typeface="Times New Roman" panose="02020603050405020304" pitchFamily="18" charset="0"/>
              </a:rPr>
              <a:t>Improve Productivity: </a:t>
            </a:r>
            <a:r>
              <a:rPr lang="en-US" sz="2000" dirty="0">
                <a:latin typeface="Bookman Old Style" panose="02050604050505020204" pitchFamily="18" charset="0"/>
                <a:cs typeface="Times New Roman" panose="02020603050405020304" pitchFamily="18" charset="0"/>
              </a:rPr>
              <a:t>Reduce absenteeism and improve overall productivity by addressing factors that contribute to burnout.</a:t>
            </a:r>
          </a:p>
          <a:p>
            <a:pPr marL="0" indent="0" algn="just" defTabSz="914400" eaLnBrk="0" fontAlgn="base" hangingPunct="0">
              <a:lnSpc>
                <a:spcPct val="100000"/>
              </a:lnSpc>
              <a:spcBef>
                <a:spcPct val="0"/>
              </a:spcBef>
              <a:spcAft>
                <a:spcPct val="0"/>
              </a:spcAft>
              <a:buClrTx/>
              <a:buSzTx/>
              <a:buNone/>
            </a:pPr>
            <a:endParaRPr lang="en-US" sz="2000" b="1" dirty="0">
              <a:solidFill>
                <a:schemeClr val="tx1"/>
              </a:solidFill>
              <a:latin typeface="Bookman Old Style" panose="02050604050505020204" pitchFamily="18" charset="0"/>
              <a:cs typeface="Times New Roman" panose="02020603050405020304" pitchFamily="18" charset="0"/>
            </a:endParaRPr>
          </a:p>
          <a:p>
            <a:pPr marL="0" indent="0" algn="just" defTabSz="914400" eaLnBrk="0" fontAlgn="base" hangingPunct="0">
              <a:lnSpc>
                <a:spcPct val="100000"/>
              </a:lnSpc>
              <a:spcBef>
                <a:spcPct val="0"/>
              </a:spcBef>
              <a:spcAft>
                <a:spcPct val="0"/>
              </a:spcAft>
              <a:buClrTx/>
              <a:buSzTx/>
              <a:buNone/>
            </a:pPr>
            <a:r>
              <a:rPr lang="en-US" sz="2000" b="1" dirty="0">
                <a:solidFill>
                  <a:schemeClr val="tx1"/>
                </a:solidFill>
                <a:latin typeface="Bookman Old Style" panose="02050604050505020204" pitchFamily="18" charset="0"/>
                <a:cs typeface="Times New Roman" panose="02020603050405020304" pitchFamily="18" charset="0"/>
              </a:rPr>
              <a:t>4.</a:t>
            </a:r>
            <a:r>
              <a:rPr lang="en-IN" sz="2000" dirty="0">
                <a:latin typeface="Bookman Old Style" panose="02050604050505020204" pitchFamily="18" charset="0"/>
                <a:cs typeface="Times New Roman" panose="02020603050405020304" pitchFamily="18" charset="0"/>
              </a:rPr>
              <a:t>Boost Retention Rates: </a:t>
            </a:r>
            <a:r>
              <a:rPr lang="en-US" sz="2000" dirty="0">
                <a:latin typeface="Bookman Old Style" panose="02050604050505020204" pitchFamily="18" charset="0"/>
                <a:cs typeface="Times New Roman" panose="02020603050405020304" pitchFamily="18" charset="0"/>
              </a:rPr>
              <a:t>Identify employees at risk of burnout and provide targeted support.</a:t>
            </a:r>
          </a:p>
          <a:p>
            <a:pPr marL="0" indent="0" algn="just" defTabSz="914400" eaLnBrk="0" fontAlgn="base" hangingPunct="0">
              <a:lnSpc>
                <a:spcPct val="100000"/>
              </a:lnSpc>
              <a:spcBef>
                <a:spcPct val="0"/>
              </a:spcBef>
              <a:spcAft>
                <a:spcPct val="0"/>
              </a:spcAft>
              <a:buClrTx/>
              <a:buSzTx/>
              <a:buNone/>
            </a:pPr>
            <a:endParaRPr lang="en-US" sz="2000" b="1" dirty="0">
              <a:solidFill>
                <a:schemeClr val="tx1"/>
              </a:solidFill>
              <a:latin typeface="Bookman Old Style" panose="02050604050505020204" pitchFamily="18" charset="0"/>
              <a:cs typeface="Times New Roman" panose="02020603050405020304" pitchFamily="18" charset="0"/>
            </a:endParaRPr>
          </a:p>
          <a:p>
            <a:pPr marL="0" indent="0" algn="just" defTabSz="914400" eaLnBrk="0" fontAlgn="base" hangingPunct="0">
              <a:lnSpc>
                <a:spcPct val="100000"/>
              </a:lnSpc>
              <a:spcBef>
                <a:spcPct val="0"/>
              </a:spcBef>
              <a:spcAft>
                <a:spcPct val="0"/>
              </a:spcAft>
              <a:buClrTx/>
              <a:buSzTx/>
              <a:buNone/>
            </a:pPr>
            <a:r>
              <a:rPr lang="en-IN" sz="2000" b="1" dirty="0">
                <a:latin typeface="Bookman Old Style" panose="02050604050505020204" pitchFamily="18" charset="0"/>
                <a:cs typeface="Times New Roman" panose="02020603050405020304" pitchFamily="18" charset="0"/>
              </a:rPr>
              <a:t>5.</a:t>
            </a:r>
            <a:r>
              <a:rPr lang="en-IN" sz="2000" dirty="0">
                <a:latin typeface="Bookman Old Style" panose="02050604050505020204" pitchFamily="18" charset="0"/>
                <a:cs typeface="Times New Roman" panose="02020603050405020304" pitchFamily="18" charset="0"/>
              </a:rPr>
              <a:t>Support Organizational Health: </a:t>
            </a:r>
            <a:r>
              <a:rPr lang="en-US" sz="2000" dirty="0">
                <a:latin typeface="Bookman Old Style" panose="02050604050505020204" pitchFamily="18" charset="0"/>
                <a:cs typeface="Times New Roman" panose="02020603050405020304" pitchFamily="18" charset="0"/>
              </a:rPr>
              <a:t>Foster a healthier work environment by regularly monitoring burnout levels.</a:t>
            </a:r>
            <a:endParaRPr lang="en-US" sz="2000" b="1" dirty="0">
              <a:solidFill>
                <a:schemeClr val="tx1"/>
              </a:solidFill>
              <a:latin typeface="Bookman Old Style" panose="02050604050505020204" pitchFamily="18" charset="0"/>
              <a:cs typeface="Times New Roman" panose="02020603050405020304" pitchFamily="18" charset="0"/>
            </a:endParaRPr>
          </a:p>
          <a:p>
            <a:pPr marL="0" indent="0" algn="just" defTabSz="914400" eaLnBrk="0" fontAlgn="base" hangingPunct="0">
              <a:lnSpc>
                <a:spcPct val="100000"/>
              </a:lnSpc>
              <a:spcBef>
                <a:spcPct val="0"/>
              </a:spcBef>
              <a:spcAft>
                <a:spcPct val="0"/>
              </a:spcAft>
              <a:buClrTx/>
              <a:buSzTx/>
              <a:buNone/>
            </a:pPr>
            <a:endParaRPr lang="en-US" sz="2000" b="1" dirty="0">
              <a:solidFill>
                <a:schemeClr val="tx1"/>
              </a:solidFill>
              <a:latin typeface="Bookman Old Style" panose="020506040505050202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8F39F-254D-4A51-4ECB-8BEF629CFE01}"/>
              </a:ext>
            </a:extLst>
          </p:cNvPr>
          <p:cNvSpPr>
            <a:spLocks noGrp="1"/>
          </p:cNvSpPr>
          <p:nvPr>
            <p:ph idx="1"/>
          </p:nvPr>
        </p:nvSpPr>
        <p:spPr>
          <a:xfrm>
            <a:off x="331409" y="801318"/>
            <a:ext cx="11029615" cy="5512219"/>
          </a:xfrm>
        </p:spPr>
        <p:txBody>
          <a:bodyPr>
            <a:normAutofit fontScale="25000" lnSpcReduction="20000"/>
          </a:bodyPr>
          <a:lstStyle/>
          <a:p>
            <a:pPr marL="0" indent="0">
              <a:buNone/>
            </a:pPr>
            <a:endParaRPr lang="en-US" sz="2000" b="1" dirty="0">
              <a:latin typeface="Times New Roman" panose="02020603050405020304" pitchFamily="18" charset="0"/>
              <a:cs typeface="Times New Roman" panose="02020603050405020304" pitchFamily="18" charset="0"/>
            </a:endParaRPr>
          </a:p>
          <a:p>
            <a:pPr>
              <a:buSzPct val="109000"/>
              <a:buFont typeface="Wingdings" panose="05000000000000000000" pitchFamily="2" charset="2"/>
              <a:buChar char="q"/>
            </a:pPr>
            <a:r>
              <a:rPr lang="en-US" sz="9600" b="1" dirty="0">
                <a:latin typeface="Times New Roman" panose="02020603050405020304" pitchFamily="18" charset="0"/>
                <a:cs typeface="Times New Roman" panose="02020603050405020304" pitchFamily="18" charset="0"/>
              </a:rPr>
              <a:t>Scope</a:t>
            </a:r>
          </a:p>
          <a:p>
            <a:pPr marL="0" indent="0">
              <a:buClr>
                <a:schemeClr val="tx1"/>
              </a:buClr>
              <a:buNone/>
            </a:pPr>
            <a:endParaRPr lang="en-US" sz="50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US" sz="8000" dirty="0">
                <a:latin typeface="Bookman Old Style" panose="02050604050505020204" pitchFamily="18" charset="0"/>
                <a:cs typeface="Times New Roman" panose="02020603050405020304" pitchFamily="18" charset="0"/>
              </a:rPr>
              <a:t>This project entails collecting data from employee surveys and HR records, focusing on key features such as job role, resource allocation, and mental fatigue scores. </a:t>
            </a:r>
          </a:p>
          <a:p>
            <a:pPr>
              <a:buClr>
                <a:schemeClr val="tx1"/>
              </a:buClr>
              <a:buFont typeface="Wingdings" panose="05000000000000000000" pitchFamily="2" charset="2"/>
              <a:buChar char="Ø"/>
            </a:pPr>
            <a:r>
              <a:rPr lang="en-US" sz="8000" dirty="0">
                <a:latin typeface="Bookman Old Style" panose="02050604050505020204" pitchFamily="18" charset="0"/>
                <a:cs typeface="Times New Roman" panose="02020603050405020304" pitchFamily="18" charset="0"/>
              </a:rPr>
              <a:t> The data will be cleaned, preprocessed to handle missing values, and normalized for consistency.</a:t>
            </a:r>
          </a:p>
          <a:p>
            <a:pPr>
              <a:buClr>
                <a:schemeClr val="tx1"/>
              </a:buClr>
              <a:buSzPct val="91000"/>
              <a:buFont typeface="Wingdings" panose="05000000000000000000" pitchFamily="2" charset="2"/>
              <a:buChar char="Ø"/>
            </a:pPr>
            <a:r>
              <a:rPr lang="en-US" sz="8000" dirty="0">
                <a:latin typeface="Bookman Old Style" panose="02050604050505020204" pitchFamily="18" charset="0"/>
                <a:cs typeface="Times New Roman" panose="02020603050405020304" pitchFamily="18" charset="0"/>
              </a:rPr>
              <a:t> A linear regression model will be developed and evaluated using metrics like Mean Absolute Error (MAE) and R-squared to ensure accuracy.</a:t>
            </a:r>
          </a:p>
          <a:p>
            <a:pPr marL="0" indent="0">
              <a:buNone/>
            </a:pPr>
            <a:endParaRPr lang="en-US" sz="5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9600" b="1" dirty="0">
                <a:latin typeface="Times New Roman" panose="02020603050405020304" pitchFamily="18" charset="0"/>
                <a:cs typeface="Times New Roman" panose="02020603050405020304" pitchFamily="18" charset="0"/>
              </a:rPr>
              <a:t>Objectives</a:t>
            </a:r>
          </a:p>
          <a:p>
            <a:pPr marL="0" indent="0">
              <a:buNone/>
            </a:pPr>
            <a:endParaRPr lang="en-US" sz="5000" b="1" dirty="0">
              <a:latin typeface="Times New Roman" panose="02020603050405020304" pitchFamily="18" charset="0"/>
              <a:cs typeface="Times New Roman" panose="02020603050405020304" pitchFamily="18" charset="0"/>
            </a:endParaRPr>
          </a:p>
          <a:p>
            <a:pPr marL="0" indent="0">
              <a:buNone/>
            </a:pPr>
            <a:r>
              <a:rPr lang="en-US" sz="8000" dirty="0">
                <a:latin typeface="Bookman Old Style" panose="02050604050505020204" pitchFamily="18" charset="0"/>
                <a:cs typeface="Times New Roman" panose="02020603050405020304" pitchFamily="18" charset="0"/>
              </a:rPr>
              <a:t>The primary objectives are to integrate relevant data sources and develop a highly accurate linear regression model to predict employee burnout. The project seeks to identify significant predictors of burnout, such as job role and mental fatigue, enabling the early detection of potential burnout cases. This will facilitate timely and effective interventions, provide actionable insights for organizational improvements, and support strategies to enhance overall employee well-being and productivity.</a:t>
            </a:r>
          </a:p>
          <a:p>
            <a:endParaRPr lang="en-IN" dirty="0"/>
          </a:p>
        </p:txBody>
      </p:sp>
    </p:spTree>
    <p:extLst>
      <p:ext uri="{BB962C8B-B14F-4D97-AF65-F5344CB8AC3E}">
        <p14:creationId xmlns:p14="http://schemas.microsoft.com/office/powerpoint/2010/main" val="42198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b="1" dirty="0">
                <a:latin typeface="Bookman Old Style" panose="02050604050505020204" pitchFamily="18" charset="0"/>
              </a:rPr>
              <a:t>WHO ARE THE END USERS of this project?</a:t>
            </a:r>
            <a:endParaRPr lang="en-US"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493699"/>
            <a:ext cx="11029615" cy="4322154"/>
          </a:xfrm>
        </p:spPr>
        <p:txBody>
          <a:bodyPr>
            <a:normAutofit fontScale="70000" lnSpcReduction="20000"/>
          </a:bodyPr>
          <a:lstStyle/>
          <a:p>
            <a:pPr algn="just">
              <a:lnSpc>
                <a:spcPct val="200000"/>
              </a:lnSpc>
              <a:buFont typeface="Wingdings" panose="05000000000000000000" pitchFamily="2" charset="2"/>
              <a:buChar char="v"/>
            </a:pPr>
            <a:r>
              <a:rPr lang="en-GB" sz="2800" b="1" dirty="0">
                <a:latin typeface="Bookman Old Style" panose="02050604050505020204" pitchFamily="18" charset="0"/>
                <a:cs typeface="Times New Roman" panose="02020603050405020304" pitchFamily="18" charset="0"/>
              </a:rPr>
              <a:t>Target Audience:</a:t>
            </a:r>
          </a:p>
          <a:p>
            <a:pPr lvl="1" algn="just">
              <a:lnSpc>
                <a:spcPct val="200000"/>
              </a:lnSpc>
              <a:buFont typeface="Wingdings" panose="05000000000000000000" pitchFamily="2" charset="2"/>
              <a:buChar char="v"/>
            </a:pPr>
            <a:r>
              <a:rPr lang="en-GB" sz="2500" b="1" dirty="0">
                <a:latin typeface="Bookman Old Style" panose="02050604050505020204" pitchFamily="18" charset="0"/>
                <a:cs typeface="Times New Roman" panose="02020603050405020304" pitchFamily="18" charset="0"/>
              </a:rPr>
              <a:t>HR Departments: </a:t>
            </a:r>
            <a:r>
              <a:rPr lang="en-GB" sz="2500" dirty="0">
                <a:latin typeface="Bookman Old Style" panose="02050604050505020204" pitchFamily="18" charset="0"/>
                <a:cs typeface="Times New Roman" panose="02020603050405020304" pitchFamily="18" charset="0"/>
              </a:rPr>
              <a:t>Human Resource departments in organizations are the primary users. They are responsible for managing employee welfare and addressing burnout issues.</a:t>
            </a:r>
          </a:p>
          <a:p>
            <a:pPr lvl="1" algn="just">
              <a:lnSpc>
                <a:spcPct val="200000"/>
              </a:lnSpc>
              <a:buFont typeface="Wingdings" panose="05000000000000000000" pitchFamily="2" charset="2"/>
              <a:buChar char="v"/>
            </a:pPr>
            <a:r>
              <a:rPr lang="en-GB" sz="2500" b="1" dirty="0">
                <a:latin typeface="Bookman Old Style" panose="02050604050505020204" pitchFamily="18" charset="0"/>
                <a:cs typeface="Times New Roman" panose="02020603050405020304" pitchFamily="18" charset="0"/>
              </a:rPr>
              <a:t>Organizational Leaders: </a:t>
            </a:r>
            <a:r>
              <a:rPr lang="en-GB" sz="2500" dirty="0">
                <a:latin typeface="Bookman Old Style" panose="02050604050505020204" pitchFamily="18" charset="0"/>
                <a:cs typeface="Times New Roman" panose="02020603050405020304" pitchFamily="18" charset="0"/>
              </a:rPr>
              <a:t>Includes CEOs, managers, and team leaders who need insights into employee well-being to maintain productivity.</a:t>
            </a:r>
          </a:p>
          <a:p>
            <a:pPr lvl="1" algn="just">
              <a:lnSpc>
                <a:spcPct val="200000"/>
              </a:lnSpc>
              <a:buFont typeface="Wingdings" panose="05000000000000000000" pitchFamily="2" charset="2"/>
              <a:buChar char="v"/>
            </a:pPr>
            <a:r>
              <a:rPr lang="en-GB" sz="2500" b="1" dirty="0">
                <a:latin typeface="Bookman Old Style" panose="02050604050505020204" pitchFamily="18" charset="0"/>
                <a:cs typeface="Times New Roman" panose="02020603050405020304" pitchFamily="18" charset="0"/>
              </a:rPr>
              <a:t>Policy Makers</a:t>
            </a:r>
            <a:r>
              <a:rPr lang="en-GB" sz="2500" dirty="0">
                <a:latin typeface="Bookman Old Style" panose="02050604050505020204" pitchFamily="18" charset="0"/>
                <a:cs typeface="Times New Roman" panose="02020603050405020304" pitchFamily="18" charset="0"/>
              </a:rPr>
              <a:t>: Individuals who create policies related to workplace health and employee engagement.</a:t>
            </a:r>
            <a:endParaRPr lang="en-US" sz="17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97544" y="0"/>
            <a:ext cx="11029616" cy="1188720"/>
          </a:xfrm>
        </p:spPr>
        <p:txBody>
          <a:bodyPr anchor="ctr"/>
          <a:lstStyle/>
          <a:p>
            <a:br>
              <a:rPr lang="en-US" sz="2800" b="1" dirty="0">
                <a:latin typeface="Bookman Old Style" panose="02050604050505020204" pitchFamily="18" charset="0"/>
              </a:rPr>
            </a:br>
            <a:r>
              <a:rPr lang="en-US" sz="2800" b="1" dirty="0">
                <a:latin typeface="Bookman Old Style" panose="02050604050505020204" pitchFamily="18" charset="0"/>
              </a:rPr>
              <a:t>YOUR SOLUTION AND ITS VALUE PROPOSITION</a:t>
            </a:r>
            <a:endParaRPr lang="en-US"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9368" y="1365702"/>
            <a:ext cx="11113264" cy="5261240"/>
          </a:xfrm>
        </p:spPr>
        <p:txBody>
          <a:bodyPr>
            <a:noAutofit/>
          </a:bodyPr>
          <a:lstStyle/>
          <a:p>
            <a:pPr algn="just">
              <a:buFont typeface="Wingdings" panose="05000000000000000000" pitchFamily="2" charset="2"/>
              <a:buChar char="q"/>
            </a:pPr>
            <a:endParaRPr lang="en-GB" sz="1800" b="1" dirty="0">
              <a:latin typeface="Bookman Old Style" panose="02050604050505020204" pitchFamily="18" charset="0"/>
              <a:cs typeface="Times New Roman" panose="02020603050405020304" pitchFamily="18" charset="0"/>
            </a:endParaRPr>
          </a:p>
          <a:p>
            <a:pPr algn="just">
              <a:buFont typeface="Wingdings" panose="05000000000000000000" pitchFamily="2" charset="2"/>
              <a:buChar char="q"/>
            </a:pPr>
            <a:r>
              <a:rPr lang="en-GB" sz="1800" b="1" dirty="0">
                <a:latin typeface="Bookman Old Style" panose="02050604050505020204" pitchFamily="18" charset="0"/>
                <a:cs typeface="Times New Roman" panose="02020603050405020304" pitchFamily="18" charset="0"/>
              </a:rPr>
              <a:t>Solution Description:</a:t>
            </a:r>
          </a:p>
          <a:p>
            <a:pPr lvl="1" algn="just">
              <a:buFont typeface="Wingdings" panose="05000000000000000000" pitchFamily="2" charset="2"/>
              <a:buChar char="ü"/>
            </a:pPr>
            <a:r>
              <a:rPr lang="en-GB" sz="1800" b="1" dirty="0">
                <a:latin typeface="Bookman Old Style" panose="02050604050505020204" pitchFamily="18" charset="0"/>
                <a:cs typeface="Times New Roman" panose="02020603050405020304" pitchFamily="18" charset="0"/>
              </a:rPr>
              <a:t>Predictive Model: </a:t>
            </a:r>
            <a:r>
              <a:rPr lang="en-GB" sz="1800" dirty="0">
                <a:latin typeface="Bookman Old Style" panose="02050604050505020204" pitchFamily="18" charset="0"/>
                <a:cs typeface="Times New Roman" panose="02020603050405020304" pitchFamily="18" charset="0"/>
              </a:rPr>
              <a:t>Developed a Linear Regression model to predict employee burnout rates based on various features such as workload, mental fatigue score, and resource allocation.</a:t>
            </a:r>
          </a:p>
          <a:p>
            <a:pPr lvl="1" algn="just">
              <a:buFont typeface="Wingdings" panose="05000000000000000000" pitchFamily="2" charset="2"/>
              <a:buChar char="ü"/>
            </a:pPr>
            <a:r>
              <a:rPr lang="en-GB" sz="1800" b="1" dirty="0">
                <a:latin typeface="Bookman Old Style" panose="02050604050505020204" pitchFamily="18" charset="0"/>
                <a:cs typeface="Times New Roman" panose="02020603050405020304" pitchFamily="18" charset="0"/>
              </a:rPr>
              <a:t>Detailed EDA and Preprocessing</a:t>
            </a:r>
            <a:r>
              <a:rPr lang="en-GB" sz="1800" dirty="0">
                <a:latin typeface="Bookman Old Style" panose="02050604050505020204" pitchFamily="18" charset="0"/>
                <a:cs typeface="Times New Roman" panose="02020603050405020304" pitchFamily="18" charset="0"/>
              </a:rPr>
              <a:t>: Comprehensive data analysis and preprocessing steps to ensure data quality and model accuracy.</a:t>
            </a:r>
          </a:p>
          <a:p>
            <a:pPr lvl="1" algn="just">
              <a:buFont typeface="Wingdings" panose="05000000000000000000" pitchFamily="2" charset="2"/>
              <a:buChar char="ü"/>
            </a:pPr>
            <a:r>
              <a:rPr lang="en-GB" sz="1800" b="1" dirty="0">
                <a:latin typeface="Bookman Old Style" panose="02050604050505020204" pitchFamily="18" charset="0"/>
                <a:cs typeface="Times New Roman" panose="02020603050405020304" pitchFamily="18" charset="0"/>
              </a:rPr>
              <a:t>Visualization</a:t>
            </a:r>
            <a:r>
              <a:rPr lang="en-GB" sz="1800" dirty="0">
                <a:latin typeface="Bookman Old Style" panose="02050604050505020204" pitchFamily="18" charset="0"/>
                <a:cs typeface="Times New Roman" panose="02020603050405020304" pitchFamily="18" charset="0"/>
              </a:rPr>
              <a:t>: Extensive use of visualizations to understand data patterns and correlations.</a:t>
            </a:r>
            <a:endParaRPr lang="en-US" sz="1800" b="1" dirty="0">
              <a:latin typeface="Bookman Old Style" panose="02050604050505020204" pitchFamily="18" charset="0"/>
              <a:cs typeface="Times New Roman" panose="02020603050405020304" pitchFamily="18" charset="0"/>
            </a:endParaRPr>
          </a:p>
          <a:p>
            <a:pPr algn="just">
              <a:buFont typeface="Wingdings" panose="05000000000000000000" pitchFamily="2" charset="2"/>
              <a:buChar char="q"/>
            </a:pPr>
            <a:r>
              <a:rPr lang="en-US" sz="1800" b="1" dirty="0">
                <a:latin typeface="Bookman Old Style" panose="02050604050505020204" pitchFamily="18" charset="0"/>
                <a:cs typeface="Times New Roman" panose="02020603050405020304" pitchFamily="18" charset="0"/>
              </a:rPr>
              <a:t> The model uses several Python libraries : </a:t>
            </a:r>
          </a:p>
          <a:p>
            <a:pPr lvl="2" algn="just">
              <a:buFont typeface="Wingdings" panose="05000000000000000000" pitchFamily="2" charset="2"/>
              <a:buChar char="ü"/>
            </a:pPr>
            <a:r>
              <a:rPr lang="en-US" sz="1800" dirty="0">
                <a:latin typeface="Bookman Old Style" panose="02050604050505020204" pitchFamily="18" charset="0"/>
                <a:cs typeface="Times New Roman" panose="02020603050405020304" pitchFamily="18" charset="0"/>
              </a:rPr>
              <a:t>NumPy is used to create n dimensional arrays and performing some operations on these arrays. </a:t>
            </a:r>
          </a:p>
          <a:p>
            <a:pPr lvl="2" algn="just">
              <a:buFont typeface="Wingdings" panose="05000000000000000000" pitchFamily="2" charset="2"/>
              <a:buChar char="ü"/>
            </a:pPr>
            <a:r>
              <a:rPr lang="en-US" sz="1800" dirty="0">
                <a:latin typeface="Bookman Old Style" panose="02050604050505020204" pitchFamily="18" charset="0"/>
                <a:cs typeface="Times New Roman" panose="02020603050405020304" pitchFamily="18" charset="0"/>
              </a:rPr>
              <a:t>Pandas is used for manipulating the data in the data frame. </a:t>
            </a:r>
          </a:p>
          <a:p>
            <a:pPr lvl="2" algn="just">
              <a:buFont typeface="Wingdings" panose="05000000000000000000" pitchFamily="2" charset="2"/>
              <a:buChar char="ü"/>
            </a:pPr>
            <a:r>
              <a:rPr lang="en-US" sz="1800" dirty="0">
                <a:latin typeface="Bookman Old Style" panose="02050604050505020204" pitchFamily="18" charset="0"/>
                <a:cs typeface="Times New Roman" panose="02020603050405020304" pitchFamily="18" charset="0"/>
              </a:rPr>
              <a:t> Matplotlib is used for plotting the data. </a:t>
            </a:r>
          </a:p>
          <a:p>
            <a:pPr lvl="2" algn="just">
              <a:buFont typeface="Wingdings" panose="05000000000000000000" pitchFamily="2" charset="2"/>
              <a:buChar char="ü"/>
            </a:pPr>
            <a:r>
              <a:rPr lang="en-US" sz="1800" dirty="0">
                <a:latin typeface="Bookman Old Style" panose="02050604050505020204" pitchFamily="18" charset="0"/>
                <a:cs typeface="Times New Roman" panose="02020603050405020304" pitchFamily="18" charset="0"/>
              </a:rPr>
              <a:t>Seaborn is used to enhance visualization of data in data frame. </a:t>
            </a:r>
          </a:p>
          <a:p>
            <a:pPr lvl="2" algn="just">
              <a:buFont typeface="Wingdings" panose="05000000000000000000" pitchFamily="2" charset="2"/>
              <a:buChar char="ü"/>
            </a:pPr>
            <a:r>
              <a:rPr lang="en-US" sz="1800" dirty="0">
                <a:latin typeface="Bookman Old Style" panose="02050604050505020204" pitchFamily="18" charset="0"/>
                <a:cs typeface="Times New Roman" panose="02020603050405020304" pitchFamily="18" charset="0"/>
              </a:rPr>
              <a:t>Scikit-learn is used for data preprocessing and in model developing.</a:t>
            </a:r>
          </a:p>
          <a:p>
            <a:pPr marL="0" indent="0" algn="just">
              <a:buNone/>
            </a:pPr>
            <a:endParaRPr lang="en-US" sz="1800" dirty="0">
              <a:latin typeface="Bookman Old Style" panose="020506040505050202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35476A-3796-CD50-A807-74DF329114EA}"/>
              </a:ext>
            </a:extLst>
          </p:cNvPr>
          <p:cNvPicPr>
            <a:picLocks noChangeAspect="1"/>
          </p:cNvPicPr>
          <p:nvPr/>
        </p:nvPicPr>
        <p:blipFill>
          <a:blip r:embed="rId2"/>
          <a:stretch>
            <a:fillRect/>
          </a:stretch>
        </p:blipFill>
        <p:spPr>
          <a:xfrm>
            <a:off x="423776" y="963043"/>
            <a:ext cx="3773751" cy="749873"/>
          </a:xfrm>
          <a:prstGeom prst="rect">
            <a:avLst/>
          </a:prstGeom>
        </p:spPr>
      </p:pic>
      <p:sp>
        <p:nvSpPr>
          <p:cNvPr id="8" name="Rectangle 4">
            <a:extLst>
              <a:ext uri="{FF2B5EF4-FFF2-40B4-BE49-F238E27FC236}">
                <a16:creationId xmlns:a16="http://schemas.microsoft.com/office/drawing/2014/main" id="{10AD510F-DA6E-6BB6-3FCD-30CC38D56476}"/>
              </a:ext>
            </a:extLst>
          </p:cNvPr>
          <p:cNvSpPr>
            <a:spLocks noChangeArrowheads="1"/>
          </p:cNvSpPr>
          <p:nvPr/>
        </p:nvSpPr>
        <p:spPr bwMode="auto">
          <a:xfrm>
            <a:off x="589935" y="2079856"/>
            <a:ext cx="1143491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Bookman Old Style" panose="02050604050505020204" pitchFamily="18" charset="0"/>
              </a:rPr>
              <a:t>Accurate Predictions:</a:t>
            </a:r>
            <a:r>
              <a:rPr kumimoji="0" lang="en-US" altLang="en-US" sz="2000" b="0" i="0" u="none" strike="noStrike" cap="none" normalizeH="0" baseline="0" dirty="0">
                <a:ln>
                  <a:noFill/>
                </a:ln>
                <a:solidFill>
                  <a:schemeClr val="tx1"/>
                </a:solidFill>
                <a:effectLst/>
                <a:latin typeface="Bookman Old Style" panose="02050604050505020204" pitchFamily="18" charset="0"/>
              </a:rPr>
              <a:t> The model provides reliable predictions of burnout rates, enabling organizations to take proactive measures.</a:t>
            </a: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Bookman Old Style" panose="0205060405050502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Bookman Old Style" panose="02050604050505020204" pitchFamily="18" charset="0"/>
              </a:rPr>
              <a:t>Data-Driven Insights:</a:t>
            </a:r>
            <a:r>
              <a:rPr kumimoji="0" lang="en-US" altLang="en-US" sz="2000" b="0" i="0" u="none" strike="noStrike" cap="none" normalizeH="0" baseline="0" dirty="0">
                <a:ln>
                  <a:noFill/>
                </a:ln>
                <a:solidFill>
                  <a:schemeClr val="tx1"/>
                </a:solidFill>
                <a:effectLst/>
                <a:latin typeface="Bookman Old Style" panose="02050604050505020204" pitchFamily="18" charset="0"/>
              </a:rPr>
              <a:t> Helps in identifying key factors contributing to burnout, allowing targeted interventions.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Bookman Old Style" panose="0205060405050502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Bookman Old Style" panose="02050604050505020204" pitchFamily="18" charset="0"/>
              </a:rPr>
              <a:t>Improved Employee Well-being:</a:t>
            </a:r>
            <a:r>
              <a:rPr kumimoji="0" lang="en-US" altLang="en-US" sz="2000" b="0" i="0" u="none" strike="noStrike" cap="none" normalizeH="0" baseline="0" dirty="0">
                <a:ln>
                  <a:noFill/>
                </a:ln>
                <a:solidFill>
                  <a:schemeClr val="tx1"/>
                </a:solidFill>
                <a:effectLst/>
                <a:latin typeface="Bookman Old Style" panose="02050604050505020204" pitchFamily="18" charset="0"/>
              </a:rPr>
              <a:t> By addressing burnout, organizations can enhance employee satisfaction and retention.</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Bookman Old Style" panose="0205060405050502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Bookman Old Style" panose="02050604050505020204" pitchFamily="18" charset="0"/>
              </a:rPr>
              <a:t>Cost Savings:</a:t>
            </a:r>
            <a:r>
              <a:rPr kumimoji="0" lang="en-US" altLang="en-US" sz="2000" b="0" i="0" u="none" strike="noStrike" cap="none" normalizeH="0" baseline="0" dirty="0">
                <a:ln>
                  <a:noFill/>
                </a:ln>
                <a:solidFill>
                  <a:schemeClr val="tx1"/>
                </a:solidFill>
                <a:effectLst/>
                <a:latin typeface="Bookman Old Style" panose="02050604050505020204" pitchFamily="18" charset="0"/>
              </a:rPr>
              <a:t> Reducing burnout leads to lower turnover rates and associated hiring and training costs. </a:t>
            </a:r>
          </a:p>
        </p:txBody>
      </p:sp>
    </p:spTree>
    <p:extLst>
      <p:ext uri="{BB962C8B-B14F-4D97-AF65-F5344CB8AC3E}">
        <p14:creationId xmlns:p14="http://schemas.microsoft.com/office/powerpoint/2010/main" val="17410825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409</TotalTime>
  <Words>997</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Arial</vt:lpstr>
      <vt:lpstr>Bookman Old Style</vt:lpstr>
      <vt:lpstr>Calibri</vt:lpstr>
      <vt:lpstr>Century Schoolbook</vt:lpstr>
      <vt:lpstr>Franklin Gothic Book</vt:lpstr>
      <vt:lpstr>Franklin Gothic Demi</vt:lpstr>
      <vt:lpstr>Times New Roman</vt:lpstr>
      <vt:lpstr>Wingdings</vt:lpstr>
      <vt:lpstr>Wingdings 2</vt:lpstr>
      <vt:lpstr>DividendVTI</vt:lpstr>
      <vt:lpstr>Employee Burnout Analysis/prediction</vt:lpstr>
      <vt:lpstr>PowerPoint Presentation</vt:lpstr>
      <vt:lpstr>PROJECT TITLE/Problem Statement</vt:lpstr>
      <vt:lpstr>AGENDA:</vt:lpstr>
      <vt:lpstr>PROJECT  OVERVIEW</vt:lpstr>
      <vt:lpstr>PowerPoint Presentation</vt:lpstr>
      <vt:lpstr>WHO ARE THE END USERS of this project?</vt:lpstr>
      <vt:lpstr> YOUR SOLUTION AND ITS VALUE PROPOSITION</vt:lpstr>
      <vt:lpstr>PowerPoint Presentation</vt:lpstr>
      <vt:lpstr>PowerPoint Presentation</vt:lpstr>
      <vt:lpstr>MODELLING</vt:lpstr>
      <vt:lpstr>MODELLING</vt:lpstr>
      <vt:lpstr>Results</vt:lpstr>
      <vt:lpstr>Results</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sameer ahmad</cp:lastModifiedBy>
  <cp:revision>4</cp:revision>
  <dcterms:created xsi:type="dcterms:W3CDTF">2021-05-26T16:50:10Z</dcterms:created>
  <dcterms:modified xsi:type="dcterms:W3CDTF">2024-07-25T11:29:59Z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