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73" r:id="rId4"/>
    <p:sldMasterId id="2147483886" r:id="rId5"/>
    <p:sldMasterId id="2147483905" r:id="rId6"/>
  </p:sldMasterIdLst>
  <p:notesMasterIdLst>
    <p:notesMasterId r:id="rId9"/>
  </p:notesMasterIdLst>
  <p:handoutMasterIdLst>
    <p:handoutMasterId r:id="rId10"/>
  </p:handoutMasterIdLst>
  <p:sldIdLst>
    <p:sldId id="256" r:id="rId7"/>
    <p:sldId id="257" r:id="rId8"/>
  </p:sldIdLst>
  <p:sldSz cx="9144000" cy="5143500" type="screen16x9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157EC9-5B4A-584D-AAC4-72769B8DDFC0}">
          <p14:sldIdLst>
            <p14:sldId id="256"/>
            <p14:sldId id="257"/>
          </p14:sldIdLst>
        </p14:section>
        <p14:section name="Backup" id="{DEBBD39D-1CE4-B04E-B505-EBC9CF55558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ADAD"/>
    <a:srgbClr val="FFFFFF"/>
    <a:srgbClr val="444444"/>
    <a:srgbClr val="C4C4C4"/>
    <a:srgbClr val="0085C3"/>
    <a:srgbClr val="D9D9D9"/>
    <a:srgbClr val="F2F2F2"/>
    <a:srgbClr val="AD2C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30" autoAdjust="0"/>
    <p:restoredTop sz="93799" autoAdjust="0"/>
  </p:normalViewPr>
  <p:slideViewPr>
    <p:cSldViewPr snapToGrid="0">
      <p:cViewPr varScale="1">
        <p:scale>
          <a:sx n="165" d="100"/>
          <a:sy n="165" d="100"/>
        </p:scale>
        <p:origin x="76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40" y="19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844" y="9120157"/>
            <a:ext cx="3169699" cy="479403"/>
          </a:xfrm>
          <a:prstGeom prst="rect">
            <a:avLst/>
          </a:prstGeom>
        </p:spPr>
        <p:txBody>
          <a:bodyPr vert="horz" lIns="94973" tIns="47487" rIns="94973" bIns="47487" rtlCol="0" anchor="b"/>
          <a:lstStyle>
            <a:lvl1pPr algn="r">
              <a:defRPr sz="1200"/>
            </a:lvl1pPr>
          </a:lstStyle>
          <a:p>
            <a:fld id="{CA856340-4B7D-4D1C-848D-79C05F807FB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l" descr="                        Dell - Internal Use - Confidential"/>
          <p:cNvSpPr txBox="1"/>
          <p:nvPr/>
        </p:nvSpPr>
        <p:spPr>
          <a:xfrm>
            <a:off x="0" y="9401557"/>
            <a:ext cx="7315200" cy="237493"/>
          </a:xfrm>
          <a:prstGeom prst="rect">
            <a:avLst/>
          </a:prstGeom>
          <a:noFill/>
        </p:spPr>
        <p:txBody>
          <a:bodyPr vert="horz" lIns="94984" tIns="47491" rIns="94984" bIns="47491" rtlCol="0">
            <a:spAutoFit/>
          </a:bodyPr>
          <a:lstStyle/>
          <a:p>
            <a:r>
              <a:rPr lang="en-US" sz="900" b="1">
                <a:solidFill>
                  <a:srgbClr val="7F7F7F"/>
                </a:solidFill>
                <a:latin typeface="museo sans for dell"/>
              </a:rPr>
              <a:t>                        Dell - 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81444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73" tIns="47487" rIns="94973" bIns="4748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0476" y="4560899"/>
            <a:ext cx="6427524" cy="4569730"/>
          </a:xfrm>
          <a:prstGeom prst="rect">
            <a:avLst/>
          </a:prstGeom>
        </p:spPr>
        <p:txBody>
          <a:bodyPr vert="horz" lIns="94973" tIns="47487" rIns="94973" bIns="4748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21951" y="9271937"/>
            <a:ext cx="391592" cy="327624"/>
          </a:xfrm>
          <a:prstGeom prst="rect">
            <a:avLst/>
          </a:prstGeom>
        </p:spPr>
        <p:txBody>
          <a:bodyPr vert="horz" lIns="94973" tIns="47487" rIns="94973" bIns="47487" rtlCol="0" anchor="b"/>
          <a:lstStyle>
            <a:lvl1pPr algn="r">
              <a:defRPr sz="1200"/>
            </a:lvl1pPr>
          </a:lstStyle>
          <a:p>
            <a:fld id="{3EF634F2-089B-4FE3-AB7F-C714A7297E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l" descr="                        Dell - Internal Use - Confidential"/>
          <p:cNvSpPr txBox="1"/>
          <p:nvPr/>
        </p:nvSpPr>
        <p:spPr>
          <a:xfrm>
            <a:off x="0" y="9401557"/>
            <a:ext cx="7315200" cy="237493"/>
          </a:xfrm>
          <a:prstGeom prst="rect">
            <a:avLst/>
          </a:prstGeom>
          <a:noFill/>
        </p:spPr>
        <p:txBody>
          <a:bodyPr vert="horz" lIns="94984" tIns="47491" rIns="94984" bIns="47491" rtlCol="0">
            <a:spAutoFit/>
          </a:bodyPr>
          <a:lstStyle/>
          <a:p>
            <a:pPr algn="l"/>
            <a:r>
              <a:rPr lang="en-US" sz="90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Dell - Internal Use - Confidential</a:t>
            </a:r>
            <a:endParaRPr lang="en-US" sz="900" b="1" i="0" u="none" baseline="0">
              <a:solidFill>
                <a:srgbClr val="7F7F7F"/>
              </a:solidFill>
              <a:latin typeface="museo sans for dell"/>
            </a:endParaRPr>
          </a:p>
        </p:txBody>
      </p:sp>
    </p:spTree>
    <p:extLst>
      <p:ext uri="{BB962C8B-B14F-4D97-AF65-F5344CB8AC3E}">
        <p14:creationId xmlns:p14="http://schemas.microsoft.com/office/powerpoint/2010/main" val="319635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438150" y="2376835"/>
            <a:ext cx="5962650" cy="387798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2800" b="0" i="0" smtClean="0">
                <a:solidFill>
                  <a:schemeClr val="accent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438711" y="3124044"/>
            <a:ext cx="5953125" cy="276999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 smtClean="0"/>
              <a:t>Click to edit subtitle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7675" y="1335881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7675" y="3807619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hidden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265540" y="1947733"/>
            <a:ext cx="1399035" cy="1399035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457208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3" name="Straight Connector 2"/>
          <p:cNvCxnSpPr>
            <a:cxnSpLocks noChangeShapeType="1"/>
          </p:cNvCxnSpPr>
          <p:nvPr userDrawn="1"/>
        </p:nvCxnSpPr>
        <p:spPr bwMode="auto">
          <a:xfrm>
            <a:off x="457208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0520152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_Blue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9768" y="201168"/>
            <a:ext cx="8239126" cy="332399"/>
          </a:xfrm>
        </p:spPr>
        <p:txBody>
          <a:bodyPr wrap="square" anchor="t">
            <a:spAutoFit/>
          </a:bodyPr>
          <a:lstStyle>
            <a:lvl1pPr>
              <a:lnSpc>
                <a:spcPct val="90000"/>
              </a:lnSpc>
              <a:defRPr sz="2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29600" cy="9464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tx2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600">
                <a:solidFill>
                  <a:schemeClr val="tx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40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200">
                <a:solidFill>
                  <a:schemeClr val="tx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100">
                <a:solidFill>
                  <a:schemeClr val="tx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_and_Content_Blue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9768" y="201168"/>
            <a:ext cx="8239126" cy="332399"/>
          </a:xfrm>
        </p:spPr>
        <p:txBody>
          <a:bodyPr wrap="square" anchor="t">
            <a:spAutoFit/>
          </a:bodyPr>
          <a:lstStyle>
            <a:lvl1pPr>
              <a:lnSpc>
                <a:spcPct val="90000"/>
              </a:lnSpc>
              <a:defRPr sz="2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29600" cy="9464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tx2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600">
                <a:solidFill>
                  <a:schemeClr val="tx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40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200">
                <a:solidFill>
                  <a:schemeClr val="tx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100">
                <a:solidFill>
                  <a:schemeClr val="tx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  <p:sp>
        <p:nvSpPr>
          <p:cNvPr id="5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594000"/>
            <a:ext cx="8286750" cy="24929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Sub_and_Content_Blue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9768" y="201168"/>
            <a:ext cx="8217670" cy="673153"/>
          </a:xfrm>
        </p:spPr>
        <p:txBody>
          <a:bodyPr wrap="square" anchor="t">
            <a:spAutoFit/>
          </a:bodyPr>
          <a:lstStyle>
            <a:lvl1pPr>
              <a:lnSpc>
                <a:spcPct val="90000"/>
              </a:lnSpc>
              <a:defRPr sz="2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r>
              <a:rPr lang="en-US" dirty="0" smtClean="0"/>
              <a:t>Click to edit title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327785"/>
            <a:ext cx="8229600" cy="9741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tx2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600">
                <a:solidFill>
                  <a:schemeClr val="tx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40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200">
                <a:solidFill>
                  <a:schemeClr val="tx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100">
                <a:solidFill>
                  <a:schemeClr val="tx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  <p:sp>
        <p:nvSpPr>
          <p:cNvPr id="5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925434"/>
            <a:ext cx="8286750" cy="24929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&amp; Background Images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29768" y="201168"/>
            <a:ext cx="823912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 </a:t>
            </a:r>
            <a:endParaRPr lang="en-US" dirty="0"/>
          </a:p>
        </p:txBody>
      </p:sp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87798"/>
          </a:xfrm>
        </p:spPr>
        <p:txBody>
          <a:bodyPr wrap="square" anchor="t"/>
          <a:lstStyle>
            <a:lvl1pPr>
              <a:lnSpc>
                <a:spcPct val="90000"/>
              </a:lnSpc>
              <a:defRPr sz="2800" b="0">
                <a:solidFill>
                  <a:schemeClr val="accent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67140" cy="3545980"/>
          </a:xfrm>
        </p:spPr>
        <p:txBody>
          <a:bodyPr lIns="0" tIns="0" rIns="0" bIns="0">
            <a:norm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&amp; Background Images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28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_Blue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 userDrawn="1"/>
        </p:nvGrpSpPr>
        <p:grpSpPr>
          <a:xfrm>
            <a:off x="381002" y="1335882"/>
            <a:ext cx="8311513" cy="2471738"/>
            <a:chOff x="280033" y="1781175"/>
            <a:chExt cx="8412480" cy="329565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80033" y="1781175"/>
              <a:ext cx="84124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0033" y="5076825"/>
              <a:ext cx="84124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438150" y="2251672"/>
            <a:ext cx="5962650" cy="512961"/>
          </a:xfrm>
        </p:spPr>
        <p:txBody>
          <a:bodyPr anchor="b" anchorCtr="0">
            <a:spAutoFit/>
          </a:bodyPr>
          <a:lstStyle>
            <a:lvl1pPr algn="l">
              <a:lnSpc>
                <a:spcPts val="4000"/>
              </a:lnSpc>
              <a:defRPr sz="2800" b="0" i="0" smtClean="0">
                <a:solidFill>
                  <a:schemeClr val="tx2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447677" y="3124044"/>
            <a:ext cx="5953125" cy="276999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tx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 smtClean="0"/>
              <a:t>Click to edit text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276065" y="1954213"/>
            <a:ext cx="1384604" cy="1384604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457200" y="1738710"/>
            <a:ext cx="5962650" cy="1025922"/>
          </a:xfrm>
        </p:spPr>
        <p:txBody>
          <a:bodyPr anchor="b" anchorCtr="0">
            <a:spAutoFit/>
          </a:bodyPr>
          <a:lstStyle>
            <a:lvl1pPr algn="l">
              <a:lnSpc>
                <a:spcPts val="4000"/>
              </a:lnSpc>
              <a:defRPr sz="3600" b="0" i="0" smtClean="0">
                <a:solidFill>
                  <a:schemeClr val="bg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457201" y="3124043"/>
            <a:ext cx="5953125" cy="276999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335881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" y="3807619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1" y="4772025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1" y="4772025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hidden">
          <a:xfrm>
            <a:off x="1" y="4772025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pic>
        <p:nvPicPr>
          <p:cNvPr id="11" name="Picture 10" descr="dell_blue_lrg_logo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black">
          <a:xfrm>
            <a:off x="7265290" y="1988821"/>
            <a:ext cx="1487427" cy="111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522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196172"/>
            <a:ext cx="8248650" cy="332399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0120"/>
            <a:ext cx="8229600" cy="1261884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5" name="Straight Connector 4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2092954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38150" y="600076"/>
            <a:ext cx="8248650" cy="332399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0120"/>
            <a:ext cx="8229600" cy="1261884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6518936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Line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38150" y="891541"/>
            <a:ext cx="8248650" cy="332399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196172"/>
            <a:ext cx="8248650" cy="6647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82446"/>
            <a:ext cx="8229600" cy="1261884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3183242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49511" y="960121"/>
            <a:ext cx="3950370" cy="824841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spcAft>
                <a:spcPts val="0"/>
              </a:spcAft>
              <a:defRPr sz="18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6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732469" y="960120"/>
            <a:ext cx="3941478" cy="824841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spcAft>
                <a:spcPts val="0"/>
              </a:spcAft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5733462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0153057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without_Bottom 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2517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5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580150"/>
            <a:ext cx="8286750" cy="276999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67140" cy="9464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3" name="Straight Connector 2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40944550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_Bottom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1925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964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140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545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121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974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894475"/>
            <a:ext cx="8286750" cy="276999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664797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76350"/>
            <a:ext cx="8267140" cy="946413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772025" y="969264"/>
            <a:ext cx="3922278" cy="741742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defRPr sz="18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defRPr sz="16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defRPr sz="14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57200" y="969264"/>
            <a:ext cx="3938136" cy="741742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defRPr sz="18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defRPr sz="16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defRPr sz="14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buNone/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11" name="Straight Connector 10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39126" cy="443198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39126" cy="387798"/>
          </a:xfrm>
        </p:spPr>
        <p:txBody>
          <a:bodyPr wrap="square" anchor="t"/>
          <a:lstStyle>
            <a:lvl1pPr>
              <a:lnSpc>
                <a:spcPct val="90000"/>
              </a:lnSpc>
              <a:defRPr sz="2800" b="0">
                <a:solidFill>
                  <a:schemeClr val="accent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theme" Target="../theme/theme2.xml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<Relationship Id="rId15" Type="http://schemas.openxmlformats.org/officeDocument/2006/relationships/theme" Target="../theme/theme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30712" y="4807343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Museo Sans For Dell" pitchFamily="2" charset="0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Museo Sans For Dell" pitchFamily="2" charset="0"/>
              <a:ea typeface="+mn-ea"/>
              <a:cs typeface="+mn-cs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25907" y="196172"/>
            <a:ext cx="8279943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69168"/>
            <a:ext cx="8267136" cy="3702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 bwMode="black">
          <a:xfrm>
            <a:off x="5981136" y="4807343"/>
            <a:ext cx="2743200" cy="138499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900" baseline="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  © Donald F. Ferguson, </a:t>
            </a:r>
            <a:r>
              <a:rPr lang="en-US" sz="900" baseline="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2018. </a:t>
            </a:r>
            <a:r>
              <a:rPr lang="en-US" sz="900" baseline="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All rights reserved.</a:t>
            </a:r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 hidden="1"/>
          <p:cNvSpPr txBox="1"/>
          <p:nvPr/>
        </p:nvSpPr>
        <p:spPr>
          <a:xfrm>
            <a:off x="1724025" y="4844717"/>
            <a:ext cx="649537" cy="1108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5084195E-6DF7-4B3B-A2AB-E67BEB13BF64}" type="datetime1">
              <a:rPr lang="en-US" sz="8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1/1/18</a:t>
            </a:fld>
            <a:endParaRPr lang="en-US" sz="8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black">
          <a:xfrm>
            <a:off x="1945263" y="4807343"/>
            <a:ext cx="4214905" cy="184666"/>
          </a:xfrm>
          <a:prstGeom prst="rect">
            <a:avLst/>
          </a:prstGeom>
          <a:noFill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sz="900" i="1" dirty="0" smtClean="0"/>
              <a:t>COMS 4111 – </a:t>
            </a:r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Introduction to </a:t>
            </a:r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Databases</a:t>
            </a:r>
            <a:endParaRPr lang="en-US" sz="800" i="1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97" r:id="rId3"/>
    <p:sldLayoutId id="2147483898" r:id="rId4"/>
    <p:sldLayoutId id="2147483876" r:id="rId5"/>
    <p:sldLayoutId id="2147483877" r:id="rId6"/>
    <p:sldLayoutId id="2147483903" r:id="rId7"/>
    <p:sldLayoutId id="2147483879" r:id="rId8"/>
    <p:sldLayoutId id="2147483896" r:id="rId9"/>
    <p:sldLayoutId id="2147483880" r:id="rId10"/>
    <p:sldLayoutId id="2147483881" r:id="rId11"/>
    <p:sldLayoutId id="2147483882" r:id="rId12"/>
    <p:sldLayoutId id="2147483884" r:id="rId13"/>
    <p:sldLayoutId id="2147483885" r:id="rId14"/>
    <p:sldLayoutId id="2147483923" r:id="rId15"/>
  </p:sldLayoutIdLst>
  <p:transition spd="med"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i="0" cap="none" baseline="0">
          <a:solidFill>
            <a:schemeClr val="accent1"/>
          </a:solidFill>
          <a:latin typeface="Century Schoolbook" charset="0"/>
          <a:ea typeface="Century Schoolbook" charset="0"/>
          <a:cs typeface="Century Schoolbook" charset="0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1pPr>
      <a:lvl2pPr marL="574675" indent="-223838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Sans For Dell" pitchFamily="2" charset="0"/>
        <a:buChar char="–"/>
        <a:defRPr sz="1600" baseline="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Sans For Dell" pitchFamily="2" charset="0"/>
        <a:buChar char="–"/>
        <a:defRPr sz="1400" baseline="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3pPr>
      <a:lvl4pPr marL="1200150" indent="-176213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For Dell 300" pitchFamily="50" charset="0"/>
        <a:buChar char="–"/>
        <a:defRPr sz="120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323824" y="4697836"/>
            <a:ext cx="377504" cy="377504"/>
          </a:xfrm>
          <a:prstGeom prst="rect">
            <a:avLst/>
          </a:prstGeom>
        </p:spPr>
      </p:pic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25907" y="201168"/>
            <a:ext cx="8239125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title 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69264"/>
            <a:ext cx="8239125" cy="97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1246188" marR="0" lvl="3" indent="-220663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Tx/>
              <a:buFont typeface="Museo Sans For Dell" pitchFamily="2" charset="0"/>
              <a:buChar char="–"/>
              <a:tabLst/>
              <a:defRPr/>
            </a:pPr>
            <a:r>
              <a:rPr lang="en-US" dirty="0" smtClean="0"/>
              <a:t>Fourth level</a:t>
            </a:r>
          </a:p>
        </p:txBody>
      </p:sp>
      <p:sp>
        <p:nvSpPr>
          <p:cNvPr id="17" name="TextBox 16" hidden="1"/>
          <p:cNvSpPr txBox="1"/>
          <p:nvPr/>
        </p:nvSpPr>
        <p:spPr>
          <a:xfrm>
            <a:off x="1724025" y="4830428"/>
            <a:ext cx="649537" cy="1108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734172E7-D5BA-4D01-91D8-E4A8A3A75AB4}" type="datetime1">
              <a:rPr lang="en-US" sz="800" smtClean="0">
                <a:solidFill>
                  <a:schemeClr val="tx2"/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1/1/18</a:t>
            </a:fld>
            <a:endParaRPr lang="en-US" sz="8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0712" y="4826970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kern="1200" smtClean="0">
                <a:solidFill>
                  <a:schemeClr val="tx2"/>
                </a:solidFill>
                <a:latin typeface="Museo Sans For Dell" pitchFamily="2" charset="0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00" kern="1200" dirty="0" err="1" smtClean="0">
              <a:solidFill>
                <a:schemeClr val="tx2"/>
              </a:solidFill>
              <a:latin typeface="Museo Sans For Dell" pitchFamily="2" charset="0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 bwMode="black">
          <a:xfrm>
            <a:off x="5459388" y="4810807"/>
            <a:ext cx="2743200" cy="138499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900" dirty="0" smtClean="0">
                <a:solidFill>
                  <a:schemeClr val="tx2"/>
                </a:solidFill>
                <a:latin typeface="Museo Sans For Dell" pitchFamily="2" charset="0"/>
              </a:rPr>
              <a:t>Services</a:t>
            </a:r>
            <a:endParaRPr lang="en-US" sz="900" dirty="0">
              <a:solidFill>
                <a:schemeClr val="tx2"/>
              </a:solidFill>
              <a:latin typeface="Museo Sans For Dell" pitchFamily="2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42950" y="4824081"/>
            <a:ext cx="933450" cy="12465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9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Room for text</a:t>
            </a:r>
          </a:p>
        </p:txBody>
      </p:sp>
      <p:sp>
        <p:nvSpPr>
          <p:cNvPr id="2" name="fl" descr="                        Dell - Internal Use - Confidential"/>
          <p:cNvSpPr txBox="1"/>
          <p:nvPr userDrawn="1"/>
        </p:nvSpPr>
        <p:spPr>
          <a:xfrm>
            <a:off x="0" y="4963414"/>
            <a:ext cx="9144000" cy="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Dell - Internal Use - Confidential</a:t>
            </a:r>
            <a:endParaRPr lang="en-US" sz="850" b="1" i="0" u="none" baseline="0" dirty="0" err="1" smtClean="0">
              <a:solidFill>
                <a:srgbClr val="7F7F7F"/>
              </a:solidFill>
              <a:latin typeface="museo sans for dell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8" r:id="rId1"/>
    <p:sldLayoutId id="2147483901" r:id="rId2"/>
    <p:sldLayoutId id="2147483902" r:id="rId3"/>
    <p:sldLayoutId id="2147483889" r:id="rId4"/>
    <p:sldLayoutId id="2147483895" r:id="rId5"/>
    <p:sldLayoutId id="2147483893" r:id="rId6"/>
    <p:sldLayoutId id="2147483890" r:id="rId7"/>
  </p:sldLayoutIdLst>
  <p:transition spd="med"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cap="none" baseline="0">
          <a:solidFill>
            <a:schemeClr val="tx2"/>
          </a:solidFill>
          <a:latin typeface="Museo For Dell" pitchFamily="2" charset="0"/>
          <a:ea typeface="Museo For Dell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baseline="0">
          <a:solidFill>
            <a:schemeClr val="tx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23838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SzPct val="100000"/>
        <a:buFont typeface="Museo Sans For Dell" pitchFamily="2" charset="0"/>
        <a:buChar char="–"/>
        <a:defRPr sz="1600" baseline="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2pPr>
      <a:lvl3pPr marL="909638" marR="0" indent="-220663" algn="l" defTabSz="914400" rtl="0" eaLnBrk="1" fontAlgn="base" latinLnBrk="0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SzTx/>
        <a:buFont typeface="Museo Sans For Dell" pitchFamily="2" charset="0"/>
        <a:buChar char="–"/>
        <a:tabLst/>
        <a:defRPr sz="140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20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38150" y="196172"/>
            <a:ext cx="8248650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55477"/>
            <a:ext cx="8248650" cy="10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6" name="Picture 5" descr="dell_gray_logo.png"/>
          <p:cNvPicPr>
            <a:picLocks noChangeAspect="1"/>
          </p:cNvPicPr>
          <p:nvPr/>
        </p:nvPicPr>
        <p:blipFill>
          <a:blip r:embed="rId16" cstate="screen"/>
          <a:stretch>
            <a:fillRect/>
          </a:stretch>
        </p:blipFill>
        <p:spPr bwMode="black">
          <a:xfrm>
            <a:off x="8193025" y="4670013"/>
            <a:ext cx="573025" cy="4297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0237" y="4843076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900" dirty="0" err="1" smtClean="0">
              <a:solidFill>
                <a:srgbClr val="000000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fld id="{E00CF047-7350-4707-AA1A-E56FA69586CC}" type="datetime1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85C3"/>
                </a:buClr>
              </a:pPr>
              <a:t>1/1/18</a:t>
            </a:fld>
            <a:endParaRPr lang="en-US" sz="900" dirty="0" smtClean="0">
              <a:solidFill>
                <a:srgbClr val="000000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fld id="{E00CF047-7350-4707-AA1A-E56FA69586CC}" type="datetime1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85C3"/>
                </a:buClr>
              </a:pPr>
              <a:t>1/1/18</a:t>
            </a:fld>
            <a:endParaRPr lang="en-US" sz="900" dirty="0" smtClean="0">
              <a:solidFill>
                <a:srgbClr val="000000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9" name="TextBox 8"/>
          <p:cNvSpPr txBox="1"/>
          <p:nvPr/>
        </p:nvSpPr>
        <p:spPr bwMode="black">
          <a:xfrm>
            <a:off x="5350331" y="4828025"/>
            <a:ext cx="2743200" cy="153888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/>
            <a:r>
              <a:rPr lang="en-US" sz="10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t>Dell Commerce Services Group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52475" y="4818405"/>
            <a:ext cx="1337582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r>
              <a:rPr lang="en-US" sz="10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t>Dell Confidential</a:t>
            </a:r>
          </a:p>
        </p:txBody>
      </p:sp>
      <p:sp>
        <p:nvSpPr>
          <p:cNvPr id="2" name="fl" descr="                        Dell - Internal Use - Confidential"/>
          <p:cNvSpPr txBox="1"/>
          <p:nvPr userDrawn="1"/>
        </p:nvSpPr>
        <p:spPr>
          <a:xfrm>
            <a:off x="0" y="4963414"/>
            <a:ext cx="2505814" cy="21005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Dell - Internal Use - Confidential</a:t>
            </a:r>
            <a:endParaRPr lang="en-US" sz="850" b="1" i="0" u="none" baseline="0" dirty="0" err="1" smtClean="0">
              <a:solidFill>
                <a:srgbClr val="7F7F7F"/>
              </a:solidFill>
              <a:latin typeface="museo sans for dell"/>
            </a:endParaRPr>
          </a:p>
        </p:txBody>
      </p:sp>
    </p:spTree>
    <p:extLst>
      <p:ext uri="{BB962C8B-B14F-4D97-AF65-F5344CB8AC3E}">
        <p14:creationId xmlns:p14="http://schemas.microsoft.com/office/powerpoint/2010/main" val="153834058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</p:sldLayoutIdLst>
  <p:transition spd="med">
    <p:wipe dir="r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cap="none" baseline="0">
          <a:solidFill>
            <a:schemeClr val="bg1"/>
          </a:solidFill>
          <a:latin typeface="Museo For Dell" pitchFamily="2" charset="0"/>
          <a:ea typeface="Museo For Dell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Clr>
          <a:schemeClr val="bg1"/>
        </a:buClr>
        <a:buFont typeface="Arial" pitchFamily="34" charset="0"/>
        <a:buChar char="•"/>
        <a:defRPr sz="2000">
          <a:solidFill>
            <a:schemeClr val="tx1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bg1"/>
        </a:buClr>
        <a:buFont typeface="Museo Sans For Dell" pitchFamily="2" charset="0"/>
        <a:buChar char="–"/>
        <a:defRPr sz="1800" baseline="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bg1"/>
        </a:buClr>
        <a:buFont typeface="Museo Sans For Dell" pitchFamily="2" charset="0"/>
        <a:buChar char="–"/>
        <a:defRPr sz="1600" baseline="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bg1"/>
        </a:buClr>
        <a:buFont typeface="Museo For Dell 300" pitchFamily="50" charset="0"/>
        <a:buChar char="–"/>
        <a:defRPr sz="140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091"/>
            <a:ext cx="4744733" cy="27567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392" y="306091"/>
            <a:ext cx="4334622" cy="298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63690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29" y="813661"/>
            <a:ext cx="4420349" cy="38106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958" y="813661"/>
            <a:ext cx="3923052" cy="173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27051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Dell_16x9_Template">
  <a:themeElements>
    <a:clrScheme name="Dell new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ll_16x9_Template_5.10.11">
  <a:themeElements>
    <a:clrScheme name="Dell new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ll Template 4x3">
  <a:themeElements>
    <a:clrScheme name="Dell 2010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5F92924C88E046AB95A79D8E2F2E86" ma:contentTypeVersion="0" ma:contentTypeDescription="Create a new document." ma:contentTypeScope="" ma:versionID="e185d5377ed30089129ee02e45c99cd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4DE5F6-73C3-4001-9CFC-3C0C9B29D77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5EC61F6-286A-4E34-A88C-05A55AA671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591F0EB-E811-4D11-8FFB-E2FF892CF8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Dell_16x9_Template</Template>
  <TotalTime>126321</TotalTime>
  <Words>0</Words>
  <Application>Microsoft Macintosh PowerPoint</Application>
  <PresentationFormat>On-screen Show (16:9)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Arial Black</vt:lpstr>
      <vt:lpstr>Century Schoolbook</vt:lpstr>
      <vt:lpstr>Museo For Dell</vt:lpstr>
      <vt:lpstr>Museo For Dell 300</vt:lpstr>
      <vt:lpstr>Museo Sans For Dell</vt:lpstr>
      <vt:lpstr>Museo Sans For Dell</vt:lpstr>
      <vt:lpstr>Trebuchet MS</vt:lpstr>
      <vt:lpstr>Wingdings</vt:lpstr>
      <vt:lpstr>Arial</vt:lpstr>
      <vt:lpstr>Dell_16x9_Template</vt:lpstr>
      <vt:lpstr>Dell_16x9_Template_5.10.11</vt:lpstr>
      <vt:lpstr>Dell Template 4x3</vt:lpstr>
      <vt:lpstr>PowerPoint Presentation</vt:lpstr>
      <vt:lpstr>PowerPoint Presentation</vt:lpstr>
    </vt:vector>
  </TitlesOfParts>
  <Company>Dell Inc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Dell presentation template Wide screen 16:9 layout</dc:title>
  <dc:creator>Ahluwalia, M</dc:creator>
  <cp:keywords>Internal Use</cp:keywords>
  <cp:lastModifiedBy>Donald Ferguson</cp:lastModifiedBy>
  <cp:revision>1695</cp:revision>
  <cp:lastPrinted>2017-09-02T14:29:34Z</cp:lastPrinted>
  <dcterms:created xsi:type="dcterms:W3CDTF">2013-01-02T09:04:46Z</dcterms:created>
  <dcterms:modified xsi:type="dcterms:W3CDTF">2018-01-03T15:44:04Z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0x010100AD5F92924C88E046AB95A79D8E2F2E86</vt:lpwstr>
  </property>
  <property fmtid="{D5CDD505-2E9C-101B-9397-08002B2CF9AE}" pid="3" name="TitusGUID">
    <vt:lpwstr>09852b9d-54a1-4f0b-bd54-a44d811fa745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1.1AMER</vt:lpwstr>
  </property>
</Properties>
</file>