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4"/>
  </p:notesMasterIdLst>
  <p:handoutMasterIdLst>
    <p:handoutMasterId r:id="rId15"/>
  </p:handoutMasterIdLst>
  <p:sldIdLst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2" autoAdjust="0"/>
    <p:restoredTop sz="93255" autoAdjust="0"/>
  </p:normalViewPr>
  <p:slideViewPr>
    <p:cSldViewPr snapToGrid="0">
      <p:cViewPr varScale="1">
        <p:scale>
          <a:sx n="136" d="100"/>
          <a:sy n="136" d="100"/>
        </p:scale>
        <p:origin x="200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1/28/18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1/28/18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1/28/18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1/28/18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1/28/18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45604" y="1463040"/>
            <a:ext cx="982213" cy="62701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669" y="187234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Primary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Focus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573486" y="1786031"/>
            <a:ext cx="381003" cy="36605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398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815"/>
            <a:ext cx="36449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5" y="2484665"/>
            <a:ext cx="3048000" cy="207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9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73" y="94344"/>
            <a:ext cx="8135256" cy="490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query that uses an index is 50x more efficient </a:t>
            </a:r>
            <a:r>
              <a:rPr lang="en-US" sz="2000" smtClean="0">
                <a:latin typeface="+mn-lt"/>
              </a:rPr>
              <a:t>in this example.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6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1" y="566057"/>
            <a:ext cx="7276374" cy="3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81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138264"/>
            <a:ext cx="3735978" cy="29331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24" y="1817681"/>
            <a:ext cx="5975348" cy="26765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12643" y="1728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SELECT and PROJECT on Batting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But, I really want the names.</a:t>
            </a:r>
            <a:br>
              <a:rPr lang="en-US" sz="20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Why not store them also?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49947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47" y="752639"/>
            <a:ext cx="3136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36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203176</TotalTime>
  <Words>59</Words>
  <Application>Microsoft Macintosh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2243</cp:revision>
  <cp:lastPrinted>2017-10-23T15:34:57Z</cp:lastPrinted>
  <dcterms:created xsi:type="dcterms:W3CDTF">2013-01-02T09:04:46Z</dcterms:created>
  <dcterms:modified xsi:type="dcterms:W3CDTF">2018-01-29T20:42:01Z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