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11"/>
  </p:notesMasterIdLst>
  <p:handoutMasterIdLst>
    <p:handoutMasterId r:id="rId12"/>
  </p:handoutMasterIdLst>
  <p:sldIdLst>
    <p:sldId id="262" r:id="rId8"/>
    <p:sldId id="263" r:id="rId9"/>
    <p:sldId id="264" r:id="rId10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62"/>
            <p14:sldId id="263"/>
            <p14:sldId id="264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44444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4" autoAdjust="0"/>
    <p:restoredTop sz="93294" autoAdjust="0"/>
  </p:normalViewPr>
  <p:slideViewPr>
    <p:cSldViewPr snapToGrid="0">
      <p:cViewPr varScale="1">
        <p:scale>
          <a:sx n="131" d="100"/>
          <a:sy n="131" d="100"/>
        </p:scale>
        <p:origin x="200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1/13/18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117601" y="4772839"/>
            <a:ext cx="5042568" cy="317074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Databases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b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900" i="1" dirty="0" smtClean="0"/>
              <a:t>Lecture 20:  Some NoSQL Databases</a:t>
            </a:r>
            <a:endParaRPr lang="en-US" sz="105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1/13/18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1/13/18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1/13/18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1/13/18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" y="0"/>
            <a:ext cx="7573359" cy="47163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60665" y="1352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playerID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/players/&lt;value&gt;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057465" y="15576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&lt;column&gt;&lt;OP&gt;&lt;value&gt;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/players?&lt;query&gt;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83029" y="1948740"/>
            <a:ext cx="1088571" cy="612648"/>
          </a:xfrm>
          <a:prstGeom prst="borderCallout2">
            <a:avLst>
              <a:gd name="adj1" fmla="val 47179"/>
              <a:gd name="adj2" fmla="val 100397"/>
              <a:gd name="adj3" fmla="val 98115"/>
              <a:gd name="adj4" fmla="val 123937"/>
              <a:gd name="adj5" fmla="val 166990"/>
              <a:gd name="adj6" fmla="val 158413"/>
            </a:avLst>
          </a:prstGeom>
          <a:solidFill>
            <a:srgbClr val="C4C4C4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Choose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Resource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786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5146" y="682171"/>
            <a:ext cx="3342152" cy="2012043"/>
            <a:chOff x="435427" y="379310"/>
            <a:chExt cx="5147129" cy="3098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7" y="379310"/>
              <a:ext cx="5147129" cy="309867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64857" y="2387600"/>
              <a:ext cx="1843314" cy="1090386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29" y="316112"/>
            <a:ext cx="4340560" cy="25504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26222" y="2340207"/>
            <a:ext cx="0" cy="526364"/>
          </a:xfrm>
          <a:prstGeom prst="straightConnector1">
            <a:avLst/>
          </a:prstGeom>
          <a:ln w="1905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514" y="682171"/>
            <a:ext cx="3599543" cy="2012043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773060" y="335722"/>
            <a:ext cx="181429" cy="888574"/>
          </a:xfrm>
          <a:prstGeom prst="leftBrac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868057" y="780009"/>
            <a:ext cx="1905003" cy="90818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0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8398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815"/>
            <a:ext cx="36449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15" y="2484665"/>
            <a:ext cx="3048000" cy="207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029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73" y="94344"/>
            <a:ext cx="8135256" cy="4908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The query that uses an index is 50x more efficient </a:t>
            </a:r>
            <a:r>
              <a:rPr lang="en-US" sz="2000" smtClean="0">
                <a:latin typeface="+mn-lt"/>
              </a:rPr>
              <a:t>in this example.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76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201011</TotalTime>
  <Words>44</Words>
  <Application>Microsoft Macintosh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1_Dell_16x9_Template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2237</cp:revision>
  <cp:lastPrinted>2017-10-23T15:34:57Z</cp:lastPrinted>
  <dcterms:created xsi:type="dcterms:W3CDTF">2013-01-02T09:04:46Z</dcterms:created>
  <dcterms:modified xsi:type="dcterms:W3CDTF">2018-01-16T15:01:07Z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