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73" r:id="rId4"/>
    <p:sldMasterId id="2147483886" r:id="rId5"/>
    <p:sldMasterId id="2147483905" r:id="rId6"/>
    <p:sldMasterId id="2147483924" r:id="rId7"/>
  </p:sldMasterIdLst>
  <p:notesMasterIdLst>
    <p:notesMasterId r:id="rId10"/>
  </p:notesMasterIdLst>
  <p:handoutMasterIdLst>
    <p:handoutMasterId r:id="rId11"/>
  </p:handoutMasterIdLst>
  <p:sldIdLst>
    <p:sldId id="262" r:id="rId8"/>
    <p:sldId id="263" r:id="rId9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157EC9-5B4A-584D-AAC4-72769B8DDFC0}">
          <p14:sldIdLst>
            <p14:sldId id="262"/>
            <p14:sldId id="263"/>
          </p14:sldIdLst>
        </p14:section>
        <p14:section name="Backup" id="{DEBBD39D-1CE4-B04E-B505-EBC9CF55558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4C4"/>
    <a:srgbClr val="444444"/>
    <a:srgbClr val="FFFFFF"/>
    <a:srgbClr val="D9D9D9"/>
    <a:srgbClr val="ADADAD"/>
    <a:srgbClr val="0085C3"/>
    <a:srgbClr val="F2F2F2"/>
    <a:srgbClr val="AD2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4" autoAdjust="0"/>
    <p:restoredTop sz="93294" autoAdjust="0"/>
  </p:normalViewPr>
  <p:slideViewPr>
    <p:cSldViewPr snapToGrid="0">
      <p:cViewPr varScale="1">
        <p:scale>
          <a:sx n="175" d="100"/>
          <a:sy n="175" d="100"/>
        </p:scale>
        <p:origin x="184" y="3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8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198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44" y="9120157"/>
            <a:ext cx="3169699" cy="479403"/>
          </a:xfrm>
          <a:prstGeom prst="rect">
            <a:avLst/>
          </a:prstGeom>
        </p:spPr>
        <p:txBody>
          <a:bodyPr vert="horz" lIns="94973" tIns="47487" rIns="94973" bIns="47487" rtlCol="0" anchor="b"/>
          <a:lstStyle>
            <a:lvl1pPr algn="r">
              <a:defRPr sz="1200"/>
            </a:lvl1pPr>
          </a:lstStyle>
          <a:p>
            <a:fld id="{CA856340-4B7D-4D1C-848D-79C05F807FB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l" descr="                        Dell - Internal Use - Confidential"/>
          <p:cNvSpPr txBox="1"/>
          <p:nvPr/>
        </p:nvSpPr>
        <p:spPr>
          <a:xfrm>
            <a:off x="0" y="9401557"/>
            <a:ext cx="7315200" cy="237493"/>
          </a:xfrm>
          <a:prstGeom prst="rect">
            <a:avLst/>
          </a:prstGeom>
          <a:noFill/>
        </p:spPr>
        <p:txBody>
          <a:bodyPr vert="horz" lIns="94984" tIns="47491" rIns="94984" bIns="47491" rtlCol="0">
            <a:spAutoFit/>
          </a:bodyPr>
          <a:lstStyle/>
          <a:p>
            <a:r>
              <a:rPr lang="en-US" sz="900" b="1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1444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73" tIns="47487" rIns="94973" bIns="4748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0476" y="4560899"/>
            <a:ext cx="6427524" cy="4569730"/>
          </a:xfrm>
          <a:prstGeom prst="rect">
            <a:avLst/>
          </a:prstGeom>
        </p:spPr>
        <p:txBody>
          <a:bodyPr vert="horz" lIns="94973" tIns="47487" rIns="94973" bIns="4748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21951" y="9271937"/>
            <a:ext cx="391592" cy="327624"/>
          </a:xfrm>
          <a:prstGeom prst="rect">
            <a:avLst/>
          </a:prstGeom>
        </p:spPr>
        <p:txBody>
          <a:bodyPr vert="horz" lIns="94973" tIns="47487" rIns="94973" bIns="47487" rtlCol="0" anchor="b"/>
          <a:lstStyle>
            <a:lvl1pPr algn="r">
              <a:defRPr sz="1200"/>
            </a:lvl1pPr>
          </a:lstStyle>
          <a:p>
            <a:fld id="{3EF634F2-089B-4FE3-AB7F-C714A7297E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l" descr="                        Dell - Internal Use - Confidential"/>
          <p:cNvSpPr txBox="1"/>
          <p:nvPr/>
        </p:nvSpPr>
        <p:spPr>
          <a:xfrm>
            <a:off x="0" y="9401557"/>
            <a:ext cx="7315200" cy="237493"/>
          </a:xfrm>
          <a:prstGeom prst="rect">
            <a:avLst/>
          </a:prstGeom>
          <a:noFill/>
        </p:spPr>
        <p:txBody>
          <a:bodyPr vert="horz" lIns="94984" tIns="47491" rIns="94984" bIns="47491" rtlCol="0">
            <a:spAutoFit/>
          </a:bodyPr>
          <a:lstStyle/>
          <a:p>
            <a:pPr algn="l"/>
            <a:r>
              <a:rPr lang="en-US" sz="90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900" b="1" i="0" u="none" baseline="0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319635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376835"/>
            <a:ext cx="5962650" cy="387798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28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38711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65540" y="1947733"/>
            <a:ext cx="1399035" cy="139903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8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>
            <a:off x="457208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0520152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2960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2960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94000"/>
            <a:ext cx="8286750" cy="24929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17670" cy="673153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r>
              <a:rPr lang="en-US" dirty="0" smtClean="0"/>
              <a:t>Click to edit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27785"/>
            <a:ext cx="8229600" cy="9741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925434"/>
            <a:ext cx="8286750" cy="24929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Background Images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 </a:t>
            </a:r>
            <a:endParaRPr lang="en-US" dirty="0"/>
          </a:p>
        </p:txBody>
      </p: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3545980"/>
          </a:xfr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&amp; Background Images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 userDrawn="1"/>
        </p:nvGrpSpPr>
        <p:grpSpPr>
          <a:xfrm>
            <a:off x="381002" y="1335882"/>
            <a:ext cx="8311513" cy="2471738"/>
            <a:chOff x="280033" y="1781175"/>
            <a:chExt cx="8412480" cy="32956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0033" y="178117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0033" y="507682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251672"/>
            <a:ext cx="5962650" cy="512961"/>
          </a:xfrm>
        </p:spPr>
        <p:txBody>
          <a:bodyPr anchor="b" anchorCtr="0">
            <a:spAutoFit/>
          </a:bodyPr>
          <a:lstStyle>
            <a:lvl1pPr algn="l">
              <a:lnSpc>
                <a:spcPts val="4000"/>
              </a:lnSpc>
              <a:defRPr sz="2800" b="0" i="0" smtClean="0">
                <a:solidFill>
                  <a:schemeClr val="tx2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47677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text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76065" y="1954213"/>
            <a:ext cx="1384604" cy="138460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57200" y="1738710"/>
            <a:ext cx="5962650" cy="1025922"/>
          </a:xfrm>
        </p:spPr>
        <p:txBody>
          <a:bodyPr anchor="b" anchorCtr="0">
            <a:spAutoFit/>
          </a:bodyPr>
          <a:lstStyle>
            <a:lvl1pPr algn="l">
              <a:lnSpc>
                <a:spcPts val="4000"/>
              </a:lnSpc>
              <a:defRPr sz="3600" b="0" i="0" smtClean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57201" y="3124043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black">
          <a:xfrm>
            <a:off x="7265290" y="1988821"/>
            <a:ext cx="1487427" cy="11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522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96172"/>
            <a:ext cx="8248650" cy="33239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012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2092954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600076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012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6518936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Line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891541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96172"/>
            <a:ext cx="8248650" cy="6647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82446"/>
            <a:ext cx="8229600" cy="1261884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3183242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49511" y="960121"/>
            <a:ext cx="3950370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732469" y="960120"/>
            <a:ext cx="3941478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5733462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0153057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without_Bottom 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51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80150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0944550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_Bottom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925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964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140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45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21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974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376835"/>
            <a:ext cx="5962650" cy="387798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28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38711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65540" y="1947733"/>
            <a:ext cx="1399035" cy="139903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3545980"/>
          </a:xfr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80150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894475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664797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76350"/>
            <a:ext cx="8267140" cy="946413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894475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664797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76350"/>
            <a:ext cx="8267140" cy="946413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72025" y="969264"/>
            <a:ext cx="3922278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57200" y="969264"/>
            <a:ext cx="3938136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buNone/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443198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72025" y="969264"/>
            <a:ext cx="3922278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57200" y="969264"/>
            <a:ext cx="3938136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buNone/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 userDrawn="1"/>
        </p:nvSpPr>
        <p:spPr>
          <a:xfrm rot="5400000">
            <a:off x="-1314926" y="2247105"/>
            <a:ext cx="3544570" cy="929957"/>
          </a:xfrm>
          <a:prstGeom prst="round2SameRect">
            <a:avLst>
              <a:gd name="adj1" fmla="val 13993"/>
              <a:gd name="adj2" fmla="val 0"/>
            </a:avLst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rgbClr val="FFFFFF"/>
              </a:solidFill>
              <a:latin typeface="Museo Sans For Dell"/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>
            <a:off x="3447415" y="-1212215"/>
            <a:ext cx="3544570" cy="7848600"/>
          </a:xfrm>
          <a:prstGeom prst="round2SameRect">
            <a:avLst>
              <a:gd name="adj1" fmla="val 4108"/>
              <a:gd name="adj2" fmla="val 0"/>
            </a:avLst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rgbClr val="FFFFFF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29754" y="1797685"/>
            <a:ext cx="5508625" cy="1218795"/>
          </a:xfrm>
        </p:spPr>
        <p:txBody>
          <a:bodyPr/>
          <a:lstStyle>
            <a:lvl1pPr marL="0" indent="0">
              <a:buNone/>
              <a:defRPr sz="4400">
                <a:solidFill>
                  <a:schemeClr val="tx2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29754" y="3039745"/>
            <a:ext cx="5508625" cy="276999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829754" y="415378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r>
              <a:rPr lang="en-US" sz="900" dirty="0" smtClean="0">
                <a:solidFill>
                  <a:srgbClr val="FFFFFF"/>
                </a:solidFill>
                <a:ea typeface="Arial" charset="0"/>
                <a:cs typeface="Arial" charset="0"/>
              </a:rPr>
              <a:t>© Donald F. Ferguson, 2017. All rights reserved.</a:t>
            </a:r>
          </a:p>
        </p:txBody>
      </p:sp>
    </p:spTree>
    <p:extLst/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443198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2.xml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theme" Target="../theme/theme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51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0712" y="480734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Museo Sans For Dell" pitchFamily="2" charset="0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196172"/>
            <a:ext cx="8279943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168"/>
            <a:ext cx="8267136" cy="370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 bwMode="black">
          <a:xfrm>
            <a:off x="5981136" y="4807343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900" baseline="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  © Donald F. Ferguson, 2017. All rights reserved.</a:t>
            </a:r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 hidden="1"/>
          <p:cNvSpPr txBox="1"/>
          <p:nvPr/>
        </p:nvSpPr>
        <p:spPr>
          <a:xfrm>
            <a:off x="1724025" y="4844717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5084195E-6DF7-4B3B-A2AB-E67BEB13BF64}" type="datetime1">
              <a:rPr lang="en-US" sz="8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1/13/18</a:t>
            </a:fld>
            <a:endParaRPr lang="en-US" sz="8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black">
          <a:xfrm>
            <a:off x="1117601" y="4772839"/>
            <a:ext cx="5042568" cy="317074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i="1" dirty="0" smtClean="0"/>
              <a:t>COMS 4111 – 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Introduction to Databases</a:t>
            </a:r>
            <a:r>
              <a:rPr lang="en-US" sz="900" b="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</a:t>
            </a:r>
            <a:br>
              <a:rPr lang="en-US" sz="900" b="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900" i="1" dirty="0" smtClean="0"/>
              <a:t>Lecture 20:  Some NoSQL Databases</a:t>
            </a:r>
            <a:endParaRPr lang="en-US" sz="1050" i="1" strike="sngStrike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97" r:id="rId3"/>
    <p:sldLayoutId id="2147483898" r:id="rId4"/>
    <p:sldLayoutId id="2147483876" r:id="rId5"/>
    <p:sldLayoutId id="2147483877" r:id="rId6"/>
    <p:sldLayoutId id="2147483903" r:id="rId7"/>
    <p:sldLayoutId id="2147483879" r:id="rId8"/>
    <p:sldLayoutId id="2147483896" r:id="rId9"/>
    <p:sldLayoutId id="2147483880" r:id="rId10"/>
    <p:sldLayoutId id="2147483881" r:id="rId11"/>
    <p:sldLayoutId id="2147483882" r:id="rId12"/>
    <p:sldLayoutId id="2147483884" r:id="rId13"/>
    <p:sldLayoutId id="2147483885" r:id="rId14"/>
    <p:sldLayoutId id="2147483923" r:id="rId15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 cap="none" baseline="0">
          <a:solidFill>
            <a:schemeClr val="accent1"/>
          </a:solidFill>
          <a:latin typeface="Century Schoolbook" charset="0"/>
          <a:ea typeface="Century Schoolbook" charset="0"/>
          <a:cs typeface="Century Schoolbook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1pPr>
      <a:lvl2pPr marL="574675" indent="-223838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4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3pPr>
      <a:lvl4pPr marL="1200150" indent="-17621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For Dell 300" pitchFamily="50" charset="0"/>
        <a:buChar char="–"/>
        <a:defRPr sz="12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323824" y="4697836"/>
            <a:ext cx="377504" cy="377504"/>
          </a:xfrm>
          <a:prstGeom prst="rect">
            <a:avLst/>
          </a:prstGeom>
        </p:spPr>
      </p:pic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201168"/>
            <a:ext cx="8239125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264"/>
            <a:ext cx="8239125" cy="97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1246188" marR="0" lvl="3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lang="en-US" dirty="0" smtClean="0"/>
              <a:t>Fourth level</a:t>
            </a:r>
          </a:p>
        </p:txBody>
      </p:sp>
      <p:sp>
        <p:nvSpPr>
          <p:cNvPr id="17" name="TextBox 16" hidden="1"/>
          <p:cNvSpPr txBox="1"/>
          <p:nvPr/>
        </p:nvSpPr>
        <p:spPr>
          <a:xfrm>
            <a:off x="1724025" y="4830428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734172E7-D5BA-4D01-91D8-E4A8A3A75AB4}" type="datetime1">
              <a:rPr lang="en-US" sz="8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1/13/18</a:t>
            </a:fld>
            <a:endParaRPr lang="en-US" sz="8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712" y="4826970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kern="1200" smtClean="0">
                <a:solidFill>
                  <a:schemeClr val="tx2"/>
                </a:solidFill>
                <a:latin typeface="Museo Sans For Dell" pitchFamily="2" charset="0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kern="1200" dirty="0" err="1" smtClean="0">
              <a:solidFill>
                <a:schemeClr val="tx2"/>
              </a:solidFill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 bwMode="black">
          <a:xfrm>
            <a:off x="5459388" y="4810807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900" dirty="0" smtClean="0">
                <a:solidFill>
                  <a:schemeClr val="tx2"/>
                </a:solidFill>
                <a:latin typeface="Museo Sans For Dell" pitchFamily="2" charset="0"/>
              </a:rPr>
              <a:t>Services</a:t>
            </a:r>
            <a:endParaRPr lang="en-US" sz="900" dirty="0">
              <a:solidFill>
                <a:schemeClr val="tx2"/>
              </a:solidFill>
              <a:latin typeface="Museo Sans For Dell" pitchFamily="2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2950" y="4824081"/>
            <a:ext cx="933450" cy="1246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9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Room for text</a:t>
            </a:r>
          </a:p>
        </p:txBody>
      </p:sp>
      <p:sp>
        <p:nvSpPr>
          <p:cNvPr id="2" name="fl" descr="                        Dell - Internal Use - Confidential"/>
          <p:cNvSpPr txBox="1"/>
          <p:nvPr userDrawn="1"/>
        </p:nvSpPr>
        <p:spPr>
          <a:xfrm>
            <a:off x="0" y="4963414"/>
            <a:ext cx="9144000" cy="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850" b="1" i="0" u="none" baseline="0" dirty="0" err="1" smtClean="0">
              <a:solidFill>
                <a:srgbClr val="7F7F7F"/>
              </a:solidFill>
              <a:latin typeface="museo sans for del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8" r:id="rId1"/>
    <p:sldLayoutId id="2147483901" r:id="rId2"/>
    <p:sldLayoutId id="2147483902" r:id="rId3"/>
    <p:sldLayoutId id="2147483889" r:id="rId4"/>
    <p:sldLayoutId id="2147483895" r:id="rId5"/>
    <p:sldLayoutId id="2147483893" r:id="rId6"/>
    <p:sldLayoutId id="2147483890" r:id="rId7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cap="none" baseline="0">
          <a:solidFill>
            <a:schemeClr val="tx2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baseline="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6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marR="0" indent="-220663" algn="l" defTabSz="914400" rtl="0" eaLnBrk="1" fontAlgn="base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Tx/>
        <a:buFont typeface="Museo Sans For Dell" pitchFamily="2" charset="0"/>
        <a:buChar char="–"/>
        <a:tabLst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2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38150" y="196172"/>
            <a:ext cx="824865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55477"/>
            <a:ext cx="8248650" cy="10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6" name="Picture 5" descr="dell_gray_logo.png"/>
          <p:cNvPicPr>
            <a:picLocks noChangeAspect="1"/>
          </p:cNvPicPr>
          <p:nvPr/>
        </p:nvPicPr>
        <p:blipFill>
          <a:blip r:embed="rId16" cstate="screen"/>
          <a:stretch>
            <a:fillRect/>
          </a:stretch>
        </p:blipFill>
        <p:spPr bwMode="black">
          <a:xfrm>
            <a:off x="8193025" y="4670013"/>
            <a:ext cx="573025" cy="4297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0237" y="4843076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900" dirty="0" err="1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1/13/18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1/13/18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9" name="TextBox 8"/>
          <p:cNvSpPr txBox="1"/>
          <p:nvPr/>
        </p:nvSpPr>
        <p:spPr bwMode="black">
          <a:xfrm>
            <a:off x="5350331" y="4828025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t>Dell Commerce Services Group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52475" y="4818405"/>
            <a:ext cx="1337582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r>
              <a:rPr lang="en-US" sz="1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t>Dell Confidential</a:t>
            </a:r>
          </a:p>
        </p:txBody>
      </p:sp>
      <p:sp>
        <p:nvSpPr>
          <p:cNvPr id="2" name="fl" descr="                        Dell - Internal Use - Confidential"/>
          <p:cNvSpPr txBox="1"/>
          <p:nvPr userDrawn="1"/>
        </p:nvSpPr>
        <p:spPr>
          <a:xfrm>
            <a:off x="0" y="4963414"/>
            <a:ext cx="2505814" cy="21005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850" b="1" i="0" u="none" baseline="0" dirty="0" err="1" smtClean="0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153834058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cap="none" baseline="0">
          <a:solidFill>
            <a:schemeClr val="bg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bg1"/>
        </a:buClr>
        <a:buFont typeface="Arial" pitchFamily="34" charset="0"/>
        <a:buChar char="•"/>
        <a:defRPr sz="2000">
          <a:solidFill>
            <a:schemeClr val="tx1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8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0712" y="480734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 pitchFamily="2" charset="0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800" dirty="0" err="1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 pitchFamily="2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196172"/>
            <a:ext cx="8279943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168"/>
            <a:ext cx="8267136" cy="370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 bwMode="black">
          <a:xfrm>
            <a:off x="5981136" y="4807343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dirty="0" smtClean="0">
                <a:solidFill>
                  <a:srgbClr val="000000">
                    <a:lumMod val="50000"/>
                    <a:lumOff val="50000"/>
                  </a:srgbClr>
                </a:solidFill>
                <a:ea typeface="Arial" charset="0"/>
                <a:cs typeface="Arial" charset="0"/>
              </a:rPr>
              <a:t>   © Donald F. Ferguson, 2017. All rights reserved.</a:t>
            </a:r>
            <a:endParaRPr lang="en-US" sz="900" dirty="0">
              <a:solidFill>
                <a:srgbClr val="000000">
                  <a:lumMod val="50000"/>
                  <a:lumOff val="50000"/>
                </a:srgbClr>
              </a:solidFill>
              <a:ea typeface="Arial" charset="0"/>
              <a:cs typeface="Arial" charset="0"/>
            </a:endParaRPr>
          </a:p>
        </p:txBody>
      </p:sp>
      <p:sp>
        <p:nvSpPr>
          <p:cNvPr id="12" name="TextBox 11" hidden="1"/>
          <p:cNvSpPr txBox="1"/>
          <p:nvPr/>
        </p:nvSpPr>
        <p:spPr>
          <a:xfrm>
            <a:off x="1724025" y="4844717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5084195E-6DF7-4B3B-A2AB-E67BEB13BF64}" type="datetime1">
              <a:rPr 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1/13/18</a:t>
            </a:fld>
            <a:endParaRPr lang="en-US" sz="800" dirty="0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7" name="TextBox 6"/>
          <p:cNvSpPr txBox="1"/>
          <p:nvPr userDrawn="1"/>
        </p:nvSpPr>
        <p:spPr bwMode="black">
          <a:xfrm>
            <a:off x="1945263" y="4757915"/>
            <a:ext cx="4214905" cy="332399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i="1" dirty="0" smtClean="0">
                <a:solidFill>
                  <a:srgbClr val="444444"/>
                </a:solidFill>
              </a:rPr>
              <a:t>COMS E6998 – </a:t>
            </a:r>
            <a:r>
              <a:rPr lang="en-US" sz="1000" dirty="0" smtClean="0">
                <a:solidFill>
                  <a:srgbClr val="444444"/>
                </a:solidFill>
              </a:rPr>
              <a:t>Microservices and Cloud Applications</a:t>
            </a:r>
            <a:br>
              <a:rPr lang="en-US" sz="1000" dirty="0" smtClean="0">
                <a:solidFill>
                  <a:srgbClr val="444444"/>
                </a:solidFill>
              </a:rPr>
            </a:br>
            <a:r>
              <a:rPr lang="en-US" sz="800" i="1" dirty="0" smtClean="0">
                <a:solidFill>
                  <a:srgbClr val="444444"/>
                </a:solidFill>
              </a:rPr>
              <a:t> Lecture 10: Projects, 12 Factor Applications, </a:t>
            </a:r>
            <a:r>
              <a:rPr lang="en-US" sz="800" i="1" dirty="0" err="1" smtClean="0">
                <a:solidFill>
                  <a:srgbClr val="444444"/>
                </a:solidFill>
              </a:rPr>
              <a:t>Redis</a:t>
            </a:r>
            <a:r>
              <a:rPr lang="en-US" sz="800" i="1" dirty="0" smtClean="0">
                <a:solidFill>
                  <a:srgbClr val="444444"/>
                </a:solidFill>
              </a:rPr>
              <a:t>, Graph Databases</a:t>
            </a:r>
            <a:endParaRPr lang="en-US" sz="800" i="1" strike="sngStrike" dirty="0" smtClean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2174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 cap="none" baseline="0">
          <a:solidFill>
            <a:schemeClr val="accent1"/>
          </a:solidFill>
          <a:latin typeface="Century Schoolbook" charset="0"/>
          <a:ea typeface="Century Schoolbook" charset="0"/>
          <a:cs typeface="Century Schoolbook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1pPr>
      <a:lvl2pPr marL="574675" indent="-223838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4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3pPr>
      <a:lvl4pPr marL="1200150" indent="-17621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For Dell 300" pitchFamily="50" charset="0"/>
        <a:buChar char="–"/>
        <a:defRPr sz="12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8" y="0"/>
            <a:ext cx="7573359" cy="4716379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5260665" y="135211"/>
            <a:ext cx="3561347" cy="1003777"/>
          </a:xfrm>
          <a:prstGeom prst="wedgeRoundRectCallout">
            <a:avLst>
              <a:gd name="adj1" fmla="val -76249"/>
              <a:gd name="adj2" fmla="val 73925"/>
              <a:gd name="adj3" fmla="val 16667"/>
            </a:avLst>
          </a:prstGeom>
          <a:solidFill>
            <a:srgbClr val="C4C4C4"/>
          </a:solidFill>
          <a:ln w="15875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Enter </a:t>
            </a:r>
            <a:r>
              <a:rPr lang="en-US" sz="1400" dirty="0" err="1" smtClean="0">
                <a:solidFill>
                  <a:schemeClr val="bg2"/>
                </a:solidFill>
                <a:latin typeface="+mn-lt"/>
              </a:rPr>
              <a:t>playerID</a:t>
            </a:r>
            <a:endParaRPr lang="en-US" sz="1400" dirty="0" smtClean="0">
              <a:solidFill>
                <a:schemeClr val="bg2"/>
              </a:solidFill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Maps to GET /</a:t>
            </a:r>
            <a:r>
              <a:rPr lang="en-US" sz="1400" dirty="0" err="1" smtClean="0">
                <a:solidFill>
                  <a:schemeClr val="bg2"/>
                </a:solidFill>
                <a:latin typeface="+mn-lt"/>
              </a:rPr>
              <a:t>api</a:t>
            </a: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/players/&lt;value&gt;</a:t>
            </a:r>
            <a:endParaRPr lang="en-US" sz="14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057465" y="1557611"/>
            <a:ext cx="3561347" cy="1003777"/>
          </a:xfrm>
          <a:prstGeom prst="wedgeRoundRectCallout">
            <a:avLst>
              <a:gd name="adj1" fmla="val -76249"/>
              <a:gd name="adj2" fmla="val 73925"/>
              <a:gd name="adj3" fmla="val 16667"/>
            </a:avLst>
          </a:prstGeom>
          <a:solidFill>
            <a:srgbClr val="C4C4C4"/>
          </a:solidFill>
          <a:ln w="15875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Enter &lt;column&gt;&lt;OP&gt;&lt;value&gt;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Maps to GET /</a:t>
            </a:r>
            <a:r>
              <a:rPr lang="en-US" sz="1400" dirty="0" err="1" smtClean="0">
                <a:solidFill>
                  <a:schemeClr val="bg2"/>
                </a:solidFill>
                <a:latin typeface="+mn-lt"/>
              </a:rPr>
              <a:t>api</a:t>
            </a: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/players?&lt;query&gt;</a:t>
            </a:r>
            <a:endParaRPr lang="en-US" sz="14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283029" y="1948740"/>
            <a:ext cx="1088571" cy="612648"/>
          </a:xfrm>
          <a:prstGeom prst="borderCallout2">
            <a:avLst>
              <a:gd name="adj1" fmla="val 47179"/>
              <a:gd name="adj2" fmla="val 100397"/>
              <a:gd name="adj3" fmla="val 98115"/>
              <a:gd name="adj4" fmla="val 123937"/>
              <a:gd name="adj5" fmla="val 166990"/>
              <a:gd name="adj6" fmla="val 158413"/>
            </a:avLst>
          </a:prstGeom>
          <a:solidFill>
            <a:srgbClr val="C4C4C4"/>
          </a:solidFill>
          <a:ln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Choose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Resource</a:t>
            </a:r>
            <a:endParaRPr lang="en-US" sz="14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3378695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55146" y="682171"/>
            <a:ext cx="3342152" cy="2012043"/>
            <a:chOff x="435427" y="379310"/>
            <a:chExt cx="5147129" cy="309867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27" y="379310"/>
              <a:ext cx="5147129" cy="3098676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3664857" y="2387600"/>
              <a:ext cx="1843314" cy="1090386"/>
            </a:xfrm>
            <a:prstGeom prst="rect">
              <a:avLst/>
            </a:prstGeom>
            <a:solidFill>
              <a:schemeClr val="tx2"/>
            </a:solidFill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smtClean="0">
                <a:solidFill>
                  <a:schemeClr val="tx2"/>
                </a:solidFill>
                <a:latin typeface="+mn-lt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529" y="316112"/>
            <a:ext cx="4340560" cy="255045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126222" y="2340207"/>
            <a:ext cx="0" cy="526364"/>
          </a:xfrm>
          <a:prstGeom prst="straightConnector1">
            <a:avLst/>
          </a:prstGeom>
          <a:ln w="19050"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8514" y="682171"/>
            <a:ext cx="3599543" cy="2012043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5773060" y="335722"/>
            <a:ext cx="181429" cy="888574"/>
          </a:xfrm>
          <a:prstGeom prst="leftBrac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9" idx="3"/>
          </p:cNvCxnSpPr>
          <p:nvPr/>
        </p:nvCxnSpPr>
        <p:spPr>
          <a:xfrm flipV="1">
            <a:off x="3868057" y="780009"/>
            <a:ext cx="1905003" cy="908184"/>
          </a:xfrm>
          <a:prstGeom prst="line">
            <a:avLst/>
          </a:prstGeom>
          <a:ln w="127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2102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Dell_16x9_Template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ll_16x9_Template_5.10.11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ll Template 4x3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ll_16x9_Template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 w="38100">
          <a:solidFill>
            <a:schemeClr val="bg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342900" indent="-342900">
          <a:buFont typeface="Arial" charset="0"/>
          <a:buChar char="•"/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5F92924C88E046AB95A79D8E2F2E86" ma:contentTypeVersion="0" ma:contentTypeDescription="Create a new document." ma:contentTypeScope="" ma:versionID="e185d5377ed30089129ee02e45c99cd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91F0EB-E811-4D11-8FFB-E2FF892CF8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4DE5F6-73C3-4001-9CFC-3C0C9B29D77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5EC61F6-286A-4E34-A88C-05A55AA671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Dell_16x9_Template</Template>
  <TotalTime>197016</TotalTime>
  <Words>28</Words>
  <Application>Microsoft Macintosh PowerPoint</Application>
  <PresentationFormat>On-screen Show (16:9)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5" baseType="lpstr">
      <vt:lpstr>Arial Black</vt:lpstr>
      <vt:lpstr>Century Schoolbook</vt:lpstr>
      <vt:lpstr>Museo For Dell</vt:lpstr>
      <vt:lpstr>Museo For Dell 300</vt:lpstr>
      <vt:lpstr>Museo Sans For Dell</vt:lpstr>
      <vt:lpstr>Museo Sans For Dell</vt:lpstr>
      <vt:lpstr>Trebuchet MS</vt:lpstr>
      <vt:lpstr>Wingdings</vt:lpstr>
      <vt:lpstr>Arial</vt:lpstr>
      <vt:lpstr>Dell_16x9_Template</vt:lpstr>
      <vt:lpstr>Dell_16x9_Template_5.10.11</vt:lpstr>
      <vt:lpstr>Dell Template 4x3</vt:lpstr>
      <vt:lpstr>1_Dell_16x9_Template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Dell presentation template Wide screen 16:9 layout</dc:title>
  <dc:creator>Ahluwalia, M</dc:creator>
  <cp:keywords>Internal Use</cp:keywords>
  <cp:lastModifiedBy>Donald Ferguson</cp:lastModifiedBy>
  <cp:revision>2235</cp:revision>
  <cp:lastPrinted>2017-10-23T15:34:57Z</cp:lastPrinted>
  <dcterms:created xsi:type="dcterms:W3CDTF">2013-01-02T09:04:46Z</dcterms:created>
  <dcterms:modified xsi:type="dcterms:W3CDTF">2018-01-13T20:26:06Z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0x010100AD5F92924C88E046AB95A79D8E2F2E86</vt:lpwstr>
  </property>
  <property fmtid="{D5CDD505-2E9C-101B-9397-08002B2CF9AE}" pid="3" name="TitusGUID">
    <vt:lpwstr>09852b9d-54a1-4f0b-bd54-a44d811fa745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1.1AMER</vt:lpwstr>
  </property>
</Properties>
</file>