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Melbourne House Price Dashboard –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>
                <a:solidFill>
                  <a:srgbClr val="333333"/>
                </a:solidFill>
                <a:latin typeface="Segoe UI"/>
              </a:rPr>
              <a:t>Melbourne Housing Market Overview</a:t>
            </a:r>
          </a:p>
          <a:p>
            <a:endParaRPr sz="1600" dirty="0">
              <a:solidFill>
                <a:srgbClr val="333333"/>
              </a:solidFill>
              <a:latin typeface="Segoe UI"/>
            </a:endParaRPr>
          </a:p>
          <a:p>
            <a:r>
              <a:rPr sz="1600" dirty="0">
                <a:solidFill>
                  <a:srgbClr val="333333"/>
                </a:solidFill>
                <a:latin typeface="Segoe UI"/>
              </a:rPr>
              <a:t>• Total property sales stand at [Total Sales], with an average price of [Average Price] across the city.</a:t>
            </a:r>
          </a:p>
          <a:p>
            <a:r>
              <a:rPr sz="1600" dirty="0">
                <a:solidFill>
                  <a:srgbClr val="333333"/>
                </a:solidFill>
                <a:latin typeface="Segoe UI"/>
              </a:rPr>
              <a:t>• A total of [Total Houses] properties were sold, averaging [Average Rooms] rooms per house.</a:t>
            </a:r>
          </a:p>
          <a:p>
            <a:r>
              <a:rPr sz="1600" dirty="0">
                <a:solidFill>
                  <a:srgbClr val="333333"/>
                </a:solidFill>
                <a:latin typeface="Segoe UI"/>
              </a:rPr>
              <a:t>Trends &amp; Insights</a:t>
            </a:r>
          </a:p>
          <a:p>
            <a:r>
              <a:rPr sz="1600" dirty="0">
                <a:solidFill>
                  <a:srgbClr val="333333"/>
                </a:solidFill>
                <a:latin typeface="Segoe UI"/>
              </a:rPr>
              <a:t>• Prices have shown a steady upward trend over time, especially in inner suburbs.</a:t>
            </a:r>
          </a:p>
          <a:p>
            <a:r>
              <a:rPr sz="1600" dirty="0">
                <a:solidFill>
                  <a:srgbClr val="333333"/>
                </a:solidFill>
                <a:latin typeface="Segoe UI"/>
              </a:rPr>
              <a:t>• Houses dominate sales, followed by units and townhouses, showing strong buyer preference for standalone properties.</a:t>
            </a:r>
          </a:p>
          <a:p>
            <a:r>
              <a:rPr sz="1600" dirty="0">
                <a:solidFill>
                  <a:srgbClr val="333333"/>
                </a:solidFill>
                <a:latin typeface="Segoe UI"/>
              </a:rPr>
              <a:t>• Premium suburbs like Brighton, Kew, and Camberwell lead in prices, while outer regions remain more </a:t>
            </a:r>
            <a:r>
              <a:rPr sz="1600">
                <a:solidFill>
                  <a:srgbClr val="333333"/>
                </a:solidFill>
                <a:latin typeface="Segoe UI"/>
              </a:rPr>
              <a:t>affordable.</a:t>
            </a:r>
            <a:endParaRPr sz="1600" dirty="0">
              <a:solidFill>
                <a:srgbClr val="333333"/>
              </a:solidFill>
              <a:latin typeface="Segoe UI"/>
            </a:endParaRPr>
          </a:p>
          <a:p>
            <a:r>
              <a:rPr sz="1600" dirty="0">
                <a:solidFill>
                  <a:srgbClr val="333333"/>
                </a:solidFill>
                <a:latin typeface="Segoe UI"/>
              </a:rPr>
              <a:t> Filters Applied: Date, Region, Suburb, Type</a:t>
            </a:r>
          </a:p>
          <a:p>
            <a:endParaRPr sz="1600" dirty="0">
              <a:solidFill>
                <a:srgbClr val="333333"/>
              </a:solidFill>
              <a:latin typeface="Segoe UI"/>
            </a:endParaRPr>
          </a:p>
          <a:p>
            <a:r>
              <a:rPr sz="1600" dirty="0">
                <a:solidFill>
                  <a:srgbClr val="333333"/>
                </a:solidFill>
                <a:latin typeface="Segoe UI"/>
              </a:rPr>
              <a:t> Prepared by: Jay Shankar Giri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87878"/>
                </a:solidFill>
              </a:defRPr>
            </a:pPr>
            <a:r>
              <a:t>New Horizon College, Bengaluru | Data Analysis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Melbourne House Price Dashboard – 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jay shankar giri</dc:creator>
  <cp:keywords/>
  <dc:description>generated using python-pptx</dc:description>
  <cp:lastModifiedBy>jay shankar giri</cp:lastModifiedBy>
  <cp:revision>2</cp:revision>
  <dcterms:created xsi:type="dcterms:W3CDTF">2013-01-27T09:14:16Z</dcterms:created>
  <dcterms:modified xsi:type="dcterms:W3CDTF">2025-10-24T15:21:03Z</dcterms:modified>
  <cp:category/>
</cp:coreProperties>
</file>