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modernComment_100_1AA690FB.xml" ContentType="application/vnd.ms-powerpoint.comments+xml"/>
  <Override PartName="/ppt/comments/modernComment_102_C09E883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71" r:id="rId9"/>
    <p:sldId id="263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C06D0-3071-43F2-88AB-B213806C8D19}" v="1411" dt="2024-10-28T20:33:52.185"/>
    <p1510:client id="{8723131E-A894-4CFF-ABF8-9E9847E9F69F}" v="4" dt="2024-10-28T18:34:20.411"/>
    <p1510:client id="{EFD25647-07E8-47BB-9011-D9A8F8F2219E}" v="1880" dt="2024-10-28T20:33:07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FD25647-07E8-47BB-9011-D9A8F8F2219E}"/>
    <pc:docChg chg="mod addSld delSld modSld sldOrd addMainMaster delMainMaster">
      <pc:chgData name="Guest User" userId="" providerId="Windows Live" clId="Web-{EFD25647-07E8-47BB-9011-D9A8F8F2219E}" dt="2024-10-28T20:33:07.309" v="1814" actId="20577"/>
      <pc:docMkLst>
        <pc:docMk/>
      </pc:docMkLst>
      <pc:sldChg chg="modSp mod modClrScheme chgLayout">
        <pc:chgData name="Guest User" userId="" providerId="Windows Live" clId="Web-{EFD25647-07E8-47BB-9011-D9A8F8F2219E}" dt="2024-10-28T19:44:58.856" v="1001" actId="20577"/>
        <pc:sldMkLst>
          <pc:docMk/>
          <pc:sldMk cId="447123707" sldId="256"/>
        </pc:sldMkLst>
        <pc:spChg chg="mod ord">
          <ac:chgData name="Guest User" userId="" providerId="Windows Live" clId="Web-{EFD25647-07E8-47BB-9011-D9A8F8F2219E}" dt="2024-10-28T18:36:55.208" v="27"/>
          <ac:spMkLst>
            <pc:docMk/>
            <pc:sldMk cId="447123707" sldId="256"/>
            <ac:spMk id="2" creationId="{7A301022-FD02-23E9-5F33-CFF3F9DA23BF}"/>
          </ac:spMkLst>
        </pc:spChg>
        <pc:spChg chg="mod ord">
          <ac:chgData name="Guest User" userId="" providerId="Windows Live" clId="Web-{EFD25647-07E8-47BB-9011-D9A8F8F2219E}" dt="2024-10-28T19:44:58.856" v="1001" actId="20577"/>
          <ac:spMkLst>
            <pc:docMk/>
            <pc:sldMk cId="447123707" sldId="256"/>
            <ac:spMk id="3" creationId="{A0C70FCC-625B-33C1-B742-D4ACB543D8B0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447123707" sldId="256"/>
            <ac:spMk id="4" creationId="{7461E962-6D7D-9AC0-2420-215FEBFBD44C}"/>
          </ac:spMkLst>
        </pc:spChg>
        <pc:spChg chg="mod ord">
          <ac:chgData name="Guest User" userId="" providerId="Windows Live" clId="Web-{EFD25647-07E8-47BB-9011-D9A8F8F2219E}" dt="2024-10-28T18:38:26.913" v="48" actId="20577"/>
          <ac:spMkLst>
            <pc:docMk/>
            <pc:sldMk cId="447123707" sldId="256"/>
            <ac:spMk id="5" creationId="{7D272201-08AC-C351-AB21-86722209802B}"/>
          </ac:spMkLst>
        </pc:spChg>
        <pc:spChg chg="mod ord">
          <ac:chgData name="Guest User" userId="" providerId="Windows Live" clId="Web-{EFD25647-07E8-47BB-9011-D9A8F8F2219E}" dt="2024-10-28T18:36:55.270" v="30"/>
          <ac:spMkLst>
            <pc:docMk/>
            <pc:sldMk cId="447123707" sldId="256"/>
            <ac:spMk id="6" creationId="{F10E13A8-8D9D-0A03-F84B-FAB94A971AD9}"/>
          </ac:spMkLst>
        </pc:spChg>
      </pc:sldChg>
      <pc:sldChg chg="modSp mod modClrScheme chgLayout">
        <pc:chgData name="Guest User" userId="" providerId="Windows Live" clId="Web-{EFD25647-07E8-47BB-9011-D9A8F8F2219E}" dt="2024-10-28T19:49:10.140" v="1468" actId="20577"/>
        <pc:sldMkLst>
          <pc:docMk/>
          <pc:sldMk cId="3132407395" sldId="257"/>
        </pc:sldMkLst>
        <pc:spChg chg="mod ord">
          <ac:chgData name="Guest User" userId="" providerId="Windows Live" clId="Web-{EFD25647-07E8-47BB-9011-D9A8F8F2219E}" dt="2024-10-28T18:36:45.926" v="23"/>
          <ac:spMkLst>
            <pc:docMk/>
            <pc:sldMk cId="3132407395" sldId="257"/>
            <ac:spMk id="2" creationId="{1405CA23-2E39-F8E8-467E-0B03E326CDC0}"/>
          </ac:spMkLst>
        </pc:spChg>
        <pc:spChg chg="mod ord">
          <ac:chgData name="Guest User" userId="" providerId="Windows Live" clId="Web-{EFD25647-07E8-47BB-9011-D9A8F8F2219E}" dt="2024-10-28T19:49:10.140" v="1468" actId="20577"/>
          <ac:spMkLst>
            <pc:docMk/>
            <pc:sldMk cId="3132407395" sldId="257"/>
            <ac:spMk id="3" creationId="{81954EE4-E0F2-88BA-1DF2-42233F702F3B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3132407395" sldId="257"/>
            <ac:spMk id="4" creationId="{A4E6051C-71D5-2695-11A2-48F4902217A3}"/>
          </ac:spMkLst>
        </pc:spChg>
        <pc:spChg chg="mod ord">
          <ac:chgData name="Guest User" userId="" providerId="Windows Live" clId="Web-{EFD25647-07E8-47BB-9011-D9A8F8F2219E}" dt="2024-10-28T18:38:22.226" v="46" actId="20577"/>
          <ac:spMkLst>
            <pc:docMk/>
            <pc:sldMk cId="3132407395" sldId="257"/>
            <ac:spMk id="5" creationId="{4BB104B0-8BAF-0C54-BE1D-5B6A527EDA20}"/>
          </ac:spMkLst>
        </pc:spChg>
        <pc:spChg chg="mod ord">
          <ac:chgData name="Guest User" userId="" providerId="Windows Live" clId="Web-{EFD25647-07E8-47BB-9011-D9A8F8F2219E}" dt="2024-10-28T18:36:45.989" v="26"/>
          <ac:spMkLst>
            <pc:docMk/>
            <pc:sldMk cId="3132407395" sldId="257"/>
            <ac:spMk id="6" creationId="{07B6A37F-FAA2-4AE6-6CEC-94AEA8E76B65}"/>
          </ac:spMkLst>
        </pc:spChg>
      </pc:sldChg>
      <pc:sldChg chg="modSp mod modClrScheme chgLayout">
        <pc:chgData name="Guest User" userId="" providerId="Windows Live" clId="Web-{EFD25647-07E8-47BB-9011-D9A8F8F2219E}" dt="2024-10-28T19:52:57.249" v="1472" actId="20577"/>
        <pc:sldMkLst>
          <pc:docMk/>
          <pc:sldMk cId="3231615029" sldId="258"/>
        </pc:sldMkLst>
        <pc:spChg chg="mod ord">
          <ac:chgData name="Guest User" userId="" providerId="Windows Live" clId="Web-{EFD25647-07E8-47BB-9011-D9A8F8F2219E}" dt="2024-10-28T18:36:39.239" v="19"/>
          <ac:spMkLst>
            <pc:docMk/>
            <pc:sldMk cId="3231615029" sldId="258"/>
            <ac:spMk id="2" creationId="{DEB2D8CC-E802-FCDC-FB01-C208D8DBCC9D}"/>
          </ac:spMkLst>
        </pc:spChg>
        <pc:spChg chg="mod ord">
          <ac:chgData name="Guest User" userId="" providerId="Windows Live" clId="Web-{EFD25647-07E8-47BB-9011-D9A8F8F2219E}" dt="2024-10-28T19:52:57.249" v="1472" actId="20577"/>
          <ac:spMkLst>
            <pc:docMk/>
            <pc:sldMk cId="3231615029" sldId="258"/>
            <ac:spMk id="3" creationId="{05B73173-1843-C06F-3D96-6DACCBE53C8F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3231615029" sldId="258"/>
            <ac:spMk id="4" creationId="{F700EBDA-B68B-2A5A-EF98-E2C14E6EF65C}"/>
          </ac:spMkLst>
        </pc:spChg>
        <pc:spChg chg="mod ord">
          <ac:chgData name="Guest User" userId="" providerId="Windows Live" clId="Web-{EFD25647-07E8-47BB-9011-D9A8F8F2219E}" dt="2024-10-28T18:38:15.272" v="44" actId="20577"/>
          <ac:spMkLst>
            <pc:docMk/>
            <pc:sldMk cId="3231615029" sldId="258"/>
            <ac:spMk id="5" creationId="{7DF7173F-F6FD-BC95-549F-A7D90CCB8F93}"/>
          </ac:spMkLst>
        </pc:spChg>
        <pc:spChg chg="mod ord">
          <ac:chgData name="Guest User" userId="" providerId="Windows Live" clId="Web-{EFD25647-07E8-47BB-9011-D9A8F8F2219E}" dt="2024-10-28T18:36:39.301" v="22"/>
          <ac:spMkLst>
            <pc:docMk/>
            <pc:sldMk cId="3231615029" sldId="258"/>
            <ac:spMk id="6" creationId="{E9B4D8ED-525A-39A0-B3F5-077EBC35EE3F}"/>
          </ac:spMkLst>
        </pc:spChg>
      </pc:sldChg>
      <pc:sldChg chg="modSp mod modClrScheme chgLayout">
        <pc:chgData name="Guest User" userId="" providerId="Windows Live" clId="Web-{EFD25647-07E8-47BB-9011-D9A8F8F2219E}" dt="2024-10-28T20:31:31.130" v="1811" actId="20577"/>
        <pc:sldMkLst>
          <pc:docMk/>
          <pc:sldMk cId="2070237825" sldId="259"/>
        </pc:sldMkLst>
        <pc:spChg chg="mod ord">
          <ac:chgData name="Guest User" userId="" providerId="Windows Live" clId="Web-{EFD25647-07E8-47BB-9011-D9A8F8F2219E}" dt="2024-10-28T18:36:33.098" v="15"/>
          <ac:spMkLst>
            <pc:docMk/>
            <pc:sldMk cId="2070237825" sldId="259"/>
            <ac:spMk id="2" creationId="{6CA28C9F-1CC0-6462-168A-F5438B3291CA}"/>
          </ac:spMkLst>
        </pc:spChg>
        <pc:spChg chg="mod ord">
          <ac:chgData name="Guest User" userId="" providerId="Windows Live" clId="Web-{EFD25647-07E8-47BB-9011-D9A8F8F2219E}" dt="2024-10-28T20:31:31.130" v="1811" actId="20577"/>
          <ac:spMkLst>
            <pc:docMk/>
            <pc:sldMk cId="2070237825" sldId="259"/>
            <ac:spMk id="3" creationId="{848EAA01-9684-1362-3E4B-0AFC99C88458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2070237825" sldId="259"/>
            <ac:spMk id="4" creationId="{31E5A3AD-76F2-8D31-7B0C-922F332556D0}"/>
          </ac:spMkLst>
        </pc:spChg>
        <pc:spChg chg="mod ord">
          <ac:chgData name="Guest User" userId="" providerId="Windows Live" clId="Web-{EFD25647-07E8-47BB-9011-D9A8F8F2219E}" dt="2024-10-28T18:38:10.554" v="42" actId="20577"/>
          <ac:spMkLst>
            <pc:docMk/>
            <pc:sldMk cId="2070237825" sldId="259"/>
            <ac:spMk id="5" creationId="{AC74D493-9925-9D39-6E04-CA7D0005A72B}"/>
          </ac:spMkLst>
        </pc:spChg>
        <pc:spChg chg="mod ord">
          <ac:chgData name="Guest User" userId="" providerId="Windows Live" clId="Web-{EFD25647-07E8-47BB-9011-D9A8F8F2219E}" dt="2024-10-28T18:36:33.161" v="18"/>
          <ac:spMkLst>
            <pc:docMk/>
            <pc:sldMk cId="2070237825" sldId="259"/>
            <ac:spMk id="6" creationId="{1AE095DB-0300-6B8A-7B6B-605CB7902ED0}"/>
          </ac:spMkLst>
        </pc:spChg>
      </pc:sldChg>
      <pc:sldChg chg="modSp mod modClrScheme chgLayout">
        <pc:chgData name="Guest User" userId="" providerId="Windows Live" clId="Web-{EFD25647-07E8-47BB-9011-D9A8F8F2219E}" dt="2024-10-28T18:38:02.725" v="40" actId="20577"/>
        <pc:sldMkLst>
          <pc:docMk/>
          <pc:sldMk cId="3704184695" sldId="260"/>
        </pc:sldMkLst>
        <pc:spChg chg="mod ord">
          <ac:chgData name="Guest User" userId="" providerId="Windows Live" clId="Web-{EFD25647-07E8-47BB-9011-D9A8F8F2219E}" dt="2024-10-28T18:36:25.863" v="11"/>
          <ac:spMkLst>
            <pc:docMk/>
            <pc:sldMk cId="3704184695" sldId="260"/>
            <ac:spMk id="2" creationId="{A1444813-B93F-4B1A-93BF-5952379228CF}"/>
          </ac:spMkLst>
        </pc:spChg>
        <pc:spChg chg="mod ord">
          <ac:chgData name="Guest User" userId="" providerId="Windows Live" clId="Web-{EFD25647-07E8-47BB-9011-D9A8F8F2219E}" dt="2024-10-28T18:36:25.863" v="12"/>
          <ac:spMkLst>
            <pc:docMk/>
            <pc:sldMk cId="3704184695" sldId="260"/>
            <ac:spMk id="3" creationId="{3EF52586-E022-D858-2C7A-9B7D4188CB82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3704184695" sldId="260"/>
            <ac:spMk id="4" creationId="{ED0FE27B-83B3-B7F2-01F9-9F01F25306F5}"/>
          </ac:spMkLst>
        </pc:spChg>
        <pc:spChg chg="mod ord">
          <ac:chgData name="Guest User" userId="" providerId="Windows Live" clId="Web-{EFD25647-07E8-47BB-9011-D9A8F8F2219E}" dt="2024-10-28T18:38:02.725" v="40" actId="20577"/>
          <ac:spMkLst>
            <pc:docMk/>
            <pc:sldMk cId="3704184695" sldId="260"/>
            <ac:spMk id="5" creationId="{13E622D2-D4EF-2A46-FC4D-C7C3CBB6E252}"/>
          </ac:spMkLst>
        </pc:spChg>
        <pc:spChg chg="mod ord">
          <ac:chgData name="Guest User" userId="" providerId="Windows Live" clId="Web-{EFD25647-07E8-47BB-9011-D9A8F8F2219E}" dt="2024-10-28T18:36:25.910" v="14"/>
          <ac:spMkLst>
            <pc:docMk/>
            <pc:sldMk cId="3704184695" sldId="260"/>
            <ac:spMk id="6" creationId="{EFD0733D-5054-4143-DCB3-6708D7BA5008}"/>
          </ac:spMkLst>
        </pc:spChg>
      </pc:sldChg>
      <pc:sldChg chg="modSp mod modClrScheme chgLayout">
        <pc:chgData name="Guest User" userId="" providerId="Windows Live" clId="Web-{EFD25647-07E8-47BB-9011-D9A8F8F2219E}" dt="2024-10-28T18:37:56.678" v="38" actId="20577"/>
        <pc:sldMkLst>
          <pc:docMk/>
          <pc:sldMk cId="2328036499" sldId="261"/>
        </pc:sldMkLst>
        <pc:spChg chg="mod ord">
          <ac:chgData name="Guest User" userId="" providerId="Windows Live" clId="Web-{EFD25647-07E8-47BB-9011-D9A8F8F2219E}" dt="2024-10-28T18:36:17.145" v="7"/>
          <ac:spMkLst>
            <pc:docMk/>
            <pc:sldMk cId="2328036499" sldId="261"/>
            <ac:spMk id="2" creationId="{82EF94FA-4649-35D4-8EF1-7BE73C4A09F9}"/>
          </ac:spMkLst>
        </pc:spChg>
        <pc:spChg chg="mod ord">
          <ac:chgData name="Guest User" userId="" providerId="Windows Live" clId="Web-{EFD25647-07E8-47BB-9011-D9A8F8F2219E}" dt="2024-10-28T18:36:17.145" v="8"/>
          <ac:spMkLst>
            <pc:docMk/>
            <pc:sldMk cId="2328036499" sldId="261"/>
            <ac:spMk id="3" creationId="{22E677CC-6F35-3C2C-9DAD-79910E67297B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2328036499" sldId="261"/>
            <ac:spMk id="4" creationId="{A2A6763F-6583-1E15-774F-708C5FA9A7EC}"/>
          </ac:spMkLst>
        </pc:spChg>
        <pc:spChg chg="mod ord">
          <ac:chgData name="Guest User" userId="" providerId="Windows Live" clId="Web-{EFD25647-07E8-47BB-9011-D9A8F8F2219E}" dt="2024-10-28T18:37:56.678" v="38" actId="20577"/>
          <ac:spMkLst>
            <pc:docMk/>
            <pc:sldMk cId="2328036499" sldId="261"/>
            <ac:spMk id="5" creationId="{16A67260-455F-CCF7-C92D-4B30FC3C0CBC}"/>
          </ac:spMkLst>
        </pc:spChg>
        <pc:spChg chg="mod ord">
          <ac:chgData name="Guest User" userId="" providerId="Windows Live" clId="Web-{EFD25647-07E8-47BB-9011-D9A8F8F2219E}" dt="2024-10-28T18:36:17.191" v="10"/>
          <ac:spMkLst>
            <pc:docMk/>
            <pc:sldMk cId="2328036499" sldId="261"/>
            <ac:spMk id="6" creationId="{4915B81F-2200-51FE-18AA-C4695DEF7203}"/>
          </ac:spMkLst>
        </pc:spChg>
      </pc:sldChg>
      <pc:sldChg chg="modSp mod modClrScheme chgLayout">
        <pc:chgData name="Guest User" userId="" providerId="Windows Live" clId="Web-{EFD25647-07E8-47BB-9011-D9A8F8F2219E}" dt="2024-10-28T20:24:30.492" v="1789" actId="20577"/>
        <pc:sldMkLst>
          <pc:docMk/>
          <pc:sldMk cId="218338925" sldId="262"/>
        </pc:sldMkLst>
        <pc:spChg chg="mod ord">
          <ac:chgData name="Guest User" userId="" providerId="Windows Live" clId="Web-{EFD25647-07E8-47BB-9011-D9A8F8F2219E}" dt="2024-10-28T20:24:30.492" v="1789" actId="20577"/>
          <ac:spMkLst>
            <pc:docMk/>
            <pc:sldMk cId="218338925" sldId="262"/>
            <ac:spMk id="2" creationId="{833D1525-B8E3-B831-1C99-1FB2D6D1C011}"/>
          </ac:spMkLst>
        </pc:spChg>
        <pc:spChg chg="mod ord">
          <ac:chgData name="Guest User" userId="" providerId="Windows Live" clId="Web-{EFD25647-07E8-47BB-9011-D9A8F8F2219E}" dt="2024-10-28T20:21:49.011" v="1764" actId="20577"/>
          <ac:spMkLst>
            <pc:docMk/>
            <pc:sldMk cId="218338925" sldId="262"/>
            <ac:spMk id="3" creationId="{E63FEE67-4CBF-F209-4FCD-8FA3C98BC95F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218338925" sldId="262"/>
            <ac:spMk id="4" creationId="{31C60219-0E0C-CD23-9ABE-69312B729773}"/>
          </ac:spMkLst>
        </pc:spChg>
        <pc:spChg chg="mod ord">
          <ac:chgData name="Guest User" userId="" providerId="Windows Live" clId="Web-{EFD25647-07E8-47BB-9011-D9A8F8F2219E}" dt="2024-10-28T18:37:51.334" v="36" actId="20577"/>
          <ac:spMkLst>
            <pc:docMk/>
            <pc:sldMk cId="218338925" sldId="262"/>
            <ac:spMk id="5" creationId="{C06A156B-5827-3E15-088C-2CFE80FD22E2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218338925" sldId="262"/>
            <ac:spMk id="6" creationId="{CFA85788-BE7D-0EE1-D5BF-48E10929ACCA}"/>
          </ac:spMkLst>
        </pc:spChg>
      </pc:sldChg>
      <pc:sldChg chg="addSp delSp modSp mod modClrScheme chgLayout">
        <pc:chgData name="Guest User" userId="" providerId="Windows Live" clId="Web-{EFD25647-07E8-47BB-9011-D9A8F8F2219E}" dt="2024-10-28T20:33:07.309" v="1814" actId="20577"/>
        <pc:sldMkLst>
          <pc:docMk/>
          <pc:sldMk cId="2884278547" sldId="263"/>
        </pc:sldMkLst>
        <pc:spChg chg="mod ord">
          <ac:chgData name="Guest User" userId="" providerId="Windows Live" clId="Web-{EFD25647-07E8-47BB-9011-D9A8F8F2219E}" dt="2024-10-28T18:35:54.581" v="4" actId="20577"/>
          <ac:spMkLst>
            <pc:docMk/>
            <pc:sldMk cId="2884278547" sldId="263"/>
            <ac:spMk id="2" creationId="{D03D7D1B-F768-AB9A-4857-9C704548BAAA}"/>
          </ac:spMkLst>
        </pc:spChg>
        <pc:spChg chg="mod ord">
          <ac:chgData name="Guest User" userId="" providerId="Windows Live" clId="Web-{EFD25647-07E8-47BB-9011-D9A8F8F2219E}" dt="2024-10-28T20:33:07.309" v="1814" actId="20577"/>
          <ac:spMkLst>
            <pc:docMk/>
            <pc:sldMk cId="2884278547" sldId="263"/>
            <ac:spMk id="3" creationId="{60AFFEFD-3B5D-CD43-56C4-0315BCFB090F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2884278547" sldId="263"/>
            <ac:spMk id="4" creationId="{96D8BFA7-01A2-B009-A8E6-2C43AE486D87}"/>
          </ac:spMkLst>
        </pc:spChg>
        <pc:spChg chg="mod ord">
          <ac:chgData name="Guest User" userId="" providerId="Windows Live" clId="Web-{EFD25647-07E8-47BB-9011-D9A8F8F2219E}" dt="2024-10-28T18:37:46.850" v="34" actId="20577"/>
          <ac:spMkLst>
            <pc:docMk/>
            <pc:sldMk cId="2884278547" sldId="263"/>
            <ac:spMk id="5" creationId="{412C2A0F-8AD3-045C-4FA4-A287A650BF80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2884278547" sldId="263"/>
            <ac:spMk id="6" creationId="{37002629-2190-4130-646B-31B73073E8DF}"/>
          </ac:spMkLst>
        </pc:spChg>
        <pc:picChg chg="add del mod">
          <ac:chgData name="Guest User" userId="" providerId="Windows Live" clId="Web-{EFD25647-07E8-47BB-9011-D9A8F8F2219E}" dt="2024-10-28T20:11:58.454" v="1640"/>
          <ac:picMkLst>
            <pc:docMk/>
            <pc:sldMk cId="2884278547" sldId="263"/>
            <ac:picMk id="7" creationId="{3DB1E471-04EF-780B-1518-3E0A62232CF4}"/>
          </ac:picMkLst>
        </pc:picChg>
        <pc:picChg chg="mod">
          <ac:chgData name="Guest User" userId="" providerId="Windows Live" clId="Web-{EFD25647-07E8-47BB-9011-D9A8F8F2219E}" dt="2024-10-28T20:21:05.086" v="1754" actId="1076"/>
          <ac:picMkLst>
            <pc:docMk/>
            <pc:sldMk cId="2884278547" sldId="263"/>
            <ac:picMk id="8" creationId="{3B1AFC0A-D1CE-4406-61B9-9612CF85B3E1}"/>
          </ac:picMkLst>
        </pc:picChg>
        <pc:picChg chg="mod">
          <ac:chgData name="Guest User" userId="" providerId="Windows Live" clId="Web-{EFD25647-07E8-47BB-9011-D9A8F8F2219E}" dt="2024-10-28T20:20:57.711" v="1751" actId="1076"/>
          <ac:picMkLst>
            <pc:docMk/>
            <pc:sldMk cId="2884278547" sldId="263"/>
            <ac:picMk id="9" creationId="{954769DF-46D6-FBA6-FBB2-F5C3A77AEE13}"/>
          </ac:picMkLst>
        </pc:picChg>
      </pc:sldChg>
      <pc:sldChg chg="addSp delSp modSp new del">
        <pc:chgData name="Guest User" userId="" providerId="Windows Live" clId="Web-{EFD25647-07E8-47BB-9011-D9A8F8F2219E}" dt="2024-10-28T20:16:32.880" v="1717"/>
        <pc:sldMkLst>
          <pc:docMk/>
          <pc:sldMk cId="1620808893" sldId="264"/>
        </pc:sldMkLst>
        <pc:picChg chg="add del mod">
          <ac:chgData name="Guest User" userId="" providerId="Windows Live" clId="Web-{EFD25647-07E8-47BB-9011-D9A8F8F2219E}" dt="2024-10-28T20:06:22.321" v="1516"/>
          <ac:picMkLst>
            <pc:docMk/>
            <pc:sldMk cId="1620808893" sldId="264"/>
            <ac:picMk id="2" creationId="{681A557A-BCCD-4FB6-AA1C-C07950745E7C}"/>
          </ac:picMkLst>
        </pc:picChg>
        <pc:picChg chg="add del mod">
          <ac:chgData name="Guest User" userId="" providerId="Windows Live" clId="Web-{EFD25647-07E8-47BB-9011-D9A8F8F2219E}" dt="2024-10-28T20:03:58.593" v="1506"/>
          <ac:picMkLst>
            <pc:docMk/>
            <pc:sldMk cId="1620808893" sldId="264"/>
            <ac:picMk id="3" creationId="{ED6221B1-8C7E-D634-8FD8-1AACC9FC7F18}"/>
          </ac:picMkLst>
        </pc:picChg>
        <pc:picChg chg="add del mod">
          <ac:chgData name="Guest User" userId="" providerId="Windows Live" clId="Web-{EFD25647-07E8-47BB-9011-D9A8F8F2219E}" dt="2024-10-28T20:06:13.946" v="1515"/>
          <ac:picMkLst>
            <pc:docMk/>
            <pc:sldMk cId="1620808893" sldId="264"/>
            <ac:picMk id="4" creationId="{E1809FD0-EF81-DDC8-146A-A3B5F75767EA}"/>
          </ac:picMkLst>
        </pc:picChg>
        <pc:picChg chg="add mod">
          <ac:chgData name="Guest User" userId="" providerId="Windows Live" clId="Web-{EFD25647-07E8-47BB-9011-D9A8F8F2219E}" dt="2024-10-28T19:03:52.746" v="153" actId="1076"/>
          <ac:picMkLst>
            <pc:docMk/>
            <pc:sldMk cId="1620808893" sldId="264"/>
            <ac:picMk id="5" creationId="{BE709CE5-9829-65EA-9228-B285818BF0C5}"/>
          </ac:picMkLst>
        </pc:picChg>
        <pc:picChg chg="add mod">
          <ac:chgData name="Guest User" userId="" providerId="Windows Live" clId="Web-{EFD25647-07E8-47BB-9011-D9A8F8F2219E}" dt="2024-10-28T19:03:52.027" v="152" actId="1076"/>
          <ac:picMkLst>
            <pc:docMk/>
            <pc:sldMk cId="1620808893" sldId="264"/>
            <ac:picMk id="6" creationId="{F93CFCA4-2695-2743-D444-B5DB69A2F881}"/>
          </ac:picMkLst>
        </pc:picChg>
        <pc:picChg chg="add del mod">
          <ac:chgData name="Guest User" userId="" providerId="Windows Live" clId="Web-{EFD25647-07E8-47BB-9011-D9A8F8F2219E}" dt="2024-10-28T20:06:23.665" v="1517"/>
          <ac:picMkLst>
            <pc:docMk/>
            <pc:sldMk cId="1620808893" sldId="264"/>
            <ac:picMk id="7" creationId="{E400FED4-1FC0-FC53-B1F5-47BF3F0222B6}"/>
          </ac:picMkLst>
        </pc:picChg>
        <pc:picChg chg="add del mod">
          <ac:chgData name="Guest User" userId="" providerId="Windows Live" clId="Web-{EFD25647-07E8-47BB-9011-D9A8F8F2219E}" dt="2024-10-28T20:15:44.595" v="1683"/>
          <ac:picMkLst>
            <pc:docMk/>
            <pc:sldMk cId="1620808893" sldId="264"/>
            <ac:picMk id="8" creationId="{AF5D7F84-BBF8-DC86-83C9-C784B527910E}"/>
          </ac:picMkLst>
        </pc:picChg>
        <pc:picChg chg="add del mod">
          <ac:chgData name="Guest User" userId="" providerId="Windows Live" clId="Web-{EFD25647-07E8-47BB-9011-D9A8F8F2219E}" dt="2024-10-28T20:16:30.208" v="1716"/>
          <ac:picMkLst>
            <pc:docMk/>
            <pc:sldMk cId="1620808893" sldId="264"/>
            <ac:picMk id="9" creationId="{86736DEB-97C0-C6D4-10EA-D8086D4E9D03}"/>
          </ac:picMkLst>
        </pc:picChg>
      </pc:sldChg>
      <pc:sldChg chg="modSp mod modClrScheme chgLayout">
        <pc:chgData name="Guest User" userId="" providerId="Windows Live" clId="Web-{EFD25647-07E8-47BB-9011-D9A8F8F2219E}" dt="2024-10-28T18:37:41.897" v="32" actId="20577"/>
        <pc:sldMkLst>
          <pc:docMk/>
          <pc:sldMk cId="1666287963" sldId="264"/>
        </pc:sldMkLst>
        <pc:spChg chg="mod ord">
          <ac:chgData name="Guest User" userId="" providerId="Windows Live" clId="Web-{EFD25647-07E8-47BB-9011-D9A8F8F2219E}" dt="2024-10-28T18:35:43.597" v="2" actId="20577"/>
          <ac:spMkLst>
            <pc:docMk/>
            <pc:sldMk cId="1666287963" sldId="264"/>
            <ac:spMk id="2" creationId="{8D602B74-92DC-49C7-E74A-2AD4002600DF}"/>
          </ac:spMkLst>
        </pc:spChg>
        <pc:spChg chg="mod ord">
          <ac:chgData name="Guest User" userId="" providerId="Windows Live" clId="Web-{EFD25647-07E8-47BB-9011-D9A8F8F2219E}" dt="2024-10-28T18:35:39.409" v="1" actId="20577"/>
          <ac:spMkLst>
            <pc:docMk/>
            <pc:sldMk cId="1666287963" sldId="264"/>
            <ac:spMk id="3" creationId="{6A677CB1-283B-F87E-833C-C5F5F5A8E4E8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1666287963" sldId="264"/>
            <ac:spMk id="4" creationId="{34EB4D78-FCA7-DA12-6D87-4C5B21C232CA}"/>
          </ac:spMkLst>
        </pc:spChg>
        <pc:spChg chg="mod ord">
          <ac:chgData name="Guest User" userId="" providerId="Windows Live" clId="Web-{EFD25647-07E8-47BB-9011-D9A8F8F2219E}" dt="2024-10-28T18:37:41.897" v="32" actId="20577"/>
          <ac:spMkLst>
            <pc:docMk/>
            <pc:sldMk cId="1666287963" sldId="264"/>
            <ac:spMk id="5" creationId="{4B388BCF-B92F-2E93-8866-EF37E64DA1EF}"/>
          </ac:spMkLst>
        </pc:spChg>
        <pc:spChg chg="mod ord">
          <ac:chgData name="Guest User" userId="" providerId="Windows Live" clId="Web-{EFD25647-07E8-47BB-9011-D9A8F8F2219E}" dt="2024-10-28T18:35:24.659" v="0"/>
          <ac:spMkLst>
            <pc:docMk/>
            <pc:sldMk cId="1666287963" sldId="264"/>
            <ac:spMk id="6" creationId="{4FC7F1E2-BACC-FB59-928F-1B628A82BEEB}"/>
          </ac:spMkLst>
        </pc:spChg>
      </pc:sldChg>
      <pc:sldChg chg="addSp modSp del mod setBg setClrOvrMap">
        <pc:chgData name="Guest User" userId="" providerId="Windows Live" clId="Web-{EFD25647-07E8-47BB-9011-D9A8F8F2219E}" dt="2024-10-28T19:26:44.436" v="192"/>
        <pc:sldMkLst>
          <pc:docMk/>
          <pc:sldMk cId="3679015486" sldId="265"/>
        </pc:sldMkLst>
        <pc:picChg chg="mod">
          <ac:chgData name="Guest User" userId="" providerId="Windows Live" clId="Web-{EFD25647-07E8-47BB-9011-D9A8F8F2219E}" dt="2024-10-28T19:11:42.388" v="162" actId="1076"/>
          <ac:picMkLst>
            <pc:docMk/>
            <pc:sldMk cId="3679015486" sldId="265"/>
            <ac:picMk id="3" creationId="{045234C4-3AD6-6255-25BC-5E44A3D78CE2}"/>
          </ac:picMkLst>
        </pc:picChg>
        <pc:picChg chg="add mod">
          <ac:chgData name="Guest User" userId="" providerId="Windows Live" clId="Web-{EFD25647-07E8-47BB-9011-D9A8F8F2219E}" dt="2024-10-28T19:25:02.476" v="186"/>
          <ac:picMkLst>
            <pc:docMk/>
            <pc:sldMk cId="3679015486" sldId="265"/>
            <ac:picMk id="4" creationId="{DFF73876-E447-EC70-99CE-9AD63143FB0D}"/>
          </ac:picMkLst>
        </pc:picChg>
        <pc:picChg chg="mod">
          <ac:chgData name="Guest User" userId="" providerId="Windows Live" clId="Web-{EFD25647-07E8-47BB-9011-D9A8F8F2219E}" dt="2024-10-28T19:11:40.482" v="161" actId="1076"/>
          <ac:picMkLst>
            <pc:docMk/>
            <pc:sldMk cId="3679015486" sldId="265"/>
            <ac:picMk id="5" creationId="{BA867E5F-DBBE-5E66-11E6-6714E89561D6}"/>
          </ac:picMkLst>
        </pc:picChg>
        <pc:picChg chg="mod">
          <ac:chgData name="Guest User" userId="" providerId="Windows Live" clId="Web-{EFD25647-07E8-47BB-9011-D9A8F8F2219E}" dt="2024-10-28T19:11:39.497" v="160" actId="1076"/>
          <ac:picMkLst>
            <pc:docMk/>
            <pc:sldMk cId="3679015486" sldId="265"/>
            <ac:picMk id="7" creationId="{74AEBC95-A152-0B79-EAB2-77E7C9675282}"/>
          </ac:picMkLst>
        </pc:picChg>
        <pc:picChg chg="mod">
          <ac:chgData name="Guest User" userId="" providerId="Windows Live" clId="Web-{EFD25647-07E8-47BB-9011-D9A8F8F2219E}" dt="2024-10-28T19:11:43.530" v="163" actId="1076"/>
          <ac:picMkLst>
            <pc:docMk/>
            <pc:sldMk cId="3679015486" sldId="265"/>
            <ac:picMk id="9" creationId="{C6E321C2-FE75-0D3F-7D52-1F944CB1B3AB}"/>
          </ac:picMkLst>
        </pc:picChg>
      </pc:sldChg>
      <pc:sldChg chg="modSp new del ord">
        <pc:chgData name="Guest User" userId="" providerId="Windows Live" clId="Web-{EFD25647-07E8-47BB-9011-D9A8F8F2219E}" dt="2024-10-28T19:31:01.110" v="214"/>
        <pc:sldMkLst>
          <pc:docMk/>
          <pc:sldMk cId="3990623450" sldId="266"/>
        </pc:sldMkLst>
        <pc:spChg chg="mod">
          <ac:chgData name="Guest User" userId="" providerId="Windows Live" clId="Web-{EFD25647-07E8-47BB-9011-D9A8F8F2219E}" dt="2024-10-28T19:12:34.376" v="172" actId="20577"/>
          <ac:spMkLst>
            <pc:docMk/>
            <pc:sldMk cId="3990623450" sldId="266"/>
            <ac:spMk id="2" creationId="{D3A67DE6-E58F-9BC8-AFB3-B6AC06C89BCE}"/>
          </ac:spMkLst>
        </pc:spChg>
        <pc:spChg chg="mod">
          <ac:chgData name="Guest User" userId="" providerId="Windows Live" clId="Web-{EFD25647-07E8-47BB-9011-D9A8F8F2219E}" dt="2024-10-28T19:20:55.458" v="174" actId="20577"/>
          <ac:spMkLst>
            <pc:docMk/>
            <pc:sldMk cId="3990623450" sldId="266"/>
            <ac:spMk id="3" creationId="{E31D626C-29C8-6526-5235-4DC778362693}"/>
          </ac:spMkLst>
        </pc:spChg>
      </pc:sldChg>
      <pc:sldChg chg="addSp delSp modSp ord">
        <pc:chgData name="Guest User" userId="" providerId="Windows Live" clId="Web-{EFD25647-07E8-47BB-9011-D9A8F8F2219E}" dt="2024-10-28T20:24:24.820" v="1783" actId="20577"/>
        <pc:sldMkLst>
          <pc:docMk/>
          <pc:sldMk cId="99477329" sldId="267"/>
        </pc:sldMkLst>
        <pc:spChg chg="mod">
          <ac:chgData name="Guest User" userId="" providerId="Windows Live" clId="Web-{EFD25647-07E8-47BB-9011-D9A8F8F2219E}" dt="2024-10-28T20:24:24.820" v="1783" actId="20577"/>
          <ac:spMkLst>
            <pc:docMk/>
            <pc:sldMk cId="99477329" sldId="267"/>
            <ac:spMk id="2" creationId="{D918FEA0-615D-528F-FC81-0B8D4C7202C5}"/>
          </ac:spMkLst>
        </pc:spChg>
        <pc:spChg chg="mod">
          <ac:chgData name="Guest User" userId="" providerId="Windows Live" clId="Web-{EFD25647-07E8-47BB-9011-D9A8F8F2219E}" dt="2024-10-28T20:15:00.545" v="1657" actId="1076"/>
          <ac:spMkLst>
            <pc:docMk/>
            <pc:sldMk cId="99477329" sldId="267"/>
            <ac:spMk id="15" creationId="{805C543A-CE52-83F8-A012-77C1A9510724}"/>
          </ac:spMkLst>
        </pc:spChg>
        <pc:picChg chg="mod">
          <ac:chgData name="Guest User" userId="" providerId="Windows Live" clId="Web-{EFD25647-07E8-47BB-9011-D9A8F8F2219E}" dt="2024-10-28T20:14:58.670" v="1656" actId="1076"/>
          <ac:picMkLst>
            <pc:docMk/>
            <pc:sldMk cId="99477329" sldId="267"/>
            <ac:picMk id="3" creationId="{954769DF-46D6-FBA6-FBB2-F5C3A77AEE13}"/>
          </ac:picMkLst>
        </pc:picChg>
        <pc:picChg chg="mod">
          <ac:chgData name="Guest User" userId="" providerId="Windows Live" clId="Web-{EFD25647-07E8-47BB-9011-D9A8F8F2219E}" dt="2024-10-28T20:07:24.888" v="1525" actId="1076"/>
          <ac:picMkLst>
            <pc:docMk/>
            <pc:sldMk cId="99477329" sldId="267"/>
            <ac:picMk id="9" creationId="{C6E321C2-FE75-0D3F-7D52-1F944CB1B3AB}"/>
          </ac:picMkLst>
        </pc:picChg>
        <pc:picChg chg="mod">
          <ac:chgData name="Guest User" userId="" providerId="Windows Live" clId="Web-{EFD25647-07E8-47BB-9011-D9A8F8F2219E}" dt="2024-10-28T20:11:34.859" v="1638" actId="1076"/>
          <ac:picMkLst>
            <pc:docMk/>
            <pc:sldMk cId="99477329" sldId="267"/>
            <ac:picMk id="10" creationId="{BA867E5F-DBBE-5E66-11E6-6714E89561D6}"/>
          </ac:picMkLst>
        </pc:picChg>
        <pc:picChg chg="mod">
          <ac:chgData name="Guest User" userId="" providerId="Windows Live" clId="Web-{EFD25647-07E8-47BB-9011-D9A8F8F2219E}" dt="2024-10-28T20:12:20.956" v="1643" actId="1076"/>
          <ac:picMkLst>
            <pc:docMk/>
            <pc:sldMk cId="99477329" sldId="267"/>
            <ac:picMk id="11" creationId="{74AEBC95-A152-0B79-EAB2-77E7C9675282}"/>
          </ac:picMkLst>
        </pc:picChg>
        <pc:picChg chg="mod modCrop">
          <ac:chgData name="Guest User" userId="" providerId="Windows Live" clId="Web-{EFD25647-07E8-47BB-9011-D9A8F8F2219E}" dt="2024-10-28T20:21:20.431" v="1756"/>
          <ac:picMkLst>
            <pc:docMk/>
            <pc:sldMk cId="99477329" sldId="267"/>
            <ac:picMk id="12" creationId="{F93CFCA4-2695-2743-D444-B5DB69A2F881}"/>
          </ac:picMkLst>
        </pc:picChg>
        <pc:picChg chg="add del mod">
          <ac:chgData name="Guest User" userId="" providerId="Windows Live" clId="Web-{EFD25647-07E8-47BB-9011-D9A8F8F2219E}" dt="2024-10-28T20:05:53.382" v="1512"/>
          <ac:picMkLst>
            <pc:docMk/>
            <pc:sldMk cId="99477329" sldId="267"/>
            <ac:picMk id="13" creationId="{6F234E83-2CD2-4BBF-4F71-C2B2008145BF}"/>
          </ac:picMkLst>
        </pc:picChg>
        <pc:picChg chg="add mod">
          <ac:chgData name="Guest User" userId="" providerId="Windows Live" clId="Web-{EFD25647-07E8-47BB-9011-D9A8F8F2219E}" dt="2024-10-28T20:18:25.622" v="1725" actId="1076"/>
          <ac:picMkLst>
            <pc:docMk/>
            <pc:sldMk cId="99477329" sldId="267"/>
            <ac:picMk id="14" creationId="{D2133838-4C91-E578-2295-DD92FB6318E1}"/>
          </ac:picMkLst>
        </pc:picChg>
        <pc:picChg chg="add mod">
          <ac:chgData name="Guest User" userId="" providerId="Windows Live" clId="Web-{EFD25647-07E8-47BB-9011-D9A8F8F2219E}" dt="2024-10-28T20:12:26.019" v="1644" actId="1076"/>
          <ac:picMkLst>
            <pc:docMk/>
            <pc:sldMk cId="99477329" sldId="267"/>
            <ac:picMk id="15" creationId="{954769DF-46D6-FBA6-FBB2-F5C3A77AEE13}"/>
          </ac:picMkLst>
        </pc:picChg>
        <pc:picChg chg="mod">
          <ac:chgData name="Guest User" userId="" providerId="Windows Live" clId="Web-{EFD25647-07E8-47BB-9011-D9A8F8F2219E}" dt="2024-10-28T20:18:20.653" v="1724" actId="1076"/>
          <ac:picMkLst>
            <pc:docMk/>
            <pc:sldMk cId="99477329" sldId="267"/>
            <ac:picMk id="18" creationId="{D6472305-7147-8E4F-B51A-75367F7575C2}"/>
          </ac:picMkLst>
        </pc:picChg>
      </pc:sldChg>
      <pc:sldChg chg="delSp modSp del">
        <pc:chgData name="Guest User" userId="" providerId="Windows Live" clId="Web-{EFD25647-07E8-47BB-9011-D9A8F8F2219E}" dt="2024-10-28T20:11:01.935" v="1634"/>
        <pc:sldMkLst>
          <pc:docMk/>
          <pc:sldMk cId="1997781192" sldId="268"/>
        </pc:sldMkLst>
        <pc:spChg chg="mod">
          <ac:chgData name="Guest User" userId="" providerId="Windows Live" clId="Web-{EFD25647-07E8-47BB-9011-D9A8F8F2219E}" dt="2024-10-28T19:43:58.305" v="996" actId="1076"/>
          <ac:spMkLst>
            <pc:docMk/>
            <pc:sldMk cId="1997781192" sldId="268"/>
            <ac:spMk id="2" creationId="{2FDF154B-E9B4-7C3A-64B3-BEBE8C3878C7}"/>
          </ac:spMkLst>
        </pc:spChg>
        <pc:spChg chg="mod">
          <ac:chgData name="Guest User" userId="" providerId="Windows Live" clId="Web-{EFD25647-07E8-47BB-9011-D9A8F8F2219E}" dt="2024-10-28T19:25:19.320" v="187" actId="14100"/>
          <ac:spMkLst>
            <pc:docMk/>
            <pc:sldMk cId="1997781192" sldId="268"/>
            <ac:spMk id="3" creationId="{ED80CCFD-205B-B9CA-4A80-C1F0387C24B2}"/>
          </ac:spMkLst>
        </pc:spChg>
        <pc:picChg chg="del mod">
          <ac:chgData name="Guest User" userId="" providerId="Windows Live" clId="Web-{EFD25647-07E8-47BB-9011-D9A8F8F2219E}" dt="2024-10-28T20:10:33.808" v="1628"/>
          <ac:picMkLst>
            <pc:docMk/>
            <pc:sldMk cId="1997781192" sldId="268"/>
            <ac:picMk id="7" creationId="{E01A0C8A-EEEA-5723-042A-733FF3C702F4}"/>
          </ac:picMkLst>
        </pc:picChg>
      </pc:sldChg>
      <pc:sldChg chg="modSp new">
        <pc:chgData name="Guest User" userId="" providerId="Windows Live" clId="Web-{EFD25647-07E8-47BB-9011-D9A8F8F2219E}" dt="2024-10-28T19:32:00.130" v="215" actId="20577"/>
        <pc:sldMkLst>
          <pc:docMk/>
          <pc:sldMk cId="3846377826" sldId="269"/>
        </pc:sldMkLst>
        <pc:spChg chg="mod">
          <ac:chgData name="Guest User" userId="" providerId="Windows Live" clId="Web-{EFD25647-07E8-47BB-9011-D9A8F8F2219E}" dt="2024-10-28T19:30:20.217" v="198" actId="20577"/>
          <ac:spMkLst>
            <pc:docMk/>
            <pc:sldMk cId="3846377826" sldId="269"/>
            <ac:spMk id="2" creationId="{6622361F-7EDE-DF1E-0E78-FC60BA921632}"/>
          </ac:spMkLst>
        </pc:spChg>
        <pc:spChg chg="mod">
          <ac:chgData name="Guest User" userId="" providerId="Windows Live" clId="Web-{EFD25647-07E8-47BB-9011-D9A8F8F2219E}" dt="2024-10-28T19:32:00.130" v="215" actId="20577"/>
          <ac:spMkLst>
            <pc:docMk/>
            <pc:sldMk cId="3846377826" sldId="269"/>
            <ac:spMk id="3" creationId="{D340B90D-92F3-9B88-01B6-F62CCD7AE313}"/>
          </ac:spMkLst>
        </pc:spChg>
      </pc:sldChg>
      <pc:sldChg chg="modSp">
        <pc:chgData name="Guest User" userId="" providerId="Windows Live" clId="Web-{EFD25647-07E8-47BB-9011-D9A8F8F2219E}" dt="2024-10-28T19:43:38.148" v="992" actId="20577"/>
        <pc:sldMkLst>
          <pc:docMk/>
          <pc:sldMk cId="3769303954" sldId="270"/>
        </pc:sldMkLst>
        <pc:spChg chg="mod">
          <ac:chgData name="Guest User" userId="" providerId="Windows Live" clId="Web-{EFD25647-07E8-47BB-9011-D9A8F8F2219E}" dt="2024-10-28T19:43:38.148" v="992" actId="20577"/>
          <ac:spMkLst>
            <pc:docMk/>
            <pc:sldMk cId="3769303954" sldId="270"/>
            <ac:spMk id="3" creationId="{AE47EDF5-D83E-0382-8C92-A5C5FB5B9F07}"/>
          </ac:spMkLst>
        </pc:spChg>
      </pc:sldChg>
      <pc:sldChg chg="modSp new del">
        <pc:chgData name="Guest User" userId="" providerId="Windows Live" clId="Web-{EFD25647-07E8-47BB-9011-D9A8F8F2219E}" dt="2024-10-28T20:15:13.924" v="1667"/>
        <pc:sldMkLst>
          <pc:docMk/>
          <pc:sldMk cId="1683140072" sldId="271"/>
        </pc:sldMkLst>
        <pc:spChg chg="mod">
          <ac:chgData name="Guest User" userId="" providerId="Windows Live" clId="Web-{EFD25647-07E8-47BB-9011-D9A8F8F2219E}" dt="2024-10-28T20:15:11.249" v="1666" actId="20577"/>
          <ac:spMkLst>
            <pc:docMk/>
            <pc:sldMk cId="1683140072" sldId="271"/>
            <ac:spMk id="2" creationId="{502148FE-0C07-F4B6-11F3-02AF51A057BD}"/>
          </ac:spMkLst>
        </pc:spChg>
      </pc:sldChg>
      <pc:sldChg chg="addSp delSp modSp new">
        <pc:chgData name="Guest User" userId="" providerId="Windows Live" clId="Web-{EFD25647-07E8-47BB-9011-D9A8F8F2219E}" dt="2024-10-28T20:20:19.021" v="1747" actId="1076"/>
        <pc:sldMkLst>
          <pc:docMk/>
          <pc:sldMk cId="2805885769" sldId="271"/>
        </pc:sldMkLst>
        <pc:spChg chg="mod">
          <ac:chgData name="Guest User" userId="" providerId="Windows Live" clId="Web-{EFD25647-07E8-47BB-9011-D9A8F8F2219E}" dt="2024-10-28T20:19:21.235" v="1736" actId="20577"/>
          <ac:spMkLst>
            <pc:docMk/>
            <pc:sldMk cId="2805885769" sldId="271"/>
            <ac:spMk id="2" creationId="{839CFDB7-D623-DE0E-E9A8-48D88887C68E}"/>
          </ac:spMkLst>
        </pc:spChg>
        <pc:spChg chg="add mod">
          <ac:chgData name="Guest User" userId="" providerId="Windows Live" clId="Web-{EFD25647-07E8-47BB-9011-D9A8F8F2219E}" dt="2024-10-28T20:20:11.801" v="1746" actId="1076"/>
          <ac:spMkLst>
            <pc:docMk/>
            <pc:sldMk cId="2805885769" sldId="271"/>
            <ac:spMk id="7" creationId="{91E1981F-6249-7E54-C871-727381BFFB66}"/>
          </ac:spMkLst>
        </pc:spChg>
        <pc:spChg chg="add mod">
          <ac:chgData name="Guest User" userId="" providerId="Windows Live" clId="Web-{EFD25647-07E8-47BB-9011-D9A8F8F2219E}" dt="2024-10-28T20:20:19.021" v="1747" actId="1076"/>
          <ac:spMkLst>
            <pc:docMk/>
            <pc:sldMk cId="2805885769" sldId="271"/>
            <ac:spMk id="9" creationId="{28D37F97-AC5F-4E0C-2876-A9750C44ECB9}"/>
          </ac:spMkLst>
        </pc:spChg>
        <pc:spChg chg="add del mod">
          <ac:chgData name="Guest User" userId="" providerId="Windows Live" clId="Web-{EFD25647-07E8-47BB-9011-D9A8F8F2219E}" dt="2024-10-28T20:19:31.814" v="1738"/>
          <ac:spMkLst>
            <pc:docMk/>
            <pc:sldMk cId="2805885769" sldId="271"/>
            <ac:spMk id="10" creationId="{D5E3404D-662D-D84D-47F5-F821809FE148}"/>
          </ac:spMkLst>
        </pc:spChg>
        <pc:picChg chg="add mod">
          <ac:chgData name="Guest User" userId="" providerId="Windows Live" clId="Web-{EFD25647-07E8-47BB-9011-D9A8F8F2219E}" dt="2024-10-28T20:19:57.441" v="1744" actId="1076"/>
          <ac:picMkLst>
            <pc:docMk/>
            <pc:sldMk cId="2805885769" sldId="271"/>
            <ac:picMk id="6" creationId="{7D1EDB76-3FBB-F04E-0A24-8A74EE83B534}"/>
          </ac:picMkLst>
        </pc:picChg>
        <pc:picChg chg="add mod">
          <ac:chgData name="Guest User" userId="" providerId="Windows Live" clId="Web-{EFD25647-07E8-47BB-9011-D9A8F8F2219E}" dt="2024-10-28T20:19:54.941" v="1743" actId="1076"/>
          <ac:picMkLst>
            <pc:docMk/>
            <pc:sldMk cId="2805885769" sldId="271"/>
            <ac:picMk id="8" creationId="{CB7B4265-17E3-AA11-6A4E-74BC079F8B5A}"/>
          </ac:picMkLst>
        </pc:picChg>
      </pc:sldChg>
      <pc:sldMasterChg chg="del delSldLayout">
        <pc:chgData name="Guest User" userId="" providerId="Windows Live" clId="Web-{EFD25647-07E8-47BB-9011-D9A8F8F2219E}" dt="2024-10-28T18:35:24.659" v="0"/>
        <pc:sldMasterMkLst>
          <pc:docMk/>
          <pc:sldMasterMk cId="1019067942" sldId="2147483718"/>
        </pc:sldMasterMkLst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80297888" sldId="2147483719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3263125249" sldId="2147483720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1739072698" sldId="2147483721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2201095442" sldId="2147483722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197359617" sldId="2147483723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135908738" sldId="2147483724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478517297" sldId="2147483725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2263449045" sldId="2147483726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3213779423" sldId="2147483727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287623284" sldId="2147483728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1786120141" sldId="2147483729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2180961134" sldId="2147483730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1882563962" sldId="2147483731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440631735" sldId="2147483732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3240979464" sldId="2147483733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2705029448" sldId="2147483734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77585840" sldId="2147483735"/>
          </pc:sldLayoutMkLst>
        </pc:sldLayoutChg>
        <pc:sldLayoutChg chg="del">
          <pc:chgData name="Guest User" userId="" providerId="Windows Live" clId="Web-{EFD25647-07E8-47BB-9011-D9A8F8F2219E}" dt="2024-10-28T18:35:24.659" v="0"/>
          <pc:sldLayoutMkLst>
            <pc:docMk/>
            <pc:sldMasterMk cId="1019067942" sldId="2147483718"/>
            <pc:sldLayoutMk cId="1949761758" sldId="2147483736"/>
          </pc:sldLayoutMkLst>
        </pc:sldLayoutChg>
      </pc:sldMasterChg>
      <pc:sldMasterChg chg="add addSldLayout modSldLayout">
        <pc:chgData name="Guest User" userId="" providerId="Windows Live" clId="Web-{EFD25647-07E8-47BB-9011-D9A8F8F2219E}" dt="2024-10-28T18:35:24.659" v="0"/>
        <pc:sldMasterMkLst>
          <pc:docMk/>
          <pc:sldMasterMk cId="1013714248" sldId="2147483756"/>
        </pc:sldMasterMkLst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572439720" sldId="2147483757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3274631590" sldId="2147483758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3717396869" sldId="2147483759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286515386" sldId="2147483760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965175319" sldId="2147483761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2351369684" sldId="2147483762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971629942" sldId="2147483763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599339970" sldId="2147483764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183052112" sldId="2147483765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2133315938" sldId="2147483766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447121901" sldId="2147483767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448222466" sldId="2147483768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603149127" sldId="2147483769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3213764593" sldId="2147483770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3611912118" sldId="2147483771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879239317" sldId="2147483772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125593657" sldId="2147483773"/>
          </pc:sldLayoutMkLst>
        </pc:sldLayoutChg>
        <pc:sldLayoutChg chg="add mod replId">
          <pc:chgData name="Guest User" userId="" providerId="Windows Live" clId="Web-{EFD25647-07E8-47BB-9011-D9A8F8F2219E}" dt="2024-10-28T18:35:24.659" v="0"/>
          <pc:sldLayoutMkLst>
            <pc:docMk/>
            <pc:sldMasterMk cId="1013714248" sldId="2147483737"/>
            <pc:sldLayoutMk cId="3534461013" sldId="2147483774"/>
          </pc:sldLayoutMkLst>
        </pc:sldLayoutChg>
      </pc:sldMasterChg>
    </pc:docChg>
  </pc:docChgLst>
  <pc:docChgLst>
    <pc:chgData name="Guest User" providerId="Windows Live" clId="Web-{8723131E-A894-4CFF-ABF8-9E9847E9F69F}"/>
    <pc:docChg chg="modSld addMainMaster delMainMaster">
      <pc:chgData name="Guest User" userId="" providerId="Windows Live" clId="Web-{8723131E-A894-4CFF-ABF8-9E9847E9F69F}" dt="2024-10-28T18:34:20.411" v="3"/>
      <pc:docMkLst>
        <pc:docMk/>
      </pc:docMkLst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447123707" sldId="256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447123707" sldId="256"/>
            <ac:spMk id="2" creationId="{7A301022-FD02-23E9-5F33-CFF3F9DA23B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447123707" sldId="256"/>
            <ac:spMk id="3" creationId="{A0C70FCC-625B-33C1-B742-D4ACB543D8B0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447123707" sldId="256"/>
            <ac:spMk id="4" creationId="{7461E962-6D7D-9AC0-2420-215FEBFBD44C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447123707" sldId="256"/>
            <ac:spMk id="5" creationId="{7D272201-08AC-C351-AB21-86722209802B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447123707" sldId="256"/>
            <ac:spMk id="6" creationId="{F10E13A8-8D9D-0A03-F84B-FAB94A971AD9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3132407395" sldId="257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3132407395" sldId="257"/>
            <ac:spMk id="2" creationId="{1405CA23-2E39-F8E8-467E-0B03E326CDC0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132407395" sldId="257"/>
            <ac:spMk id="3" creationId="{81954EE4-E0F2-88BA-1DF2-42233F702F3B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132407395" sldId="257"/>
            <ac:spMk id="4" creationId="{A4E6051C-71D5-2695-11A2-48F4902217A3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132407395" sldId="257"/>
            <ac:spMk id="5" creationId="{4BB104B0-8BAF-0C54-BE1D-5B6A527EDA20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132407395" sldId="257"/>
            <ac:spMk id="6" creationId="{07B6A37F-FAA2-4AE6-6CEC-94AEA8E76B65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3231615029" sldId="258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3231615029" sldId="258"/>
            <ac:spMk id="2" creationId="{DEB2D8CC-E802-FCDC-FB01-C208D8DBCC9D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231615029" sldId="258"/>
            <ac:spMk id="3" creationId="{05B73173-1843-C06F-3D96-6DACCBE53C8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231615029" sldId="258"/>
            <ac:spMk id="4" creationId="{F700EBDA-B68B-2A5A-EF98-E2C14E6EF65C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231615029" sldId="258"/>
            <ac:spMk id="5" creationId="{7DF7173F-F6FD-BC95-549F-A7D90CCB8F93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231615029" sldId="258"/>
            <ac:spMk id="6" creationId="{E9B4D8ED-525A-39A0-B3F5-077EBC35EE3F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2070237825" sldId="259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2070237825" sldId="259"/>
            <ac:spMk id="2" creationId="{6CA28C9F-1CC0-6462-168A-F5438B3291CA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070237825" sldId="259"/>
            <ac:spMk id="3" creationId="{848EAA01-9684-1362-3E4B-0AFC99C88458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070237825" sldId="259"/>
            <ac:spMk id="4" creationId="{31E5A3AD-76F2-8D31-7B0C-922F332556D0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070237825" sldId="259"/>
            <ac:spMk id="5" creationId="{AC74D493-9925-9D39-6E04-CA7D0005A72B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070237825" sldId="259"/>
            <ac:spMk id="6" creationId="{1AE095DB-0300-6B8A-7B6B-605CB7902ED0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3704184695" sldId="260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3704184695" sldId="260"/>
            <ac:spMk id="2" creationId="{A1444813-B93F-4B1A-93BF-5952379228C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704184695" sldId="260"/>
            <ac:spMk id="3" creationId="{3EF52586-E022-D858-2C7A-9B7D4188CB82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704184695" sldId="260"/>
            <ac:spMk id="4" creationId="{ED0FE27B-83B3-B7F2-01F9-9F01F25306F5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704184695" sldId="260"/>
            <ac:spMk id="5" creationId="{13E622D2-D4EF-2A46-FC4D-C7C3CBB6E252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3704184695" sldId="260"/>
            <ac:spMk id="6" creationId="{EFD0733D-5054-4143-DCB3-6708D7BA5008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2328036499" sldId="261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2328036499" sldId="261"/>
            <ac:spMk id="2" creationId="{82EF94FA-4649-35D4-8EF1-7BE73C4A09F9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328036499" sldId="261"/>
            <ac:spMk id="3" creationId="{22E677CC-6F35-3C2C-9DAD-79910E67297B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328036499" sldId="261"/>
            <ac:spMk id="4" creationId="{A2A6763F-6583-1E15-774F-708C5FA9A7EC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328036499" sldId="261"/>
            <ac:spMk id="5" creationId="{16A67260-455F-CCF7-C92D-4B30FC3C0CBC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328036499" sldId="261"/>
            <ac:spMk id="6" creationId="{4915B81F-2200-51FE-18AA-C4695DEF7203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218338925" sldId="262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218338925" sldId="262"/>
            <ac:spMk id="2" creationId="{833D1525-B8E3-B831-1C99-1FB2D6D1C011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18338925" sldId="262"/>
            <ac:spMk id="3" creationId="{E63FEE67-4CBF-F209-4FCD-8FA3C98BC95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18338925" sldId="262"/>
            <ac:spMk id="4" creationId="{31C60219-0E0C-CD23-9ABE-69312B729773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18338925" sldId="262"/>
            <ac:spMk id="5" creationId="{C06A156B-5827-3E15-088C-2CFE80FD22E2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18338925" sldId="262"/>
            <ac:spMk id="6" creationId="{CFA85788-BE7D-0EE1-D5BF-48E10929ACCA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2884278547" sldId="263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2884278547" sldId="263"/>
            <ac:spMk id="2" creationId="{D03D7D1B-F768-AB9A-4857-9C704548BAAA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884278547" sldId="263"/>
            <ac:spMk id="3" creationId="{60AFFEFD-3B5D-CD43-56C4-0315BCFB090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884278547" sldId="263"/>
            <ac:spMk id="4" creationId="{96D8BFA7-01A2-B009-A8E6-2C43AE486D87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884278547" sldId="263"/>
            <ac:spMk id="5" creationId="{412C2A0F-8AD3-045C-4FA4-A287A650BF80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2884278547" sldId="263"/>
            <ac:spMk id="6" creationId="{37002629-2190-4130-646B-31B73073E8DF}"/>
          </ac:spMkLst>
        </pc:spChg>
      </pc:sldChg>
      <pc:sldChg chg="modSp mod modClrScheme chgLayout">
        <pc:chgData name="Guest User" userId="" providerId="Windows Live" clId="Web-{8723131E-A894-4CFF-ABF8-9E9847E9F69F}" dt="2024-10-28T18:34:20.411" v="3"/>
        <pc:sldMkLst>
          <pc:docMk/>
          <pc:sldMk cId="1666287963" sldId="264"/>
        </pc:sldMkLst>
        <pc:spChg chg="mod ord">
          <ac:chgData name="Guest User" userId="" providerId="Windows Live" clId="Web-{8723131E-A894-4CFF-ABF8-9E9847E9F69F}" dt="2024-10-28T18:34:20.411" v="3"/>
          <ac:spMkLst>
            <pc:docMk/>
            <pc:sldMk cId="1666287963" sldId="264"/>
            <ac:spMk id="2" creationId="{8D602B74-92DC-49C7-E74A-2AD4002600D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1666287963" sldId="264"/>
            <ac:spMk id="3" creationId="{6A677CB1-283B-F87E-833C-C5F5F5A8E4E8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1666287963" sldId="264"/>
            <ac:spMk id="4" creationId="{34EB4D78-FCA7-DA12-6D87-4C5B21C232CA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1666287963" sldId="264"/>
            <ac:spMk id="5" creationId="{4B388BCF-B92F-2E93-8866-EF37E64DA1EF}"/>
          </ac:spMkLst>
        </pc:spChg>
        <pc:spChg chg="mod ord">
          <ac:chgData name="Guest User" userId="" providerId="Windows Live" clId="Web-{8723131E-A894-4CFF-ABF8-9E9847E9F69F}" dt="2024-10-28T18:34:20.411" v="3"/>
          <ac:spMkLst>
            <pc:docMk/>
            <pc:sldMk cId="1666287963" sldId="264"/>
            <ac:spMk id="6" creationId="{4FC7F1E2-BACC-FB59-928F-1B628A82BEEB}"/>
          </ac:spMkLst>
        </pc:spChg>
      </pc:sldChg>
      <pc:sldMasterChg chg="del delSldLayout">
        <pc:chgData name="Guest User" userId="" providerId="Windows Live" clId="Web-{8723131E-A894-4CFF-ABF8-9E9847E9F69F}" dt="2024-10-28T18:33:44.050" v="0"/>
        <pc:sldMasterMkLst>
          <pc:docMk/>
          <pc:sldMasterMk cId="1577070112" sldId="2147483648"/>
        </pc:sldMasterMkLst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649832003" sldId="2147483649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2029170703" sldId="2147483650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730735082" sldId="2147483651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1659624186" sldId="2147483652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827837398" sldId="2147483653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3502143801" sldId="2147483654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240418366" sldId="2147483655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2668772458" sldId="2147483656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2713369354" sldId="2147483657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181562406" sldId="2147483658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3995880533" sldId="2147483659"/>
          </pc:sldLayoutMkLst>
        </pc:sldLayoutChg>
        <pc:sldLayoutChg chg="del">
          <pc:chgData name="Guest User" userId="" providerId="Windows Live" clId="Web-{8723131E-A894-4CFF-ABF8-9E9847E9F69F}" dt="2024-10-28T18:33:44.050" v="0"/>
          <pc:sldLayoutMkLst>
            <pc:docMk/>
            <pc:sldMasterMk cId="1577070112" sldId="2147483648"/>
            <pc:sldLayoutMk cId="193427809" sldId="2147483660"/>
          </pc:sldLayoutMkLst>
        </pc:sldLayoutChg>
      </pc:sldMasterChg>
      <pc:sldMasterChg chg="add del addSldLayout delSldLayout modSldLayout">
        <pc:chgData name="Guest User" userId="" providerId="Windows Live" clId="Web-{8723131E-A894-4CFF-ABF8-9E9847E9F69F}" dt="2024-10-28T18:33:58.019" v="1"/>
        <pc:sldMasterMkLst>
          <pc:docMk/>
          <pc:sldMasterMk cId="116648774" sldId="2147483661"/>
        </pc:sldMasterMkLst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015057693" sldId="2147483662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058077404" sldId="2147483663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195944295" sldId="2147483664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163624110" sldId="2147483665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044852224" sldId="2147483666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100564557" sldId="2147483667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658496216" sldId="2147483668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994175505" sldId="2147483669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89250894" sldId="2147483670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4021222705" sldId="2147483671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069400426" sldId="2147483672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722175040" sldId="2147483673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775681096" sldId="2147483674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1334862771" sldId="2147483675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404875534" sldId="2147483676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111532760" sldId="2147483677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2987502101" sldId="2147483678"/>
          </pc:sldLayoutMkLst>
        </pc:sldLayoutChg>
        <pc:sldLayoutChg chg="add del mod replId">
          <pc:chgData name="Guest User" userId="" providerId="Windows Live" clId="Web-{8723131E-A894-4CFF-ABF8-9E9847E9F69F}" dt="2024-10-28T18:33:58.019" v="1"/>
          <pc:sldLayoutMkLst>
            <pc:docMk/>
            <pc:sldMasterMk cId="116648774" sldId="2147483661"/>
            <pc:sldLayoutMk cId="434713733" sldId="2147483679"/>
          </pc:sldLayoutMkLst>
        </pc:sldLayoutChg>
      </pc:sldMasterChg>
      <pc:sldMasterChg chg="add del addSldLayout delSldLayout modSldLayout">
        <pc:chgData name="Guest User" userId="" providerId="Windows Live" clId="Web-{8723131E-A894-4CFF-ABF8-9E9847E9F69F}" dt="2024-10-28T18:34:06.567" v="2"/>
        <pc:sldMasterMkLst>
          <pc:docMk/>
          <pc:sldMasterMk cId="1319651676" sldId="2147483680"/>
        </pc:sldMasterMkLst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2129306495" sldId="2147483681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35820243" sldId="2147483682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402059862" sldId="2147483683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708997362" sldId="2147483684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404106988" sldId="2147483685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56399012" sldId="2147483686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636456715" sldId="2147483687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3562845586" sldId="2147483688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2782505710" sldId="2147483689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346624715" sldId="2147483690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3540786628" sldId="2147483691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363008203" sldId="2147483692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4273588032" sldId="2147483693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844391177" sldId="2147483694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857475088" sldId="2147483695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1866800442" sldId="2147483696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3424980360" sldId="2147483697"/>
          </pc:sldLayoutMkLst>
        </pc:sldLayoutChg>
        <pc:sldLayoutChg chg="add del mod replId">
          <pc:chgData name="Guest User" userId="" providerId="Windows Live" clId="Web-{8723131E-A894-4CFF-ABF8-9E9847E9F69F}" dt="2024-10-28T18:34:06.567" v="2"/>
          <pc:sldLayoutMkLst>
            <pc:docMk/>
            <pc:sldMasterMk cId="1319651676" sldId="2147483680"/>
            <pc:sldLayoutMk cId="3202309631" sldId="2147483698"/>
          </pc:sldLayoutMkLst>
        </pc:sldLayoutChg>
      </pc:sldMasterChg>
      <pc:sldMasterChg chg="add del addSldLayout delSldLayout modSldLayout">
        <pc:chgData name="Guest User" userId="" providerId="Windows Live" clId="Web-{8723131E-A894-4CFF-ABF8-9E9847E9F69F}" dt="2024-10-28T18:34:20.411" v="3"/>
        <pc:sldMasterMkLst>
          <pc:docMk/>
          <pc:sldMasterMk cId="3748635258" sldId="2147483699"/>
        </pc:sldMasterMkLst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163322045" sldId="2147483700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690708028" sldId="2147483701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2797508410" sldId="2147483702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713920118" sldId="2147483703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959188045" sldId="2147483704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2927185481" sldId="2147483705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287798039" sldId="2147483706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4241160554" sldId="2147483707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4096492673" sldId="2147483708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646477132" sldId="2147483709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394963937" sldId="2147483710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313097949" sldId="2147483711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838008996" sldId="2147483712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4028857550" sldId="2147483713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255903649" sldId="2147483714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3497581558" sldId="2147483715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2487100932" sldId="2147483716"/>
          </pc:sldLayoutMkLst>
        </pc:sldLayoutChg>
        <pc:sldLayoutChg chg="add del mod replId">
          <pc:chgData name="Guest User" userId="" providerId="Windows Live" clId="Web-{8723131E-A894-4CFF-ABF8-9E9847E9F69F}" dt="2024-10-28T18:34:20.411" v="3"/>
          <pc:sldLayoutMkLst>
            <pc:docMk/>
            <pc:sldMasterMk cId="3748635258" sldId="2147483699"/>
            <pc:sldLayoutMk cId="479713325" sldId="2147483717"/>
          </pc:sldLayoutMkLst>
        </pc:sldLayoutChg>
      </pc:sldMasterChg>
      <pc:sldMasterChg chg="add addSldLayout modSldLayout">
        <pc:chgData name="Guest User" userId="" providerId="Windows Live" clId="Web-{8723131E-A894-4CFF-ABF8-9E9847E9F69F}" dt="2024-10-28T18:34:20.411" v="3"/>
        <pc:sldMasterMkLst>
          <pc:docMk/>
          <pc:sldMasterMk cId="1019067942" sldId="2147483718"/>
        </pc:sldMasterMkLst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80297888" sldId="2147483719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3263125249" sldId="2147483720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1739072698" sldId="2147483721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2201095442" sldId="2147483722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197359617" sldId="2147483723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135908738" sldId="2147483724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478517297" sldId="2147483725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2263449045" sldId="2147483726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3213779423" sldId="2147483727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287623284" sldId="2147483728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1786120141" sldId="2147483729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2180961134" sldId="2147483730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1882563962" sldId="2147483731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440631735" sldId="2147483732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3240979464" sldId="2147483733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2705029448" sldId="2147483734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77585840" sldId="2147483735"/>
          </pc:sldLayoutMkLst>
        </pc:sldLayoutChg>
        <pc:sldLayoutChg chg="add mod replId">
          <pc:chgData name="Guest User" userId="" providerId="Windows Live" clId="Web-{8723131E-A894-4CFF-ABF8-9E9847E9F69F}" dt="2024-10-28T18:34:20.411" v="3"/>
          <pc:sldLayoutMkLst>
            <pc:docMk/>
            <pc:sldMasterMk cId="1019067942" sldId="2147483718"/>
            <pc:sldLayoutMk cId="1949761758" sldId="2147483736"/>
          </pc:sldLayoutMkLst>
        </pc:sldLayoutChg>
      </pc:sldMasterChg>
    </pc:docChg>
  </pc:docChgLst>
  <pc:docChgLst>
    <pc:chgData name="Justin Landry" userId="f6c4f58fe43bdcf7" providerId="LiveId" clId="{454C06D0-3071-43F2-88AB-B213806C8D19}"/>
    <pc:docChg chg="undo redo custSel addSld delSld modSld sldOrd">
      <pc:chgData name="Justin Landry" userId="f6c4f58fe43bdcf7" providerId="LiveId" clId="{454C06D0-3071-43F2-88AB-B213806C8D19}" dt="2024-10-28T20:33:52.185" v="1578" actId="1076"/>
      <pc:docMkLst>
        <pc:docMk/>
      </pc:docMkLst>
      <pc:sldChg chg="modSp mod">
        <pc:chgData name="Justin Landry" userId="f6c4f58fe43bdcf7" providerId="LiveId" clId="{454C06D0-3071-43F2-88AB-B213806C8D19}" dt="2024-10-28T18:39:07.617" v="179" actId="122"/>
        <pc:sldMkLst>
          <pc:docMk/>
          <pc:sldMk cId="447123707" sldId="256"/>
        </pc:sldMkLst>
        <pc:spChg chg="mod">
          <ac:chgData name="Justin Landry" userId="f6c4f58fe43bdcf7" providerId="LiveId" clId="{454C06D0-3071-43F2-88AB-B213806C8D19}" dt="2024-10-28T18:39:07.617" v="179" actId="122"/>
          <ac:spMkLst>
            <pc:docMk/>
            <pc:sldMk cId="447123707" sldId="256"/>
            <ac:spMk id="2" creationId="{7A301022-FD02-23E9-5F33-CFF3F9DA23BF}"/>
          </ac:spMkLst>
        </pc:spChg>
        <pc:spChg chg="mod">
          <ac:chgData name="Justin Landry" userId="f6c4f58fe43bdcf7" providerId="LiveId" clId="{454C06D0-3071-43F2-88AB-B213806C8D19}" dt="2024-10-28T18:39:00.901" v="178" actId="122"/>
          <ac:spMkLst>
            <pc:docMk/>
            <pc:sldMk cId="447123707" sldId="256"/>
            <ac:spMk id="3" creationId="{A0C70FCC-625B-33C1-B742-D4ACB543D8B0}"/>
          </ac:spMkLst>
        </pc:spChg>
      </pc:sldChg>
      <pc:sldChg chg="modSp mod">
        <pc:chgData name="Justin Landry" userId="f6c4f58fe43bdcf7" providerId="LiveId" clId="{454C06D0-3071-43F2-88AB-B213806C8D19}" dt="2024-10-28T19:35:34.348" v="1129" actId="20577"/>
        <pc:sldMkLst>
          <pc:docMk/>
          <pc:sldMk cId="3132407395" sldId="257"/>
        </pc:sldMkLst>
        <pc:spChg chg="mod">
          <ac:chgData name="Justin Landry" userId="f6c4f58fe43bdcf7" providerId="LiveId" clId="{454C06D0-3071-43F2-88AB-B213806C8D19}" dt="2024-10-28T19:35:34.348" v="1129" actId="20577"/>
          <ac:spMkLst>
            <pc:docMk/>
            <pc:sldMk cId="3132407395" sldId="257"/>
            <ac:spMk id="3" creationId="{81954EE4-E0F2-88BA-1DF2-42233F702F3B}"/>
          </ac:spMkLst>
        </pc:spChg>
      </pc:sldChg>
      <pc:sldChg chg="modSp mod">
        <pc:chgData name="Justin Landry" userId="f6c4f58fe43bdcf7" providerId="LiveId" clId="{454C06D0-3071-43F2-88AB-B213806C8D19}" dt="2024-10-28T19:55:35.203" v="1364" actId="20577"/>
        <pc:sldMkLst>
          <pc:docMk/>
          <pc:sldMk cId="3231615029" sldId="258"/>
        </pc:sldMkLst>
        <pc:spChg chg="mod">
          <ac:chgData name="Justin Landry" userId="f6c4f58fe43bdcf7" providerId="LiveId" clId="{454C06D0-3071-43F2-88AB-B213806C8D19}" dt="2024-10-28T19:55:35.203" v="1364" actId="20577"/>
          <ac:spMkLst>
            <pc:docMk/>
            <pc:sldMk cId="3231615029" sldId="258"/>
            <ac:spMk id="3" creationId="{05B73173-1843-C06F-3D96-6DACCBE53C8F}"/>
          </ac:spMkLst>
        </pc:spChg>
      </pc:sldChg>
      <pc:sldChg chg="modSp mod">
        <pc:chgData name="Justin Landry" userId="f6c4f58fe43bdcf7" providerId="LiveId" clId="{454C06D0-3071-43F2-88AB-B213806C8D19}" dt="2024-10-28T19:28:09.402" v="1106" actId="20577"/>
        <pc:sldMkLst>
          <pc:docMk/>
          <pc:sldMk cId="2070237825" sldId="259"/>
        </pc:sldMkLst>
        <pc:spChg chg="mod">
          <ac:chgData name="Justin Landry" userId="f6c4f58fe43bdcf7" providerId="LiveId" clId="{454C06D0-3071-43F2-88AB-B213806C8D19}" dt="2024-10-28T19:28:09.402" v="1106" actId="20577"/>
          <ac:spMkLst>
            <pc:docMk/>
            <pc:sldMk cId="2070237825" sldId="259"/>
            <ac:spMk id="3" creationId="{848EAA01-9684-1362-3E4B-0AFC99C88458}"/>
          </ac:spMkLst>
        </pc:spChg>
      </pc:sldChg>
      <pc:sldChg chg="modSp mod">
        <pc:chgData name="Justin Landry" userId="f6c4f58fe43bdcf7" providerId="LiveId" clId="{454C06D0-3071-43F2-88AB-B213806C8D19}" dt="2024-10-28T19:36:29.213" v="1131" actId="20577"/>
        <pc:sldMkLst>
          <pc:docMk/>
          <pc:sldMk cId="3704184695" sldId="260"/>
        </pc:sldMkLst>
        <pc:spChg chg="mod">
          <ac:chgData name="Justin Landry" userId="f6c4f58fe43bdcf7" providerId="LiveId" clId="{454C06D0-3071-43F2-88AB-B213806C8D19}" dt="2024-10-28T19:36:29.213" v="1131" actId="20577"/>
          <ac:spMkLst>
            <pc:docMk/>
            <pc:sldMk cId="3704184695" sldId="260"/>
            <ac:spMk id="2" creationId="{A1444813-B93F-4B1A-93BF-5952379228CF}"/>
          </ac:spMkLst>
        </pc:spChg>
        <pc:spChg chg="mod">
          <ac:chgData name="Justin Landry" userId="f6c4f58fe43bdcf7" providerId="LiveId" clId="{454C06D0-3071-43F2-88AB-B213806C8D19}" dt="2024-10-28T19:07:19.700" v="921" actId="20577"/>
          <ac:spMkLst>
            <pc:docMk/>
            <pc:sldMk cId="3704184695" sldId="260"/>
            <ac:spMk id="3" creationId="{3EF52586-E022-D858-2C7A-9B7D4188CB82}"/>
          </ac:spMkLst>
        </pc:spChg>
      </pc:sldChg>
      <pc:sldChg chg="del">
        <pc:chgData name="Justin Landry" userId="f6c4f58fe43bdcf7" providerId="LiveId" clId="{454C06D0-3071-43F2-88AB-B213806C8D19}" dt="2024-10-28T20:03:18.110" v="1439" actId="2696"/>
        <pc:sldMkLst>
          <pc:docMk/>
          <pc:sldMk cId="2328036499" sldId="261"/>
        </pc:sldMkLst>
      </pc:sldChg>
      <pc:sldChg chg="addSp modSp mod">
        <pc:chgData name="Justin Landry" userId="f6c4f58fe43bdcf7" providerId="LiveId" clId="{454C06D0-3071-43F2-88AB-B213806C8D19}" dt="2024-10-28T20:29:11.058" v="1567" actId="14100"/>
        <pc:sldMkLst>
          <pc:docMk/>
          <pc:sldMk cId="218338925" sldId="262"/>
        </pc:sldMkLst>
        <pc:spChg chg="mod">
          <ac:chgData name="Justin Landry" userId="f6c4f58fe43bdcf7" providerId="LiveId" clId="{454C06D0-3071-43F2-88AB-B213806C8D19}" dt="2024-10-28T18:57:57.119" v="737" actId="20577"/>
          <ac:spMkLst>
            <pc:docMk/>
            <pc:sldMk cId="218338925" sldId="262"/>
            <ac:spMk id="3" creationId="{E63FEE67-4CBF-F209-4FCD-8FA3C98BC95F}"/>
          </ac:spMkLst>
        </pc:spChg>
        <pc:picChg chg="add mod">
          <ac:chgData name="Justin Landry" userId="f6c4f58fe43bdcf7" providerId="LiveId" clId="{454C06D0-3071-43F2-88AB-B213806C8D19}" dt="2024-10-28T20:29:11.058" v="1567" actId="14100"/>
          <ac:picMkLst>
            <pc:docMk/>
            <pc:sldMk cId="218338925" sldId="262"/>
            <ac:picMk id="8" creationId="{A560B33A-BE3F-CF30-62DF-4860E4A54ADE}"/>
          </ac:picMkLst>
        </pc:picChg>
      </pc:sldChg>
      <pc:sldChg chg="addSp modSp mod">
        <pc:chgData name="Justin Landry" userId="f6c4f58fe43bdcf7" providerId="LiveId" clId="{454C06D0-3071-43F2-88AB-B213806C8D19}" dt="2024-10-28T20:33:52.185" v="1578" actId="1076"/>
        <pc:sldMkLst>
          <pc:docMk/>
          <pc:sldMk cId="2884278547" sldId="263"/>
        </pc:sldMkLst>
        <pc:spChg chg="mod">
          <ac:chgData name="Justin Landry" userId="f6c4f58fe43bdcf7" providerId="LiveId" clId="{454C06D0-3071-43F2-88AB-B213806C8D19}" dt="2024-10-28T20:33:35.482" v="1574" actId="14100"/>
          <ac:spMkLst>
            <pc:docMk/>
            <pc:sldMk cId="2884278547" sldId="263"/>
            <ac:spMk id="3" creationId="{60AFFEFD-3B5D-CD43-56C4-0315BCFB090F}"/>
          </ac:spMkLst>
        </pc:spChg>
        <pc:picChg chg="mod">
          <ac:chgData name="Justin Landry" userId="f6c4f58fe43bdcf7" providerId="LiveId" clId="{454C06D0-3071-43F2-88AB-B213806C8D19}" dt="2024-10-28T20:07:27.883" v="1449" actId="1076"/>
          <ac:picMkLst>
            <pc:docMk/>
            <pc:sldMk cId="2884278547" sldId="263"/>
            <ac:picMk id="7" creationId="{3DB1E471-04EF-780B-1518-3E0A62232CF4}"/>
          </ac:picMkLst>
        </pc:picChg>
        <pc:picChg chg="add mod ord">
          <ac:chgData name="Justin Landry" userId="f6c4f58fe43bdcf7" providerId="LiveId" clId="{454C06D0-3071-43F2-88AB-B213806C8D19}" dt="2024-10-28T20:33:52.185" v="1578" actId="1076"/>
          <ac:picMkLst>
            <pc:docMk/>
            <pc:sldMk cId="2884278547" sldId="263"/>
            <ac:picMk id="8" creationId="{3B1AFC0A-D1CE-4406-61B9-9612CF85B3E1}"/>
          </ac:picMkLst>
        </pc:picChg>
        <pc:picChg chg="add mod">
          <ac:chgData name="Justin Landry" userId="f6c4f58fe43bdcf7" providerId="LiveId" clId="{454C06D0-3071-43F2-88AB-B213806C8D19}" dt="2024-10-28T20:33:47.567" v="1576" actId="1076"/>
          <ac:picMkLst>
            <pc:docMk/>
            <pc:sldMk cId="2884278547" sldId="263"/>
            <ac:picMk id="9" creationId="{954769DF-46D6-FBA6-FBB2-F5C3A77AEE13}"/>
          </ac:picMkLst>
        </pc:picChg>
      </pc:sldChg>
      <pc:sldChg chg="delSp modSp mod">
        <pc:chgData name="Justin Landry" userId="f6c4f58fe43bdcf7" providerId="LiveId" clId="{454C06D0-3071-43F2-88AB-B213806C8D19}" dt="2024-10-28T19:19:15.279" v="968" actId="21"/>
        <pc:sldMkLst>
          <pc:docMk/>
          <pc:sldMk cId="1620808893" sldId="264"/>
        </pc:sldMkLst>
        <pc:picChg chg="del">
          <ac:chgData name="Justin Landry" userId="f6c4f58fe43bdcf7" providerId="LiveId" clId="{454C06D0-3071-43F2-88AB-B213806C8D19}" dt="2024-10-28T19:16:30.805" v="962" actId="478"/>
          <ac:picMkLst>
            <pc:docMk/>
            <pc:sldMk cId="1620808893" sldId="264"/>
            <ac:picMk id="5" creationId="{BE709CE5-9829-65EA-9228-B285818BF0C5}"/>
          </ac:picMkLst>
        </pc:picChg>
        <pc:picChg chg="del mod">
          <ac:chgData name="Justin Landry" userId="f6c4f58fe43bdcf7" providerId="LiveId" clId="{454C06D0-3071-43F2-88AB-B213806C8D19}" dt="2024-10-28T19:19:15.279" v="968" actId="21"/>
          <ac:picMkLst>
            <pc:docMk/>
            <pc:sldMk cId="1620808893" sldId="264"/>
            <ac:picMk id="6" creationId="{F93CFCA4-2695-2743-D444-B5DB69A2F881}"/>
          </ac:picMkLst>
        </pc:picChg>
      </pc:sldChg>
      <pc:sldChg chg="del">
        <pc:chgData name="Justin Landry" userId="f6c4f58fe43bdcf7" providerId="LiveId" clId="{454C06D0-3071-43F2-88AB-B213806C8D19}" dt="2024-10-28T18:58:11.416" v="738" actId="2696"/>
        <pc:sldMkLst>
          <pc:docMk/>
          <pc:sldMk cId="1666287963" sldId="264"/>
        </pc:sldMkLst>
      </pc:sldChg>
      <pc:sldChg chg="addSp delSp modSp new mod">
        <pc:chgData name="Justin Landry" userId="f6c4f58fe43bdcf7" providerId="LiveId" clId="{454C06D0-3071-43F2-88AB-B213806C8D19}" dt="2024-10-28T19:14:33.838" v="954" actId="21"/>
        <pc:sldMkLst>
          <pc:docMk/>
          <pc:sldMk cId="3679015486" sldId="265"/>
        </pc:sldMkLst>
        <pc:picChg chg="add del mod">
          <ac:chgData name="Justin Landry" userId="f6c4f58fe43bdcf7" providerId="LiveId" clId="{454C06D0-3071-43F2-88AB-B213806C8D19}" dt="2024-10-28T19:13:11.928" v="942" actId="21"/>
          <ac:picMkLst>
            <pc:docMk/>
            <pc:sldMk cId="3679015486" sldId="265"/>
            <ac:picMk id="3" creationId="{045234C4-3AD6-6255-25BC-5E44A3D78CE2}"/>
          </ac:picMkLst>
        </pc:picChg>
        <pc:picChg chg="add del mod">
          <ac:chgData name="Justin Landry" userId="f6c4f58fe43bdcf7" providerId="LiveId" clId="{454C06D0-3071-43F2-88AB-B213806C8D19}" dt="2024-10-28T19:14:33.838" v="954" actId="21"/>
          <ac:picMkLst>
            <pc:docMk/>
            <pc:sldMk cId="3679015486" sldId="265"/>
            <ac:picMk id="5" creationId="{BA867E5F-DBBE-5E66-11E6-6714E89561D6}"/>
          </ac:picMkLst>
        </pc:picChg>
        <pc:picChg chg="add del mod">
          <ac:chgData name="Justin Landry" userId="f6c4f58fe43bdcf7" providerId="LiveId" clId="{454C06D0-3071-43F2-88AB-B213806C8D19}" dt="2024-10-28T19:14:33.838" v="954" actId="21"/>
          <ac:picMkLst>
            <pc:docMk/>
            <pc:sldMk cId="3679015486" sldId="265"/>
            <ac:picMk id="7" creationId="{74AEBC95-A152-0B79-EAB2-77E7C9675282}"/>
          </ac:picMkLst>
        </pc:picChg>
        <pc:picChg chg="add del mod">
          <ac:chgData name="Justin Landry" userId="f6c4f58fe43bdcf7" providerId="LiveId" clId="{454C06D0-3071-43F2-88AB-B213806C8D19}" dt="2024-10-28T19:13:41.552" v="948" actId="21"/>
          <ac:picMkLst>
            <pc:docMk/>
            <pc:sldMk cId="3679015486" sldId="265"/>
            <ac:picMk id="9" creationId="{C6E321C2-FE75-0D3F-7D52-1F944CB1B3AB}"/>
          </ac:picMkLst>
        </pc:picChg>
      </pc:sldChg>
      <pc:sldChg chg="add">
        <pc:chgData name="Justin Landry" userId="f6c4f58fe43bdcf7" providerId="LiveId" clId="{454C06D0-3071-43F2-88AB-B213806C8D19}" dt="2024-10-28T19:12:30.671" v="932" actId="2890"/>
        <pc:sldMkLst>
          <pc:docMk/>
          <pc:sldMk cId="99477329" sldId="266"/>
        </pc:sldMkLst>
      </pc:sldChg>
      <pc:sldChg chg="addSp delSp modSp mod">
        <pc:chgData name="Justin Landry" userId="f6c4f58fe43bdcf7" providerId="LiveId" clId="{454C06D0-3071-43F2-88AB-B213806C8D19}" dt="2024-10-28T20:18:41.689" v="1552" actId="1076"/>
        <pc:sldMkLst>
          <pc:docMk/>
          <pc:sldMk cId="99477329" sldId="267"/>
        </pc:sldMkLst>
        <pc:spChg chg="del mod">
          <ac:chgData name="Justin Landry" userId="f6c4f58fe43bdcf7" providerId="LiveId" clId="{454C06D0-3071-43F2-88AB-B213806C8D19}" dt="2024-10-28T19:13:30.707" v="946" actId="21"/>
          <ac:spMkLst>
            <pc:docMk/>
            <pc:sldMk cId="99477329" sldId="267"/>
            <ac:spMk id="3" creationId="{93D020F6-0E2B-9563-4C7E-0B1361099038}"/>
          </ac:spMkLst>
        </pc:spChg>
        <pc:spChg chg="add mod">
          <ac:chgData name="Justin Landry" userId="f6c4f58fe43bdcf7" providerId="LiveId" clId="{454C06D0-3071-43F2-88AB-B213806C8D19}" dt="2024-10-28T20:18:41.689" v="1552" actId="1076"/>
          <ac:spMkLst>
            <pc:docMk/>
            <pc:sldMk cId="99477329" sldId="267"/>
            <ac:spMk id="15" creationId="{805C543A-CE52-83F8-A012-77C1A9510724}"/>
          </ac:spMkLst>
        </pc:spChg>
        <pc:spChg chg="add del mod">
          <ac:chgData name="Justin Landry" userId="f6c4f58fe43bdcf7" providerId="LiveId" clId="{454C06D0-3071-43F2-88AB-B213806C8D19}" dt="2024-10-28T20:18:01.400" v="1541" actId="21"/>
          <ac:spMkLst>
            <pc:docMk/>
            <pc:sldMk cId="99477329" sldId="267"/>
            <ac:spMk id="16" creationId="{E424C4E1-420B-6B75-105F-DD2E7F3BB6DE}"/>
          </ac:spMkLst>
        </pc:spChg>
        <pc:picChg chg="del">
          <ac:chgData name="Justin Landry" userId="f6c4f58fe43bdcf7" providerId="LiveId" clId="{454C06D0-3071-43F2-88AB-B213806C8D19}" dt="2024-10-28T20:14:57.762" v="1525" actId="21"/>
          <ac:picMkLst>
            <pc:docMk/>
            <pc:sldMk cId="99477329" sldId="267"/>
            <ac:picMk id="3" creationId="{954769DF-46D6-FBA6-FBB2-F5C3A77AEE13}"/>
          </ac:picMkLst>
        </pc:picChg>
        <pc:picChg chg="add del mod">
          <ac:chgData name="Justin Landry" userId="f6c4f58fe43bdcf7" providerId="LiveId" clId="{454C06D0-3071-43F2-88AB-B213806C8D19}" dt="2024-10-28T19:18:51.648" v="964" actId="478"/>
          <ac:picMkLst>
            <pc:docMk/>
            <pc:sldMk cId="99477329" sldId="267"/>
            <ac:picMk id="7" creationId="{045234C4-3AD6-6255-25BC-5E44A3D78CE2}"/>
          </ac:picMkLst>
        </pc:picChg>
        <pc:picChg chg="del">
          <ac:chgData name="Justin Landry" userId="f6c4f58fe43bdcf7" providerId="LiveId" clId="{454C06D0-3071-43F2-88AB-B213806C8D19}" dt="2024-10-28T19:12:35.514" v="933" actId="478"/>
          <ac:picMkLst>
            <pc:docMk/>
            <pc:sldMk cId="99477329" sldId="267"/>
            <ac:picMk id="8" creationId="{C3425D56-4AD1-5153-32BB-41FCF5784CF0}"/>
          </ac:picMkLst>
        </pc:picChg>
        <pc:picChg chg="add del mod">
          <ac:chgData name="Justin Landry" userId="f6c4f58fe43bdcf7" providerId="LiveId" clId="{454C06D0-3071-43F2-88AB-B213806C8D19}" dt="2024-10-28T20:10:19.312" v="1452" actId="478"/>
          <ac:picMkLst>
            <pc:docMk/>
            <pc:sldMk cId="99477329" sldId="267"/>
            <ac:picMk id="9" creationId="{C6E321C2-FE75-0D3F-7D52-1F944CB1B3AB}"/>
          </ac:picMkLst>
        </pc:picChg>
        <pc:picChg chg="add del mod">
          <ac:chgData name="Justin Landry" userId="f6c4f58fe43bdcf7" providerId="LiveId" clId="{454C06D0-3071-43F2-88AB-B213806C8D19}" dt="2024-10-28T20:18:04.265" v="1543" actId="478"/>
          <ac:picMkLst>
            <pc:docMk/>
            <pc:sldMk cId="99477329" sldId="267"/>
            <ac:picMk id="10" creationId="{BA867E5F-DBBE-5E66-11E6-6714E89561D6}"/>
          </ac:picMkLst>
        </pc:picChg>
        <pc:picChg chg="add del mod">
          <ac:chgData name="Justin Landry" userId="f6c4f58fe43bdcf7" providerId="LiveId" clId="{454C06D0-3071-43F2-88AB-B213806C8D19}" dt="2024-10-28T20:18:03.553" v="1542" actId="478"/>
          <ac:picMkLst>
            <pc:docMk/>
            <pc:sldMk cId="99477329" sldId="267"/>
            <ac:picMk id="11" creationId="{74AEBC95-A152-0B79-EAB2-77E7C9675282}"/>
          </ac:picMkLst>
        </pc:picChg>
        <pc:picChg chg="add mod">
          <ac:chgData name="Justin Landry" userId="f6c4f58fe43bdcf7" providerId="LiveId" clId="{454C06D0-3071-43F2-88AB-B213806C8D19}" dt="2024-10-28T20:18:35.957" v="1551" actId="1076"/>
          <ac:picMkLst>
            <pc:docMk/>
            <pc:sldMk cId="99477329" sldId="267"/>
            <ac:picMk id="12" creationId="{F93CFCA4-2695-2743-D444-B5DB69A2F881}"/>
          </ac:picMkLst>
        </pc:picChg>
        <pc:picChg chg="mod">
          <ac:chgData name="Justin Landry" userId="f6c4f58fe43bdcf7" providerId="LiveId" clId="{454C06D0-3071-43F2-88AB-B213806C8D19}" dt="2024-10-28T20:18:32.743" v="1550" actId="1076"/>
          <ac:picMkLst>
            <pc:docMk/>
            <pc:sldMk cId="99477329" sldId="267"/>
            <ac:picMk id="14" creationId="{D2133838-4C91-E578-2295-DD92FB6318E1}"/>
          </ac:picMkLst>
        </pc:picChg>
        <pc:picChg chg="add mod">
          <ac:chgData name="Justin Landry" userId="f6c4f58fe43bdcf7" providerId="LiveId" clId="{454C06D0-3071-43F2-88AB-B213806C8D19}" dt="2024-10-28T20:18:29.637" v="1549" actId="1076"/>
          <ac:picMkLst>
            <pc:docMk/>
            <pc:sldMk cId="99477329" sldId="267"/>
            <ac:picMk id="18" creationId="{D6472305-7147-8E4F-B51A-75367F7575C2}"/>
          </ac:picMkLst>
        </pc:picChg>
      </pc:sldChg>
      <pc:sldChg chg="addSp delSp modSp add mod">
        <pc:chgData name="Justin Landry" userId="f6c4f58fe43bdcf7" providerId="LiveId" clId="{454C06D0-3071-43F2-88AB-B213806C8D19}" dt="2024-10-28T20:00:58.575" v="1436" actId="20577"/>
        <pc:sldMkLst>
          <pc:docMk/>
          <pc:sldMk cId="1997781192" sldId="268"/>
        </pc:sldMkLst>
        <pc:spChg chg="add del mod">
          <ac:chgData name="Justin Landry" userId="f6c4f58fe43bdcf7" providerId="LiveId" clId="{454C06D0-3071-43F2-88AB-B213806C8D19}" dt="2024-10-28T20:00:58.575" v="1436" actId="20577"/>
          <ac:spMkLst>
            <pc:docMk/>
            <pc:sldMk cId="1997781192" sldId="268"/>
            <ac:spMk id="3" creationId="{ED80CCFD-205B-B9CA-4A80-C1F0387C24B2}"/>
          </ac:spMkLst>
        </pc:spChg>
        <pc:picChg chg="mod">
          <ac:chgData name="Justin Landry" userId="f6c4f58fe43bdcf7" providerId="LiveId" clId="{454C06D0-3071-43F2-88AB-B213806C8D19}" dt="2024-10-28T19:59:28.171" v="1367" actId="14100"/>
          <ac:picMkLst>
            <pc:docMk/>
            <pc:sldMk cId="1997781192" sldId="268"/>
            <ac:picMk id="7" creationId="{E01A0C8A-EEEA-5723-042A-733FF3C702F4}"/>
          </ac:picMkLst>
        </pc:picChg>
        <pc:picChg chg="del">
          <ac:chgData name="Justin Landry" userId="f6c4f58fe43bdcf7" providerId="LiveId" clId="{454C06D0-3071-43F2-88AB-B213806C8D19}" dt="2024-10-28T19:24:15.608" v="1034" actId="478"/>
          <ac:picMkLst>
            <pc:docMk/>
            <pc:sldMk cId="1997781192" sldId="268"/>
            <ac:picMk id="9" creationId="{2E77F65A-B02B-D54A-7CF9-25B9D7A04A0D}"/>
          </ac:picMkLst>
        </pc:picChg>
        <pc:picChg chg="del">
          <ac:chgData name="Justin Landry" userId="f6c4f58fe43bdcf7" providerId="LiveId" clId="{454C06D0-3071-43F2-88AB-B213806C8D19}" dt="2024-10-28T19:24:17.309" v="1035" actId="478"/>
          <ac:picMkLst>
            <pc:docMk/>
            <pc:sldMk cId="1997781192" sldId="268"/>
            <ac:picMk id="10" creationId="{FBAFE916-DC28-8682-3688-9D41BB6813C7}"/>
          </ac:picMkLst>
        </pc:picChg>
        <pc:picChg chg="del">
          <ac:chgData name="Justin Landry" userId="f6c4f58fe43bdcf7" providerId="LiveId" clId="{454C06D0-3071-43F2-88AB-B213806C8D19}" dt="2024-10-28T19:24:19.192" v="1036" actId="478"/>
          <ac:picMkLst>
            <pc:docMk/>
            <pc:sldMk cId="1997781192" sldId="268"/>
            <ac:picMk id="11" creationId="{5CB960DE-19E1-F0CD-1F64-AC88A5D86B01}"/>
          </ac:picMkLst>
        </pc:picChg>
      </pc:sldChg>
      <pc:sldChg chg="addSp modSp new mod ord">
        <pc:chgData name="Justin Landry" userId="f6c4f58fe43bdcf7" providerId="LiveId" clId="{454C06D0-3071-43F2-88AB-B213806C8D19}" dt="2024-10-28T20:02:31.583" v="1438"/>
        <pc:sldMkLst>
          <pc:docMk/>
          <pc:sldMk cId="3769303954" sldId="270"/>
        </pc:sldMkLst>
        <pc:spChg chg="mod">
          <ac:chgData name="Justin Landry" userId="f6c4f58fe43bdcf7" providerId="LiveId" clId="{454C06D0-3071-43F2-88AB-B213806C8D19}" dt="2024-10-28T19:27:31.588" v="1081" actId="20577"/>
          <ac:spMkLst>
            <pc:docMk/>
            <pc:sldMk cId="3769303954" sldId="270"/>
            <ac:spMk id="2" creationId="{C4CD40A5-784C-9B1B-4916-7B4BE9EE9AA4}"/>
          </ac:spMkLst>
        </pc:spChg>
        <pc:spChg chg="mod">
          <ac:chgData name="Justin Landry" userId="f6c4f58fe43bdcf7" providerId="LiveId" clId="{454C06D0-3071-43F2-88AB-B213806C8D19}" dt="2024-10-28T19:30:13.020" v="1107" actId="20577"/>
          <ac:spMkLst>
            <pc:docMk/>
            <pc:sldMk cId="3769303954" sldId="270"/>
            <ac:spMk id="3" creationId="{AE47EDF5-D83E-0382-8C92-A5C5FB5B9F07}"/>
          </ac:spMkLst>
        </pc:spChg>
        <pc:picChg chg="add">
          <ac:chgData name="Justin Landry" userId="f6c4f58fe43bdcf7" providerId="LiveId" clId="{454C06D0-3071-43F2-88AB-B213806C8D19}" dt="2024-10-28T19:30:14.081" v="1108"/>
          <ac:picMkLst>
            <pc:docMk/>
            <pc:sldMk cId="3769303954" sldId="270"/>
            <ac:picMk id="1026" creationId="{91DCBDD9-4F3B-16F0-22C6-5CA74DB744F5}"/>
          </ac:picMkLst>
        </pc:picChg>
        <pc:picChg chg="add">
          <ac:chgData name="Justin Landry" userId="f6c4f58fe43bdcf7" providerId="LiveId" clId="{454C06D0-3071-43F2-88AB-B213806C8D19}" dt="2024-10-28T19:30:14.081" v="1108"/>
          <ac:picMkLst>
            <pc:docMk/>
            <pc:sldMk cId="3769303954" sldId="270"/>
            <ac:picMk id="1027" creationId="{C4F6AECB-7D24-EA02-9E19-BF0257ED5098}"/>
          </ac:picMkLst>
        </pc:picChg>
        <pc:picChg chg="add">
          <ac:chgData name="Justin Landry" userId="f6c4f58fe43bdcf7" providerId="LiveId" clId="{454C06D0-3071-43F2-88AB-B213806C8D19}" dt="2024-10-28T19:30:14.081" v="1108"/>
          <ac:picMkLst>
            <pc:docMk/>
            <pc:sldMk cId="3769303954" sldId="270"/>
            <ac:picMk id="1028" creationId="{A90ACC6B-1C08-FF38-5440-184295874D60}"/>
          </ac:picMkLst>
        </pc:picChg>
        <pc:picChg chg="add">
          <ac:chgData name="Justin Landry" userId="f6c4f58fe43bdcf7" providerId="LiveId" clId="{454C06D0-3071-43F2-88AB-B213806C8D19}" dt="2024-10-28T19:30:14.081" v="1108"/>
          <ac:picMkLst>
            <pc:docMk/>
            <pc:sldMk cId="3769303954" sldId="270"/>
            <ac:picMk id="1029" creationId="{94FE1C37-1D00-D8DF-119C-B4B2DE86BEE0}"/>
          </ac:picMkLst>
        </pc:picChg>
        <pc:picChg chg="add">
          <ac:chgData name="Justin Landry" userId="f6c4f58fe43bdcf7" providerId="LiveId" clId="{454C06D0-3071-43F2-88AB-B213806C8D19}" dt="2024-10-28T19:30:14.081" v="1108"/>
          <ac:picMkLst>
            <pc:docMk/>
            <pc:sldMk cId="3769303954" sldId="270"/>
            <ac:picMk id="1030" creationId="{68F9F0E9-8BA9-711A-7526-ADFC085023C1}"/>
          </ac:picMkLst>
        </pc:picChg>
        <pc:picChg chg="add">
          <ac:chgData name="Justin Landry" userId="f6c4f58fe43bdcf7" providerId="LiveId" clId="{454C06D0-3071-43F2-88AB-B213806C8D19}" dt="2024-10-28T19:30:14.081" v="1108"/>
          <ac:picMkLst>
            <pc:docMk/>
            <pc:sldMk cId="3769303954" sldId="270"/>
            <ac:picMk id="1031" creationId="{4283906D-CB9B-C880-E30E-9C5395E94280}"/>
          </ac:picMkLst>
        </pc:picChg>
      </pc:sldChg>
      <pc:sldChg chg="modSp mod">
        <pc:chgData name="Justin Landry" userId="f6c4f58fe43bdcf7" providerId="LiveId" clId="{454C06D0-3071-43F2-88AB-B213806C8D19}" dt="2024-10-28T20:21:03.281" v="1554" actId="1076"/>
        <pc:sldMkLst>
          <pc:docMk/>
          <pc:sldMk cId="2805885769" sldId="271"/>
        </pc:sldMkLst>
        <pc:picChg chg="mod">
          <ac:chgData name="Justin Landry" userId="f6c4f58fe43bdcf7" providerId="LiveId" clId="{454C06D0-3071-43F2-88AB-B213806C8D19}" dt="2024-10-28T20:21:03.281" v="1554" actId="1076"/>
          <ac:picMkLst>
            <pc:docMk/>
            <pc:sldMk cId="2805885769" sldId="271"/>
            <ac:picMk id="8" creationId="{CB7B4265-17E3-AA11-6A4E-74BC079F8B5A}"/>
          </ac:picMkLst>
        </pc:picChg>
      </pc:sldChg>
      <pc:sldChg chg="add del">
        <pc:chgData name="Justin Landry" userId="f6c4f58fe43bdcf7" providerId="LiveId" clId="{454C06D0-3071-43F2-88AB-B213806C8D19}" dt="2024-10-28T19:30:56.473" v="1110" actId="2696"/>
        <pc:sldMkLst>
          <pc:docMk/>
          <pc:sldMk cId="2669003191" sldId="286"/>
        </pc:sldMkLst>
      </pc:sldChg>
      <pc:sldMasterChg chg="delSldLayout">
        <pc:chgData name="Justin Landry" userId="f6c4f58fe43bdcf7" providerId="LiveId" clId="{454C06D0-3071-43F2-88AB-B213806C8D19}" dt="2024-10-28T19:30:56.473" v="1110" actId="2696"/>
        <pc:sldMasterMkLst>
          <pc:docMk/>
          <pc:sldMasterMk cId="1013714248" sldId="2147483756"/>
        </pc:sldMasterMkLst>
        <pc:sldLayoutChg chg="del">
          <pc:chgData name="Justin Landry" userId="f6c4f58fe43bdcf7" providerId="LiveId" clId="{454C06D0-3071-43F2-88AB-B213806C8D19}" dt="2024-10-28T19:30:56.473" v="1110" actId="2696"/>
          <pc:sldLayoutMkLst>
            <pc:docMk/>
            <pc:sldMasterMk cId="1013714248" sldId="2147483756"/>
            <pc:sldLayoutMk cId="3231250661" sldId="2147483756"/>
          </pc:sldLayoutMkLst>
        </pc:sldLayoutChg>
      </pc:sldMasterChg>
    </pc:docChg>
  </pc:docChgLst>
</pc:chgInfo>
</file>

<file path=ppt/comments/modernComment_100_1AA690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71FFC5-4809-48EA-9C4D-391BFDFD6FB7}" authorId="{95582667-6102-27E7-ED8E-01A166EB4B6B}" created="2024-10-28T19:58:08.365">
    <pc:sldMkLst xmlns:pc="http://schemas.microsoft.com/office/powerpoint/2013/main/command">
      <pc:docMk/>
      <pc:sldMk cId="447123707" sldId="256"/>
    </pc:sldMkLst>
    <p188:txBody>
      <a:bodyPr/>
      <a:lstStyle/>
      <a:p>
        <a:r>
          <a:rPr lang="en-US"/>
          <a:t>Justin's </a:t>
        </a:r>
      </a:p>
    </p188:txBody>
  </p188:cm>
</p188:cmLst>
</file>

<file path=ppt/comments/modernComment_102_C09E88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9A19D6-1BEF-44F1-97FE-45560E8C1C4D}" authorId="{95582667-6102-27E7-ED8E-01A166EB4B6B}" created="2024-10-28T19:58:21.241">
    <pc:sldMkLst xmlns:pc="http://schemas.microsoft.com/office/powerpoint/2013/main/command">
      <pc:docMk/>
      <pc:sldMk cId="3231615029" sldId="258"/>
    </pc:sldMkLst>
    <p188:txBody>
      <a:bodyPr/>
      <a:lstStyle/>
      <a:p>
        <a:r>
          <a:rPr lang="en-US"/>
          <a:t>Justin's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5B7B-FD75-416D-A23F-58209905DB1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26277-BF4A-42FD-92AF-D896E5B8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D8525F-4755-41CA-B821-5C477AB5ED6F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B984-2AA0-4073-85DD-4764E35A5379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9EF-2C50-4B09-AFB6-494B3229C2C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658A-B9F8-427C-83A9-970A82109428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574C-839F-4CFF-A426-A9DB98C0EBC6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6A2-457E-4791-B062-613E7CA1759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AD32-467E-4D24-926C-0431934CFEAD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56A4-E04E-4DA7-AFFC-C625D061CC51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239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EFA7-6BD7-4214-9DE9-5F14BB72BC7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4D6-7DEE-8259-E386-7B38C3FF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7587-4BFB-7D04-C89A-835BBD796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1738-4837-6DD9-F8F0-7AEC990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B85-8BC0-449A-9D2C-EEBDB78B0B8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0438-8A6E-DC73-84BC-B809441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0072-F2BA-F944-EC0B-C5FB0590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6E96-122C-4635-A5FB-6966E2EA59AD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8614-2FC0-4CFF-8C46-72CF6E7FC392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5464-E395-406B-9199-E27F3B7122E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ACCB-1CB2-4A99-BB7A-312F5B36F721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9204-DE95-44D6-BC3F-B73A8E4DDCF0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57A-D856-4E36-954C-27BC05034C15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8A8-DB03-420D-A766-EA85FF2C9924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F754-46BE-4B6A-895D-2378AAD9E433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AF7A4-0455-45A6-B94B-99D0AC07DCC0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1AA690FB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C09E88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1022-FD02-23E9-5F33-CFF3F9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kern="100">
                <a:solidFill>
                  <a:srgbClr val="FFFFFF"/>
                </a:solidFill>
                <a:latin typeface="Times New Roman" panose="02020603050405020304" pitchFamily="18" charset="0"/>
              </a:rPr>
              <a:t>Titanic - Machine Learning from Disaster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70FCC-625B-33C1-B742-D4ACB543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base"/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Team 7 </a:t>
            </a:r>
            <a:r>
              <a:rPr lang="en-US" b="1" kern="10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Hayes Justin Landry and Jakob West</a:t>
            </a:r>
            <a:endParaRPr lang="en-US" b="0" i="0" u="none" strike="noStrike" kern="100" baseline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R="0" lvl="0" algn="ctr" rtl="0"/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Course Information: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CS3820-002</a:t>
            </a:r>
          </a:p>
          <a:p>
            <a:pPr marR="0" lvl="0" algn="ctr" rtl="0"/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Professor</a:t>
            </a:r>
            <a:r>
              <a:rPr lang="en-US" b="1" kern="1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Dr. Moin </a:t>
            </a:r>
            <a:endParaRPr lang="en-US" b="1" i="0" u="none" strike="noStrike" kern="100" baseline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R="0" lvl="0" algn="ctr" rtl="0"/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r>
              <a:rPr lang="en-US" b="1" kern="1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Himon Thakur </a:t>
            </a:r>
            <a:endParaRPr lang="en-US" b="0" i="0" u="none" strike="noStrike" kern="100" baseline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E962-6D7D-9AC0-2420-215FEBFB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14F0-CBC2-44E0-A2D5-1C74FD21D2B2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2201-08AC-C351-AB21-86722209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13A8-8D9D-0A03-F84B-FAB94A97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>
                <a:solidFill>
                  <a:srgbClr val="FFFFFF"/>
                </a:solidFill>
              </a:r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237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40A5-784C-9B1B-4916-7B4BE9EE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Timeline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7EDF5-D83E-0382-8C92-A5C5FB5B9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cs typeface="Calibri"/>
              </a:rPr>
              <a:t>Week - 10/28 - 11/03 --&gt; Monday 10/28, half-way presentation; Feature Engineering Kaggle Course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Week - 11/04 - 11/10 --&gt; Apply feature engineering techniques; optimizing correlation matrix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Week - 11/11 - 11/17 --&gt; Intermediate Machine Learning Kaggle Course; application of course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Week - 11/18 - 11/24 --&gt; evaluation / performance metrics; finalize models and submissions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Week - 11/25 - 12/01 --&gt; Thanksgiving; time with family and break from school; so necessary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Week - 12/02 - 12/08 --&gt; Wednesday, 12/04, final presentation; turn in final deliverable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D1B1-785E-28F3-4E22-47CF8FBB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7A29-F58D-4459-8802-282687C3E679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4385-58AB-B246-9D15-8F1E5431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D433-702E-3D38-7297-7629ABAB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361F-7EDE-DF1E-0E78-FC60BA92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latin typeface="Calibri"/>
                <a:cs typeface="Calibri"/>
              </a:rPr>
              <a:t>QUESTIONS?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B90D-92F3-9B88-01B6-F62CCD7A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>
                <a:ea typeface="+mn-lt"/>
                <a:cs typeface="+mn-lt"/>
              </a:rPr>
              <a:t>References:</a:t>
            </a:r>
            <a:endParaRPr lang="en-US"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 sz="1800">
                <a:cs typeface="Calibri" panose="020F0502020204030204"/>
              </a:rPr>
              <a:t>Kaggle. (n.d.). Titanic: Machine Learning from Disaster. Retrieved from </a:t>
            </a:r>
            <a:r>
              <a:rPr lang="en-US" sz="1800">
                <a:solidFill>
                  <a:srgbClr val="FFFF00"/>
                </a:solidFill>
                <a:cs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https://www.kaggle.com/c/titanic</a:t>
            </a:r>
            <a:r>
              <a:rPr lang="en-US" sz="1800">
                <a:solidFill>
                  <a:srgbClr val="FFFF00"/>
                </a:solidFill>
                <a:cs typeface="Calibri" panose="020F0502020204030204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38926-26FA-8EA2-94DE-A0EFFBA6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200-2C89-4FF1-B535-A35DF6A7A98E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C1BB-E01E-BED9-C2CB-F787B8DF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55A0-33F3-08B5-15E0-05FCC582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CA23-2E39-F8E8-467E-0B03E32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Topic: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 Titanic Survival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4EE4-E0F2-88BA-1DF2-42233F702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Customer and End-User: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Kaggle, 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data scientists; historians</a:t>
            </a:r>
            <a:endParaRPr lang="en-US" b="0" i="0" u="none" strike="noStrike" kern="100" baseline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Problem Statement: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Build a Machine Learning model and compete in a Data Competition to predict who survived vs who did not survive the Titanic using historical data.</a:t>
            </a:r>
            <a:endParaRPr lang="en-US" b="0" i="0" u="none" strike="noStrike" kern="100" baseline="0">
              <a:solidFill>
                <a:srgbClr val="FFFFFF"/>
              </a:solidFill>
              <a:latin typeface="Times New Roman" panose="02020603050405020304" pitchFamily="18" charset="0"/>
              <a:cs typeface="Times New Roman"/>
            </a:endParaRPr>
          </a:p>
          <a:p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Value Proposition: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Contributes to work done on Kaggle; adds to leaderboard; to help the data science community (Data science enthusiasts and students) </a:t>
            </a:r>
            <a:endParaRPr lang="en-US" b="0" i="0" u="none" strike="noStrike" kern="100" baseline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051C-71D5-2695-11A2-48F49022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95CF-98B8-4A9B-8697-BC2E061F1C0D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04B0-8BAF-0C54-BE1D-5B6A527E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A37F-FAA2-4AE6-6CEC-94AEA8E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0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D8CC-E802-FCDC-FB01-C208D8DB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Related Work and Unique Selling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73173-1843-C06F-3D96-6DACCBE53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Related Work: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Email, Cancer screenings, Stock Markets, Sports </a:t>
            </a:r>
            <a:endParaRPr lang="en-US" b="0" i="0" u="none" strike="noStrike" kern="100" baseline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R="0" lvl="0" rtl="0"/>
            <a:r>
              <a:rPr lang="en-US" b="1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Unique Selling Point (USP):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 Individual contributions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Reuse of Existing Work:</a:t>
            </a:r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 experimenting with ideas from other Kaggle contributors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EBDA-B68B-2A5A-EF98-E2C14E6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7F8B-6AA3-492F-AF65-08E25A700E3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173F-F6FD-BC95-549F-A7D90CCB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D8ED-525A-39A0-B3F5-077EBC3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50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8C9F-1CC0-6462-168A-F5438B3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AA01-9684-1362-3E4B-0AFC99C88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Individual Tasks</a:t>
            </a:r>
          </a:p>
          <a:p>
            <a:pPr lvl="1"/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Data Understanding &amp; Preprocessing</a:t>
            </a:r>
          </a:p>
          <a:p>
            <a:pPr lvl="1"/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Feature Engineering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 (Justin)</a:t>
            </a:r>
            <a:endParaRPr lang="en-US" b="0" i="0" u="none" strike="noStrike" kern="100" baseline="0">
              <a:solidFill>
                <a:srgbClr val="FFFFFF"/>
              </a:solidFill>
              <a:latin typeface="Times New Roman" panose="02020603050405020304" pitchFamily="18" charset="0"/>
              <a:cs typeface="Times New Roman"/>
            </a:endParaRPr>
          </a:p>
          <a:p>
            <a:pPr lvl="1"/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Model Selection &amp; Training</a:t>
            </a:r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 (Jakob)</a:t>
            </a:r>
            <a:endParaRPr lang="en-US" b="0" i="0" u="none" strike="noStrike" kern="100" baseline="0">
              <a:solidFill>
                <a:srgbClr val="FFFFFF"/>
              </a:solidFill>
              <a:latin typeface="Times New Roman" panose="02020603050405020304" pitchFamily="18" charset="0"/>
              <a:cs typeface="Times New Roman"/>
            </a:endParaRPr>
          </a:p>
          <a:p>
            <a:pPr marR="0" lvl="0" rtl="0"/>
            <a:r>
              <a:rPr lang="en-US" kern="100">
                <a:solidFill>
                  <a:srgbClr val="FFFFFF"/>
                </a:solidFill>
                <a:latin typeface="Times New Roman"/>
                <a:cs typeface="Times New Roman"/>
              </a:rPr>
              <a:t>Group Tasks</a:t>
            </a:r>
          </a:p>
          <a:p>
            <a:pPr lvl="1"/>
            <a:r>
              <a:rPr lang="en-US" b="0" i="0" u="none" strike="noStrike" kern="100" baseline="0">
                <a:solidFill>
                  <a:srgbClr val="FFFFFF"/>
                </a:solidFill>
                <a:latin typeface="Times New Roman"/>
                <a:cs typeface="Times New Roman"/>
              </a:rPr>
              <a:t>Evaluation and Reporting</a:t>
            </a:r>
          </a:p>
          <a:p>
            <a:pPr lvl="1"/>
            <a:endParaRPr lang="en-US" b="0" i="0" u="none" strike="noStrike" kern="10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A3AD-76F2-8D31-7B0C-922F3325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1C0-21EC-4762-BBB5-0BE59D5FFA42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D493-9925-9D39-6E04-CA7D0005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95DB-0300-6B8A-7B6B-605CB790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>
                <a:solidFill>
                  <a:srgbClr val="FFFFFF"/>
                </a:solidFill>
              </a:r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13-B93F-4B1A-93BF-5952379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Open-Source Consideration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52586-E022-D858-2C7A-9B7D4188C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kern="100">
                <a:solidFill>
                  <a:srgbClr val="FFFFFF"/>
                </a:solidFill>
                <a:latin typeface="Times New Roman" panose="02020603050405020304" pitchFamily="18" charset="0"/>
              </a:rPr>
              <a:t>We are looking into open source depending on rules set by Kaggle.com</a:t>
            </a:r>
          </a:p>
          <a:p>
            <a:pPr marR="0" lvl="0" rtl="0"/>
            <a:r>
              <a:rPr lang="en-US" i="0" u="none" strike="noStrike" kern="100" baseline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kern="100">
                <a:solidFill>
                  <a:srgbClr val="FFFFFF"/>
                </a:solidFill>
                <a:latin typeface="Times New Roman" panose="02020603050405020304" pitchFamily="18" charset="0"/>
              </a:rPr>
              <a:t>IT license is our first choice</a:t>
            </a:r>
            <a:endParaRPr lang="en-US" i="0" u="none" strike="noStrike" kern="10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27B-83B3-B7F2-01F9-9F01F253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A162-A13D-4B0B-A36E-D943752BBE7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22D2-D4EF-2A46-FC4D-C7C3CBB6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733D-5054-4143-DCB3-6708D7B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>
                <a:solidFill>
                  <a:srgbClr val="FFFFFF"/>
                </a:solidFill>
              </a:r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B1BE-4D8B-D0A5-F279-DB0ED018B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FEA0-615D-528F-FC81-0B8D4C72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82" y="1621"/>
            <a:ext cx="10131425" cy="1456267"/>
          </a:xfrm>
        </p:spPr>
        <p:txBody>
          <a:bodyPr/>
          <a:lstStyle/>
          <a:p>
            <a:r>
              <a:rPr lang="en-US" b="0" i="0" u="none" strike="noStrike" kern="100" baseline="0">
                <a:latin typeface="Times New Roman"/>
                <a:cs typeface="Times New Roman"/>
              </a:rPr>
              <a:t>Course Content Relationship</a:t>
            </a:r>
            <a:r>
              <a:rPr lang="en-US" kern="100">
                <a:latin typeface="Times New Roman"/>
                <a:cs typeface="Times New Roman"/>
              </a:rPr>
              <a:t> (1 / 2) </a:t>
            </a:r>
            <a:endParaRPr lang="en-US" b="0" i="0" u="none" strike="noStrike" kern="100" baseline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6BFD-BEC3-761E-102C-D8ED2B86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C36F-D12E-4606-905C-16606FFFAA17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5F77-1838-CFE1-EC0D-E82EA402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88E7-13DF-1B28-1CAE-CCC4D37A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93CFCA4-2695-2743-D444-B5DB69A2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211" r="77" b="3704"/>
          <a:stretch/>
        </p:blipFill>
        <p:spPr>
          <a:xfrm>
            <a:off x="7065603" y="1446154"/>
            <a:ext cx="3473378" cy="810750"/>
          </a:xfrm>
          <a:prstGeom prst="rect">
            <a:avLst/>
          </a:prstGeom>
        </p:spPr>
      </p:pic>
      <p:pic>
        <p:nvPicPr>
          <p:cNvPr id="14" name="Picture 13" descr="A screenshot of a screen shot of a screen shot of a screen shot of a screen shot of a screen shot of a screen shot of a screen shot of a screen shot of a screen shot">
            <a:extLst>
              <a:ext uri="{FF2B5EF4-FFF2-40B4-BE49-F238E27FC236}">
                <a16:creationId xmlns:a16="http://schemas.microsoft.com/office/drawing/2014/main" id="{D2133838-4C91-E578-2295-DD92FB63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146902"/>
            <a:ext cx="5351183" cy="472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5C543A-CE52-83F8-A012-77C1A9510724}"/>
              </a:ext>
            </a:extLst>
          </p:cNvPr>
          <p:cNvSpPr txBox="1"/>
          <p:nvPr/>
        </p:nvSpPr>
        <p:spPr>
          <a:xfrm>
            <a:off x="7540216" y="1066635"/>
            <a:ext cx="430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training scores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472305-7147-8E4F-B51A-75367F757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46" y="2613187"/>
            <a:ext cx="4587031" cy="32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525-B8E3-B831-1C99-1FB2D6D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kern="100" baseline="0">
                <a:latin typeface="Times New Roman"/>
                <a:cs typeface="Times New Roman"/>
              </a:rPr>
              <a:t>Course Content Relationship</a:t>
            </a:r>
            <a:r>
              <a:rPr lang="en-US" kern="100">
                <a:latin typeface="Times New Roman"/>
                <a:cs typeface="Times New Roman"/>
              </a:rPr>
              <a:t> (2 / 2) </a:t>
            </a:r>
            <a:endParaRPr lang="en-US" b="0" i="0" u="none" strike="noStrike" kern="100" baseline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EE67-4CBF-F209-4FCD-8FA3C98B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5410199" cy="3649133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en-US" kern="100">
                <a:latin typeface="Times New Roman"/>
                <a:cs typeface="Times New Roman"/>
              </a:rPr>
              <a:t>Binary classifier</a:t>
            </a:r>
          </a:p>
          <a:p>
            <a:pPr marR="0" lvl="0" rtl="0"/>
            <a:r>
              <a:rPr lang="en-US" kern="100" err="1">
                <a:latin typeface="Times New Roman"/>
                <a:cs typeface="Times New Roman"/>
              </a:rPr>
              <a:t>Scikitlearn’s</a:t>
            </a:r>
            <a:r>
              <a:rPr lang="en-US" kern="100">
                <a:latin typeface="Times New Roman"/>
                <a:cs typeface="Times New Roman"/>
              </a:rPr>
              <a:t> impute and preprocessing libraries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kern="100">
                <a:latin typeface="Times New Roman"/>
                <a:cs typeface="Times New Roman"/>
              </a:rPr>
              <a:t>Models for consideration</a:t>
            </a:r>
            <a:r>
              <a:rPr lang="en-US" kern="100">
                <a:latin typeface="Times New Roman"/>
                <a:cs typeface="Times New Roman"/>
              </a:rPr>
              <a:t>: Naive Bayes, Logistic Regression, K-Nearest Neighbours, Support Vector Machine, Decision Tree, Random Forest ,Voting Classification, </a:t>
            </a:r>
            <a:r>
              <a:rPr lang="en-US" kern="100" err="1">
                <a:latin typeface="Times New Roman"/>
                <a:cs typeface="Times New Roman"/>
              </a:rPr>
              <a:t>XGBoost</a:t>
            </a:r>
            <a:r>
              <a:rPr lang="en-US" kern="100">
                <a:latin typeface="Times New Roman"/>
                <a:cs typeface="Times New Roman"/>
              </a:rPr>
              <a:t>, Gradient Descent, Deep Learning with a neuronal network</a:t>
            </a:r>
          </a:p>
          <a:p>
            <a:pPr marR="0" lvl="0" rtl="0"/>
            <a:r>
              <a:rPr lang="en-US" b="1" i="0" u="none" strike="noStrike" kern="100" baseline="0">
                <a:latin typeface="Times New Roman"/>
                <a:cs typeface="Times New Roman"/>
              </a:rPr>
              <a:t>Feature Engineering:</a:t>
            </a:r>
            <a:r>
              <a:rPr lang="en-US" b="0" i="0" u="none" strike="noStrike" kern="100" baseline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kern="100">
                <a:latin typeface="Times New Roman"/>
                <a:cs typeface="Times New Roman"/>
              </a:rPr>
              <a:t>Justin: categorizing Age, combining </a:t>
            </a:r>
            <a:r>
              <a:rPr lang="en-US" kern="100" err="1">
                <a:latin typeface="Times New Roman"/>
                <a:cs typeface="Times New Roman"/>
              </a:rPr>
              <a:t>sibsp</a:t>
            </a:r>
            <a:r>
              <a:rPr lang="en-US" kern="100">
                <a:latin typeface="Times New Roman"/>
                <a:cs typeface="Times New Roman"/>
              </a:rPr>
              <a:t> and parch categorizing into different size families, look into fare and </a:t>
            </a:r>
            <a:r>
              <a:rPr lang="en-US" kern="100" err="1">
                <a:latin typeface="Times New Roman"/>
                <a:cs typeface="Times New Roman"/>
              </a:rPr>
              <a:t>pclass</a:t>
            </a:r>
            <a:endParaRPr lang="en-US" kern="100">
              <a:latin typeface="Times New Roman"/>
              <a:cs typeface="Times New Roman"/>
            </a:endParaRPr>
          </a:p>
          <a:p>
            <a:r>
              <a:rPr lang="en-US" b="1" i="0" u="none" strike="noStrike" kern="100" baseline="0">
                <a:latin typeface="Times New Roman"/>
                <a:cs typeface="Times New Roman"/>
              </a:rPr>
              <a:t>Model Evaluation Metrics:</a:t>
            </a:r>
            <a:r>
              <a:rPr lang="en-US" b="0" i="0" u="none" strike="noStrike" kern="100" baseline="0">
                <a:latin typeface="Times New Roman"/>
                <a:cs typeface="Times New Roman"/>
              </a:rPr>
              <a:t> </a:t>
            </a:r>
            <a:endParaRPr lang="en-US" kern="100"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</a:pPr>
            <a:r>
              <a:rPr lang="en-US" sz="1400" kern="100">
                <a:latin typeface="Times New Roman"/>
                <a:cs typeface="Times New Roman"/>
              </a:rPr>
              <a:t>Jakob: determining which model(s) to commit to</a:t>
            </a:r>
            <a:endParaRPr lang="en-US" sz="1400" b="0" i="0" u="none" strike="noStrike" kern="100" baseline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0219-0E0C-CD23-9ABE-69312B7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496A-1B9E-4A73-AF3F-E585BDDCC969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156B-5827-3E15-088C-2CFE80FD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5788-BE7D-0EE1-D5BF-48E1092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0B33A-BE3F-CF30-62DF-4860E4A5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57" y="1771233"/>
            <a:ext cx="4942492" cy="40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FDB7-D623-DE0E-E9A8-48D88887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Calibri Light"/>
              </a:rPr>
              <a:t>KAGGLE COURSES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C186C-4706-CC23-BD27-BEEC25E2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9204-DE95-44D6-BC3F-B73A8E4DDCF0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C0B80-6BE3-2F42-808C-5AAD1CCA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BA2F3-FF1D-0F5E-11EE-6A839863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  <p:pic>
        <p:nvPicPr>
          <p:cNvPr id="6" name="Picture 5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7D1EDB76-3FBB-F04E-0A24-8A74EE83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6" y="2264938"/>
            <a:ext cx="5426364" cy="3215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1981F-6249-7E54-C871-727381BFFB66}"/>
              </a:ext>
            </a:extLst>
          </p:cNvPr>
          <p:cNvSpPr txBox="1"/>
          <p:nvPr/>
        </p:nvSpPr>
        <p:spPr>
          <a:xfrm>
            <a:off x="2807428" y="1899186"/>
            <a:ext cx="5885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Completed</a:t>
            </a:r>
          </a:p>
        </p:txBody>
      </p:sp>
      <p:pic>
        <p:nvPicPr>
          <p:cNvPr id="8" name="Picture 7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CB7B4265-17E3-AA11-6A4E-74BC079F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72" y="2739125"/>
            <a:ext cx="5200348" cy="2267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D37F97-AC5F-4E0C-2876-A9750C44ECB9}"/>
              </a:ext>
            </a:extLst>
          </p:cNvPr>
          <p:cNvSpPr txBox="1"/>
          <p:nvPr/>
        </p:nvSpPr>
        <p:spPr>
          <a:xfrm>
            <a:off x="4379575" y="2266347"/>
            <a:ext cx="5885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cs typeface="Calibri"/>
              </a:rPr>
              <a:t>Upcoming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D1B-F768-AB9A-4857-9C704548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latin typeface="Times New Roman"/>
                <a:cs typeface="Times New Roman"/>
              </a:rPr>
              <a:t>Project Summary &amp;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FEFD-3B5D-CD43-56C4-0315BCFB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8"/>
            <a:ext cx="8586215" cy="1902930"/>
          </a:xfrm>
        </p:spPr>
        <p:txBody>
          <a:bodyPr/>
          <a:lstStyle/>
          <a:p>
            <a:pPr marL="0" marR="0" lvl="0" indent="0" rtl="0">
              <a:buNone/>
            </a:pPr>
            <a:endParaRPr lang="en-US" b="0" i="0" u="none" strike="noStrike" kern="100" baseline="0">
              <a:latin typeface="Times New Roman"/>
              <a:cs typeface="Times New Roman"/>
            </a:endParaRPr>
          </a:p>
          <a:p>
            <a:pPr marR="0" lvl="0" rtl="0"/>
            <a:r>
              <a:rPr lang="en-US" kern="100">
                <a:latin typeface="Times New Roman"/>
                <a:cs typeface="Times New Roman"/>
              </a:rPr>
              <a:t>Current accuracy score of .76794</a:t>
            </a:r>
          </a:p>
          <a:p>
            <a:pPr marR="0" lvl="0" rtl="0"/>
            <a:r>
              <a:rPr lang="en-US" kern="100">
                <a:latin typeface="Times New Roman"/>
                <a:cs typeface="Times New Roman"/>
              </a:rPr>
              <a:t>Goal accuracy score of .80, which would place us into the top 800 on Kaggle.com</a:t>
            </a:r>
          </a:p>
          <a:p>
            <a:pPr marR="0" lvl="0" rtl="0"/>
            <a:endParaRPr lang="en-US" b="0" i="0" u="none" strike="noStrike" kern="100" baseline="0">
              <a:latin typeface="Times New Roman"/>
              <a:cs typeface="Times New Roman"/>
            </a:endParaRPr>
          </a:p>
          <a:p>
            <a:pPr marR="0" lvl="0" rtl="0"/>
            <a:endParaRPr lang="en-US" b="0" i="0" u="none" strike="noStrike" kern="100" baseline="0">
              <a:latin typeface="Times New Roman"/>
              <a:cs typeface="Times New Roman"/>
            </a:endParaRPr>
          </a:p>
          <a:p>
            <a:pPr marR="0" lvl="0" rtl="0"/>
            <a:endParaRPr lang="en-US" b="0" i="0" u="none" strike="noStrike" kern="100" baseline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BFA7-01A2-B009-A8E6-2C43AE48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AC37-4334-46C5-826B-0222C19BB8A8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2A0F-8AD3-045C-4FA4-A287A65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Permission is granted for publication on the UCCS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2629-2190-4130-646B-31B73073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85C-D5D8-47C3-B053-BBED46BE39CD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954769DF-46D6-FBA6-FBB2-F5C3A77A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73" y="3429000"/>
            <a:ext cx="4912880" cy="122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AFC0A-D1CE-4406-61B9-9612CF85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13" y="4198983"/>
            <a:ext cx="8919813" cy="11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Titanic - Machine Learning from Disaster</vt:lpstr>
      <vt:lpstr>Topic: Titanic Survival Prediction</vt:lpstr>
      <vt:lpstr>Related Work and Unique Selling Point</vt:lpstr>
      <vt:lpstr>Work Breakdown Structure</vt:lpstr>
      <vt:lpstr>Open-Source Consideration</vt:lpstr>
      <vt:lpstr>Course Content Relationship (1 / 2) </vt:lpstr>
      <vt:lpstr>Course Content Relationship (2 / 2) </vt:lpstr>
      <vt:lpstr>KAGGLE COURSES</vt:lpstr>
      <vt:lpstr>Project Summary &amp; Conclusion</vt:lpstr>
      <vt:lpstr>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Landry</dc:creator>
  <cp:revision>1</cp:revision>
  <dcterms:created xsi:type="dcterms:W3CDTF">2024-10-26T03:41:13Z</dcterms:created>
  <dcterms:modified xsi:type="dcterms:W3CDTF">2024-10-28T20:34:35Z</dcterms:modified>
</cp:coreProperties>
</file>