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08" y="-30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Firelight title.png"/>
          <p:cNvPicPr>
            <a:picLocks noChangeAspect="1"/>
          </p:cNvPicPr>
          <p:nvPr/>
        </p:nvPicPr>
        <p:blipFill>
          <a:blip r:embed="rId2" cstate="print"/>
          <a:srcRect l="43431" t="21353" b="20413"/>
          <a:stretch>
            <a:fillRect/>
          </a:stretch>
        </p:blipFill>
        <p:spPr>
          <a:xfrm>
            <a:off x="0" y="0"/>
            <a:ext cx="3672304" cy="6858000"/>
          </a:xfrm>
          <a:prstGeom prst="rect">
            <a:avLst/>
          </a:prstGeom>
        </p:spPr>
      </p:pic>
      <p:sp>
        <p:nvSpPr>
          <p:cNvPr id="2" name="Title 1"/>
          <p:cNvSpPr>
            <a:spLocks noGrp="1"/>
          </p:cNvSpPr>
          <p:nvPr>
            <p:ph type="ctrTitle"/>
          </p:nvPr>
        </p:nvSpPr>
        <p:spPr>
          <a:xfrm>
            <a:off x="1752600" y="1219200"/>
            <a:ext cx="6400800" cy="1600200"/>
          </a:xfrm>
        </p:spPr>
        <p:txBody>
          <a:bodyPr anchor="b" anchorCtr="0"/>
          <a:lstStyle>
            <a:lvl1pPr algn="l">
              <a:defRPr>
                <a:gradFill flip="none" rotWithShape="1">
                  <a:gsLst>
                    <a:gs pos="0">
                      <a:schemeClr val="tx1">
                        <a:alpha val="70000"/>
                      </a:schemeClr>
                    </a:gs>
                    <a:gs pos="50000">
                      <a:schemeClr val="tx1">
                        <a:alpha val="80000"/>
                      </a:schemeClr>
                    </a:gs>
                    <a:gs pos="100000">
                      <a:schemeClr val="tx1">
                        <a:alpha val="90000"/>
                      </a:schemeClr>
                    </a:gs>
                  </a:gsLst>
                  <a:lin ang="0" scaled="0"/>
                  <a:tileRect/>
                </a:gradFill>
              </a:defRPr>
            </a:lvl1pPr>
          </a:lstStyle>
          <a:p>
            <a:r>
              <a:rPr lang="en-US" smtClean="0"/>
              <a:t>Click to edit Master title style</a:t>
            </a:r>
            <a:endParaRPr/>
          </a:p>
        </p:txBody>
      </p:sp>
      <p:sp>
        <p:nvSpPr>
          <p:cNvPr id="3" name="Subtitle 2"/>
          <p:cNvSpPr>
            <a:spLocks noGrp="1"/>
          </p:cNvSpPr>
          <p:nvPr>
            <p:ph type="subTitle" idx="1"/>
          </p:nvPr>
        </p:nvSpPr>
        <p:spPr>
          <a:xfrm>
            <a:off x="2438400" y="2971800"/>
            <a:ext cx="5715000" cy="1295400"/>
          </a:xfrm>
        </p:spPr>
        <p:txBody>
          <a:bodyPr>
            <a:normAutofit/>
          </a:bodyPr>
          <a:lstStyle>
            <a:lvl1pPr marL="0" indent="0" algn="l">
              <a:buNone/>
              <a:defRPr sz="1800">
                <a:gradFill flip="none" rotWithShape="1">
                  <a:gsLst>
                    <a:gs pos="0">
                      <a:schemeClr val="tx1">
                        <a:alpha val="70000"/>
                      </a:schemeClr>
                    </a:gs>
                    <a:gs pos="50000">
                      <a:schemeClr val="tx1">
                        <a:alpha val="80000"/>
                      </a:schemeClr>
                    </a:gs>
                    <a:gs pos="100000">
                      <a:schemeClr val="tx1">
                        <a:alpha val="90000"/>
                      </a:schemeClr>
                    </a:gs>
                  </a:gsLst>
                  <a:lin ang="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228600" y="5943600"/>
            <a:ext cx="2133600" cy="228600"/>
          </a:xfrm>
        </p:spPr>
        <p:txBody>
          <a:bodyPr/>
          <a:lstStyle>
            <a:lvl1pPr algn="l">
              <a:defRPr/>
            </a:lvl1pPr>
          </a:lstStyle>
          <a:p>
            <a:fld id="{1D8BD707-D9CF-40AE-B4C6-C98DA3205C09}" type="datetimeFigureOut">
              <a:rPr lang="en-US" smtClean="0"/>
              <a:pPr/>
              <a:t>9/10/2013</a:t>
            </a:fld>
            <a:endParaRPr lang="en-US"/>
          </a:p>
        </p:txBody>
      </p:sp>
      <p:sp>
        <p:nvSpPr>
          <p:cNvPr id="5" name="Footer Placeholder 4"/>
          <p:cNvSpPr>
            <a:spLocks noGrp="1"/>
          </p:cNvSpPr>
          <p:nvPr>
            <p:ph type="ftr" sz="quarter" idx="11"/>
          </p:nvPr>
        </p:nvSpPr>
        <p:spPr>
          <a:xfrm>
            <a:off x="228600" y="5715000"/>
            <a:ext cx="2667000" cy="228600"/>
          </a:xfrm>
        </p:spPr>
        <p:txBody>
          <a:bodyPr/>
          <a:lstStyle/>
          <a:p>
            <a:endParaRPr lang="en-US"/>
          </a:p>
        </p:txBody>
      </p:sp>
      <p:sp>
        <p:nvSpPr>
          <p:cNvPr id="6" name="Slide Number Placeholder 5"/>
          <p:cNvSpPr>
            <a:spLocks noGrp="1"/>
          </p:cNvSpPr>
          <p:nvPr>
            <p:ph type="sldNum" sz="quarter" idx="12"/>
          </p:nvPr>
        </p:nvSpPr>
        <p:spPr>
          <a:xfrm>
            <a:off x="228600" y="6248400"/>
            <a:ext cx="533400" cy="228600"/>
          </a:xfrm>
        </p:spPr>
        <p:txBody>
          <a:bodyPr/>
          <a:lstStyle>
            <a:lvl1pPr algn="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31368" y="274638"/>
            <a:ext cx="5681265" cy="1477962"/>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1734209" y="2057400"/>
            <a:ext cx="5678424" cy="3886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D8BD707-D9CF-40AE-B4C6-C98DA3205C09}" type="datetimeFigureOut">
              <a:rPr lang="en-US" smtClean="0"/>
              <a:pPr/>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533400"/>
            <a:ext cx="1752600" cy="4343399"/>
          </a:xfrm>
        </p:spPr>
        <p:txBody>
          <a:bodyPr vert="eaVert"/>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1447800" y="533401"/>
            <a:ext cx="5029200" cy="5422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D8BD707-D9CF-40AE-B4C6-C98DA3205C09}" type="datetimeFigureOut">
              <a:rPr lang="en-US" smtClean="0"/>
              <a:pPr/>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D8BD707-D9CF-40AE-B4C6-C98DA3205C09}" type="datetimeFigureOut">
              <a:rPr lang="en-US" smtClean="0"/>
              <a:pPr/>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Firelight section.png"/>
          <p:cNvPicPr>
            <a:picLocks noChangeAspect="1"/>
          </p:cNvPicPr>
          <p:nvPr/>
        </p:nvPicPr>
        <p:blipFill>
          <a:blip r:embed="rId2" cstate="print"/>
          <a:srcRect l="7678" r="8563" b="31688"/>
          <a:stretch>
            <a:fillRect/>
          </a:stretch>
        </p:blipFill>
        <p:spPr>
          <a:xfrm>
            <a:off x="0" y="3048000"/>
            <a:ext cx="9144000" cy="3810000"/>
          </a:xfrm>
          <a:prstGeom prst="rect">
            <a:avLst/>
          </a:prstGeom>
        </p:spPr>
      </p:pic>
      <p:sp>
        <p:nvSpPr>
          <p:cNvPr id="2" name="Title 1"/>
          <p:cNvSpPr>
            <a:spLocks noGrp="1"/>
          </p:cNvSpPr>
          <p:nvPr>
            <p:ph type="title"/>
          </p:nvPr>
        </p:nvSpPr>
        <p:spPr>
          <a:xfrm>
            <a:off x="876300" y="2057400"/>
            <a:ext cx="7391400" cy="1590675"/>
          </a:xfrm>
        </p:spPr>
        <p:txBody>
          <a:bodyPr anchor="b" anchorCtr="0">
            <a:normAutofit/>
          </a:bodyPr>
          <a:lstStyle>
            <a:lvl1pPr algn="ctr">
              <a:defRPr sz="4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1877546" y="3810000"/>
            <a:ext cx="5388909" cy="1423987"/>
          </a:xfrm>
        </p:spPr>
        <p:txBody>
          <a:bodyPr vert="horz" lIns="91440" tIns="45720" rIns="91440" bIns="45720" rtlCol="0">
            <a:normAutofit/>
          </a:bodyPr>
          <a:lstStyle>
            <a:lvl1pPr marL="0" indent="0" algn="ctr" defTabSz="914400" rtl="0" eaLnBrk="1" latinLnBrk="0" hangingPunct="1">
              <a:spcBef>
                <a:spcPts val="1500"/>
              </a:spcBef>
              <a:buFontTx/>
              <a:buNone/>
              <a:defRPr sz="1800" kern="1200">
                <a:gradFill flip="none" rotWithShape="1">
                  <a:gsLst>
                    <a:gs pos="0">
                      <a:schemeClr val="tx1">
                        <a:alpha val="70000"/>
                      </a:schemeClr>
                    </a:gs>
                    <a:gs pos="50000">
                      <a:schemeClr val="tx1">
                        <a:alpha val="80000"/>
                      </a:schemeClr>
                    </a:gs>
                    <a:gs pos="100000">
                      <a:schemeClr val="tx1">
                        <a:alpha val="90000"/>
                      </a:schemeClr>
                    </a:gs>
                  </a:gsLst>
                  <a:lin ang="0" scaled="0"/>
                  <a:tileRect/>
                </a:gra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31368" y="274638"/>
            <a:ext cx="5681265" cy="1477962"/>
          </a:xfrm>
        </p:spPr>
        <p:txBody>
          <a:bodyPr/>
          <a:lstStyle/>
          <a:p>
            <a:r>
              <a:rPr lang="en-US" smtClean="0"/>
              <a:t>Click to edit Master title style</a:t>
            </a:r>
            <a:endParaRPr/>
          </a:p>
        </p:txBody>
      </p:sp>
      <p:sp>
        <p:nvSpPr>
          <p:cNvPr id="3" name="Content Placeholder 2"/>
          <p:cNvSpPr>
            <a:spLocks noGrp="1"/>
          </p:cNvSpPr>
          <p:nvPr>
            <p:ph sz="half" idx="1"/>
          </p:nvPr>
        </p:nvSpPr>
        <p:spPr>
          <a:xfrm>
            <a:off x="1371600" y="2057401"/>
            <a:ext cx="2743200" cy="3898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029200" y="2057401"/>
            <a:ext cx="2743200" cy="3898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D8BD707-D9CF-40AE-B4C6-C98DA3205C09}" type="datetimeFigureOut">
              <a:rPr lang="en-US" smtClean="0"/>
              <a:pPr/>
              <a:t>9/10/2013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1368" y="274638"/>
            <a:ext cx="5681265" cy="14779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371600" y="1967753"/>
            <a:ext cx="2743200" cy="639762"/>
          </a:xfrm>
        </p:spPr>
        <p:txBody>
          <a:bodyPr anchor="ctr" anchorCtr="0">
            <a:no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2819400"/>
            <a:ext cx="2743200" cy="313690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029200" y="1967753"/>
            <a:ext cx="2743200" cy="639762"/>
          </a:xfrm>
        </p:spPr>
        <p:txBody>
          <a:bodyPr anchor="ctr" anchorCtr="0">
            <a:no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2819400"/>
            <a:ext cx="2743200" cy="313690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1D8BD707-D9CF-40AE-B4C6-C98DA3205C09}" type="datetimeFigureOut">
              <a:rPr lang="en-US" smtClean="0"/>
              <a:pPr/>
              <a:t>9/10/2013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D8BD707-D9CF-40AE-B4C6-C98DA3205C09}" type="datetimeFigureOut">
              <a:rPr lang="en-US" smtClean="0"/>
              <a:pPr/>
              <a:t>9/10/2013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descr="Content caption.png"/>
          <p:cNvPicPr>
            <a:picLocks noChangeAspect="1"/>
          </p:cNvPicPr>
          <p:nvPr/>
        </p:nvPicPr>
        <p:blipFill>
          <a:blip r:embed="rId2" cstate="print"/>
          <a:srcRect l="11342" t="23079" r="13047"/>
          <a:stretch>
            <a:fillRect/>
          </a:stretch>
        </p:blipFill>
        <p:spPr>
          <a:xfrm>
            <a:off x="0" y="0"/>
            <a:ext cx="9144000" cy="6095345"/>
          </a:xfrm>
          <a:prstGeom prst="rect">
            <a:avLst/>
          </a:prstGeom>
        </p:spPr>
      </p:pic>
      <p:sp>
        <p:nvSpPr>
          <p:cNvPr id="2" name="Title 1"/>
          <p:cNvSpPr>
            <a:spLocks noGrp="1"/>
          </p:cNvSpPr>
          <p:nvPr>
            <p:ph type="title"/>
          </p:nvPr>
        </p:nvSpPr>
        <p:spPr>
          <a:xfrm>
            <a:off x="835025" y="438150"/>
            <a:ext cx="2743200" cy="1618488"/>
          </a:xfrm>
        </p:spPr>
        <p:txBody>
          <a:bodyPr anchor="ctr" anchorCtr="0">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3886200" y="438150"/>
            <a:ext cx="4419600" cy="5118100"/>
          </a:xfrm>
        </p:spPr>
        <p:txBody>
          <a:bodyPr>
            <a:normAutofit/>
          </a:bodyPr>
          <a:lstStyle>
            <a:lvl1pPr>
              <a:defRPr sz="22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33439" y="2514600"/>
            <a:ext cx="1985962" cy="2362200"/>
          </a:xfrm>
        </p:spPr>
        <p:txBody>
          <a:bodyPr anchor="t" anchorCtr="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descr="Content caption.png"/>
          <p:cNvPicPr>
            <a:picLocks noChangeAspect="1"/>
          </p:cNvPicPr>
          <p:nvPr/>
        </p:nvPicPr>
        <p:blipFill>
          <a:blip r:embed="rId2" cstate="print"/>
          <a:srcRect l="11342" t="23079" r="13047"/>
          <a:stretch>
            <a:fillRect/>
          </a:stretch>
        </p:blipFill>
        <p:spPr>
          <a:xfrm>
            <a:off x="0" y="0"/>
            <a:ext cx="9144000" cy="6095345"/>
          </a:xfrm>
          <a:prstGeom prst="rect">
            <a:avLst/>
          </a:prstGeom>
        </p:spPr>
      </p:pic>
      <p:sp>
        <p:nvSpPr>
          <p:cNvPr id="2" name="Title 1"/>
          <p:cNvSpPr>
            <a:spLocks noGrp="1"/>
          </p:cNvSpPr>
          <p:nvPr>
            <p:ph type="title"/>
          </p:nvPr>
        </p:nvSpPr>
        <p:spPr>
          <a:xfrm>
            <a:off x="835025" y="438150"/>
            <a:ext cx="2743200" cy="1619250"/>
          </a:xfrm>
        </p:spPr>
        <p:txBody>
          <a:bodyPr vert="horz" lIns="91440" tIns="45720" rIns="91440" bIns="45720" rtlCol="0" anchor="ctr" anchorCtr="0">
            <a:normAutofit/>
          </a:bodyPr>
          <a:lstStyle>
            <a:lvl1pPr algn="l" defTabSz="914400" rtl="0" eaLnBrk="1" latinLnBrk="0" hangingPunct="1">
              <a:spcBef>
                <a:spcPct val="0"/>
              </a:spcBef>
              <a:buNone/>
              <a:defRPr sz="3600" b="0" kern="1200" spc="0" baseline="0">
                <a:gradFill flip="none" rotWithShape="1">
                  <a:gsLst>
                    <a:gs pos="0">
                      <a:schemeClr val="tx1">
                        <a:alpha val="70000"/>
                      </a:schemeClr>
                    </a:gs>
                    <a:gs pos="50000">
                      <a:schemeClr val="tx1">
                        <a:alpha val="80000"/>
                      </a:schemeClr>
                    </a:gs>
                    <a:gs pos="100000">
                      <a:schemeClr val="tx1">
                        <a:alpha val="90000"/>
                      </a:schemeClr>
                    </a:gs>
                  </a:gsLst>
                  <a:lin ang="0" scaled="0"/>
                  <a:tileRect/>
                </a:gra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575050" y="685800"/>
            <a:ext cx="5264150" cy="4648200"/>
          </a:xfrm>
          <a:prstGeom prst="ellipse">
            <a:avLst/>
          </a:prstGeom>
          <a:ln w="127000">
            <a:solidFill>
              <a:schemeClr val="tx1">
                <a:alpha val="10000"/>
              </a:schemeClr>
            </a:solidFill>
          </a:ln>
          <a:effectLst>
            <a:innerShdw blurRad="190500">
              <a:prstClr val="black">
                <a:alpha val="75000"/>
              </a:prstClr>
            </a:inn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32104" y="2514600"/>
            <a:ext cx="1984248" cy="2359152"/>
          </a:xfrm>
        </p:spPr>
        <p:txBody>
          <a:bodyPr vert="horz" lIns="91440" tIns="45720" rIns="91440" bIns="45720" rtlCol="0" anchor="t" anchorCtr="0">
            <a:normAutofit/>
          </a:bodyPr>
          <a:lstStyle>
            <a:lvl1pPr marL="0" indent="0">
              <a:buNone/>
              <a:defRPr sz="1400" kern="1200">
                <a:gradFill>
                  <a:gsLst>
                    <a:gs pos="0">
                      <a:schemeClr val="tx1">
                        <a:alpha val="70000"/>
                      </a:schemeClr>
                    </a:gs>
                    <a:gs pos="50000">
                      <a:schemeClr val="tx1">
                        <a:alpha val="80000"/>
                      </a:schemeClr>
                    </a:gs>
                    <a:gs pos="100000">
                      <a:schemeClr val="tx1">
                        <a:alpha val="90000"/>
                      </a:schemeClr>
                    </a:gs>
                  </a:gsLst>
                  <a:lin ang="0" scaled="0"/>
                </a:gra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15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12" name="Picture 11" descr="Firelight content.png"/>
          <p:cNvPicPr>
            <a:picLocks noChangeAspect="1"/>
          </p:cNvPicPr>
          <p:nvPr/>
        </p:nvPicPr>
        <p:blipFill>
          <a:blip r:embed="rId13" cstate="print"/>
          <a:srcRect l="10260" t="11518" r="6261" b="8745"/>
          <a:stretch>
            <a:fillRect/>
          </a:stretch>
        </p:blipFill>
        <p:spPr>
          <a:xfrm>
            <a:off x="0" y="0"/>
            <a:ext cx="9144000" cy="6858000"/>
          </a:xfrm>
          <a:prstGeom prst="rect">
            <a:avLst/>
          </a:prstGeom>
        </p:spPr>
      </p:pic>
      <p:sp>
        <p:nvSpPr>
          <p:cNvPr id="2" name="Title Placeholder 1"/>
          <p:cNvSpPr>
            <a:spLocks noGrp="1"/>
          </p:cNvSpPr>
          <p:nvPr>
            <p:ph type="title"/>
          </p:nvPr>
        </p:nvSpPr>
        <p:spPr>
          <a:xfrm>
            <a:off x="1731368" y="274638"/>
            <a:ext cx="5681265" cy="1477962"/>
          </a:xfrm>
          <a:prstGeom prst="rect">
            <a:avLst/>
          </a:prstGeom>
        </p:spPr>
        <p:txBody>
          <a:bodyPr vert="horz" lIns="91440" tIns="45720" rIns="91440" bIns="45720"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2057400" y="2057400"/>
            <a:ext cx="50292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858000" y="6477000"/>
            <a:ext cx="2133600" cy="228600"/>
          </a:xfrm>
          <a:prstGeom prst="rect">
            <a:avLst/>
          </a:prstGeom>
        </p:spPr>
        <p:txBody>
          <a:bodyPr vert="horz" lIns="91440" tIns="45720" rIns="91440" bIns="45720" rtlCol="0" anchor="b" anchorCtr="0">
            <a:normAutofit/>
          </a:bodyPr>
          <a:lstStyle>
            <a:lvl1pPr algn="r" defTabSz="914400" rtl="0" eaLnBrk="1" latinLnBrk="0" hangingPunct="1">
              <a:spcBef>
                <a:spcPct val="0"/>
              </a:spcBef>
              <a:buNone/>
              <a:defRPr sz="1000" kern="1200" spc="0" baseline="0">
                <a:gradFill flip="none" rotWithShape="1">
                  <a:gsLst>
                    <a:gs pos="0">
                      <a:schemeClr val="tx1">
                        <a:alpha val="70000"/>
                      </a:schemeClr>
                    </a:gs>
                    <a:gs pos="50000">
                      <a:schemeClr val="tx1">
                        <a:alpha val="80000"/>
                      </a:schemeClr>
                    </a:gs>
                    <a:gs pos="100000">
                      <a:schemeClr val="tx1">
                        <a:alpha val="90000"/>
                      </a:schemeClr>
                    </a:gs>
                  </a:gsLst>
                  <a:lin ang="0" scaled="0"/>
                  <a:tileRect/>
                </a:gradFill>
                <a:latin typeface="+mn-lt"/>
                <a:ea typeface="+mj-ea"/>
                <a:cs typeface="+mj-cs"/>
              </a:defRPr>
            </a:lvl1pPr>
          </a:lstStyle>
          <a:p>
            <a:fld id="{1D8BD707-D9CF-40AE-B4C6-C98DA3205C09}" type="datetimeFigureOut">
              <a:rPr lang="en-US" smtClean="0"/>
              <a:pPr/>
              <a:t>9/10/2013</a:t>
            </a:fld>
            <a:endParaRPr lang="en-US"/>
          </a:p>
        </p:txBody>
      </p:sp>
      <p:sp>
        <p:nvSpPr>
          <p:cNvPr id="5" name="Footer Placeholder 4"/>
          <p:cNvSpPr>
            <a:spLocks noGrp="1"/>
          </p:cNvSpPr>
          <p:nvPr>
            <p:ph type="ftr" sz="quarter" idx="3"/>
          </p:nvPr>
        </p:nvSpPr>
        <p:spPr>
          <a:xfrm>
            <a:off x="228600" y="6477000"/>
            <a:ext cx="2895600" cy="2286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1000" kern="1200" spc="0" baseline="0">
                <a:gradFill flip="none" rotWithShape="1">
                  <a:gsLst>
                    <a:gs pos="0">
                      <a:schemeClr val="tx1">
                        <a:alpha val="70000"/>
                      </a:schemeClr>
                    </a:gs>
                    <a:gs pos="50000">
                      <a:schemeClr val="tx1">
                        <a:alpha val="80000"/>
                      </a:schemeClr>
                    </a:gs>
                    <a:gs pos="100000">
                      <a:schemeClr val="tx1">
                        <a:alpha val="90000"/>
                      </a:schemeClr>
                    </a:gs>
                  </a:gsLst>
                  <a:lin ang="0" scaled="0"/>
                  <a:tileRect/>
                </a:gradFill>
                <a:latin typeface="+mn-lt"/>
                <a:ea typeface="+mj-ea"/>
                <a:cs typeface="+mj-cs"/>
              </a:defRPr>
            </a:lvl1pPr>
          </a:lstStyle>
          <a:p>
            <a:endParaRPr lang="en-US"/>
          </a:p>
        </p:txBody>
      </p:sp>
      <p:sp>
        <p:nvSpPr>
          <p:cNvPr id="6" name="Slide Number Placeholder 5"/>
          <p:cNvSpPr>
            <a:spLocks noGrp="1"/>
          </p:cNvSpPr>
          <p:nvPr>
            <p:ph type="sldNum" sz="quarter" idx="4"/>
          </p:nvPr>
        </p:nvSpPr>
        <p:spPr>
          <a:xfrm>
            <a:off x="8458200" y="6248400"/>
            <a:ext cx="533400" cy="228600"/>
          </a:xfrm>
          <a:prstGeom prst="rect">
            <a:avLst/>
          </a:prstGeom>
        </p:spPr>
        <p:txBody>
          <a:bodyPr vert="horz" lIns="91440" tIns="45720" rIns="91440" bIns="45720" rtlCol="0" anchor="b" anchorCtr="0">
            <a:normAutofit/>
          </a:bodyPr>
          <a:lstStyle>
            <a:lvl1pPr algn="r" defTabSz="914400" rtl="0" eaLnBrk="1" latinLnBrk="0" hangingPunct="1">
              <a:spcBef>
                <a:spcPct val="0"/>
              </a:spcBef>
              <a:buNone/>
              <a:defRPr sz="1100" kern="1200" spc="0" baseline="0">
                <a:gradFill flip="none" rotWithShape="1">
                  <a:gsLst>
                    <a:gs pos="0">
                      <a:schemeClr val="tx1">
                        <a:alpha val="70000"/>
                      </a:schemeClr>
                    </a:gs>
                    <a:gs pos="50000">
                      <a:schemeClr val="tx1">
                        <a:alpha val="80000"/>
                      </a:schemeClr>
                    </a:gs>
                    <a:gs pos="100000">
                      <a:schemeClr val="tx1">
                        <a:alpha val="90000"/>
                      </a:schemeClr>
                    </a:gs>
                  </a:gsLst>
                  <a:lin ang="0" scaled="0"/>
                  <a:tileRect/>
                </a:gradFill>
                <a:latin typeface="+mn-lt"/>
                <a:ea typeface="+mj-ea"/>
                <a:cs typeface="+mj-cs"/>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spc="0" baseline="0">
          <a:gradFill flip="none" rotWithShape="1">
            <a:gsLst>
              <a:gs pos="0">
                <a:schemeClr val="tx1">
                  <a:alpha val="70000"/>
                </a:schemeClr>
              </a:gs>
              <a:gs pos="50000">
                <a:schemeClr val="tx1">
                  <a:alpha val="80000"/>
                </a:schemeClr>
              </a:gs>
              <a:gs pos="100000">
                <a:schemeClr val="tx1">
                  <a:alpha val="90000"/>
                </a:schemeClr>
              </a:gs>
            </a:gsLst>
            <a:lin ang="0" scaled="0"/>
            <a:tileRect/>
          </a:gradFill>
          <a:latin typeface="+mj-lt"/>
          <a:ea typeface="+mj-ea"/>
          <a:cs typeface="+mj-cs"/>
        </a:defRPr>
      </a:lvl1pPr>
    </p:titleStyle>
    <p:bodyStyle>
      <a:lvl1pPr marL="342900" indent="-342900" algn="l" defTabSz="914400" rtl="0" eaLnBrk="1" latinLnBrk="0" hangingPunct="1">
        <a:spcBef>
          <a:spcPts val="1500"/>
        </a:spcBef>
        <a:buFontTx/>
        <a:buBlip>
          <a:blip r:embed="rId14"/>
        </a:buBlip>
        <a:defRPr sz="2000" kern="1200">
          <a:gradFill>
            <a:gsLst>
              <a:gs pos="0">
                <a:schemeClr val="tx1">
                  <a:alpha val="70000"/>
                </a:schemeClr>
              </a:gs>
              <a:gs pos="50000">
                <a:schemeClr val="tx1">
                  <a:alpha val="80000"/>
                </a:schemeClr>
              </a:gs>
              <a:gs pos="100000">
                <a:schemeClr val="tx1">
                  <a:alpha val="90000"/>
                </a:schemeClr>
              </a:gs>
            </a:gsLst>
            <a:lin ang="0" scaled="0"/>
          </a:gradFill>
          <a:latin typeface="+mn-lt"/>
          <a:ea typeface="+mn-ea"/>
          <a:cs typeface="+mn-cs"/>
        </a:defRPr>
      </a:lvl1pPr>
      <a:lvl2pPr marL="742950" indent="-285750" algn="l" defTabSz="914400" rtl="0" eaLnBrk="1" latinLnBrk="0" hangingPunct="1">
        <a:spcBef>
          <a:spcPts val="1500"/>
        </a:spcBef>
        <a:buFontTx/>
        <a:buBlip>
          <a:blip r:embed="rId15"/>
        </a:buBlip>
        <a:defRPr sz="1600" kern="1200">
          <a:gradFill>
            <a:gsLst>
              <a:gs pos="0">
                <a:schemeClr val="tx1">
                  <a:alpha val="70000"/>
                </a:schemeClr>
              </a:gs>
              <a:gs pos="50000">
                <a:schemeClr val="tx1">
                  <a:alpha val="80000"/>
                </a:schemeClr>
              </a:gs>
              <a:gs pos="100000">
                <a:schemeClr val="tx1">
                  <a:alpha val="90000"/>
                </a:schemeClr>
              </a:gs>
            </a:gsLst>
            <a:lin ang="0" scaled="0"/>
          </a:gradFill>
          <a:latin typeface="+mn-lt"/>
          <a:ea typeface="+mn-ea"/>
          <a:cs typeface="+mn-cs"/>
        </a:defRPr>
      </a:lvl2pPr>
      <a:lvl3pPr marL="1143000" indent="-228600" algn="l" defTabSz="914400" rtl="0" eaLnBrk="1" latinLnBrk="0" hangingPunct="1">
        <a:spcBef>
          <a:spcPts val="1500"/>
        </a:spcBef>
        <a:buFontTx/>
        <a:buBlip>
          <a:blip r:embed="rId14"/>
        </a:buBlip>
        <a:defRPr sz="1600" kern="1200">
          <a:gradFill>
            <a:gsLst>
              <a:gs pos="0">
                <a:schemeClr val="tx1">
                  <a:alpha val="70000"/>
                </a:schemeClr>
              </a:gs>
              <a:gs pos="50000">
                <a:schemeClr val="tx1">
                  <a:alpha val="80000"/>
                </a:schemeClr>
              </a:gs>
              <a:gs pos="100000">
                <a:schemeClr val="tx1">
                  <a:alpha val="90000"/>
                </a:schemeClr>
              </a:gs>
            </a:gsLst>
            <a:lin ang="0" scaled="0"/>
          </a:gradFill>
          <a:latin typeface="+mn-lt"/>
          <a:ea typeface="+mn-ea"/>
          <a:cs typeface="+mn-cs"/>
        </a:defRPr>
      </a:lvl3pPr>
      <a:lvl4pPr marL="1600200" indent="-228600" algn="l" defTabSz="914400" rtl="0" eaLnBrk="1" latinLnBrk="0" hangingPunct="1">
        <a:spcBef>
          <a:spcPts val="1500"/>
        </a:spcBef>
        <a:buFontTx/>
        <a:buBlip>
          <a:blip r:embed="rId15"/>
        </a:buBlip>
        <a:defRPr sz="1600" kern="1200">
          <a:gradFill>
            <a:gsLst>
              <a:gs pos="0">
                <a:schemeClr val="tx1">
                  <a:alpha val="70000"/>
                </a:schemeClr>
              </a:gs>
              <a:gs pos="50000">
                <a:schemeClr val="tx1">
                  <a:alpha val="80000"/>
                </a:schemeClr>
              </a:gs>
              <a:gs pos="100000">
                <a:schemeClr val="tx1">
                  <a:alpha val="90000"/>
                </a:schemeClr>
              </a:gs>
            </a:gsLst>
            <a:lin ang="0" scaled="0"/>
          </a:gradFill>
          <a:latin typeface="+mn-lt"/>
          <a:ea typeface="+mn-ea"/>
          <a:cs typeface="+mn-cs"/>
        </a:defRPr>
      </a:lvl4pPr>
      <a:lvl5pPr marL="2057400" indent="-228600" algn="l" defTabSz="914400" rtl="0" eaLnBrk="1" latinLnBrk="0" hangingPunct="1">
        <a:spcBef>
          <a:spcPts val="1500"/>
        </a:spcBef>
        <a:buFontTx/>
        <a:buBlip>
          <a:blip r:embed="rId14"/>
        </a:buBlip>
        <a:defRPr sz="1600" kern="1200">
          <a:gradFill>
            <a:gsLst>
              <a:gs pos="0">
                <a:schemeClr val="tx1">
                  <a:alpha val="70000"/>
                </a:schemeClr>
              </a:gs>
              <a:gs pos="50000">
                <a:schemeClr val="tx1">
                  <a:alpha val="80000"/>
                </a:schemeClr>
              </a:gs>
              <a:gs pos="100000">
                <a:schemeClr val="tx1">
                  <a:alpha val="90000"/>
                </a:schemeClr>
              </a:gs>
            </a:gsLst>
            <a:lin ang="0" scaled="0"/>
          </a:gradFill>
          <a:latin typeface="+mn-lt"/>
          <a:ea typeface="+mn-ea"/>
          <a:cs typeface="+mn-cs"/>
        </a:defRPr>
      </a:lvl5pPr>
      <a:lvl6pPr marL="2514600" indent="-228600" algn="l" defTabSz="914400" rtl="0" eaLnBrk="1" latinLnBrk="0" hangingPunct="1">
        <a:spcBef>
          <a:spcPts val="1500"/>
        </a:spcBef>
        <a:buFontTx/>
        <a:buBlip>
          <a:blip r:embed="rId14"/>
        </a:buBlip>
        <a:defRPr sz="1600" kern="1200">
          <a:gradFill>
            <a:gsLst>
              <a:gs pos="0">
                <a:schemeClr val="tx1">
                  <a:alpha val="70000"/>
                </a:schemeClr>
              </a:gs>
              <a:gs pos="50000">
                <a:schemeClr val="tx1">
                  <a:alpha val="80000"/>
                </a:schemeClr>
              </a:gs>
              <a:gs pos="100000">
                <a:schemeClr val="tx1">
                  <a:alpha val="90000"/>
                </a:schemeClr>
              </a:gs>
            </a:gsLst>
            <a:lin ang="0" scaled="0"/>
          </a:gradFill>
          <a:latin typeface="+mn-lt"/>
          <a:ea typeface="+mn-ea"/>
          <a:cs typeface="+mn-cs"/>
        </a:defRPr>
      </a:lvl6pPr>
      <a:lvl7pPr marL="2971800" indent="-228600" algn="l" defTabSz="914400" rtl="0" eaLnBrk="1" latinLnBrk="0" hangingPunct="1">
        <a:spcBef>
          <a:spcPts val="1500"/>
        </a:spcBef>
        <a:buFontTx/>
        <a:buBlip>
          <a:blip r:embed="rId14"/>
        </a:buBlip>
        <a:defRPr sz="1600" kern="1200">
          <a:gradFill>
            <a:gsLst>
              <a:gs pos="0">
                <a:schemeClr val="tx1">
                  <a:alpha val="70000"/>
                </a:schemeClr>
              </a:gs>
              <a:gs pos="50000">
                <a:schemeClr val="tx1">
                  <a:alpha val="80000"/>
                </a:schemeClr>
              </a:gs>
              <a:gs pos="100000">
                <a:schemeClr val="tx1">
                  <a:alpha val="90000"/>
                </a:schemeClr>
              </a:gs>
            </a:gsLst>
            <a:lin ang="0" scaled="0"/>
          </a:gradFill>
          <a:latin typeface="+mn-lt"/>
          <a:ea typeface="+mn-ea"/>
          <a:cs typeface="+mn-cs"/>
        </a:defRPr>
      </a:lvl7pPr>
      <a:lvl8pPr marL="3429000" indent="-228600" algn="l" defTabSz="914400" rtl="0" eaLnBrk="1" latinLnBrk="0" hangingPunct="1">
        <a:spcBef>
          <a:spcPts val="1500"/>
        </a:spcBef>
        <a:buFontTx/>
        <a:buBlip>
          <a:blip r:embed="rId14"/>
        </a:buBlip>
        <a:defRPr sz="1600" kern="1200">
          <a:gradFill>
            <a:gsLst>
              <a:gs pos="0">
                <a:schemeClr val="tx1">
                  <a:alpha val="70000"/>
                </a:schemeClr>
              </a:gs>
              <a:gs pos="50000">
                <a:schemeClr val="tx1">
                  <a:alpha val="80000"/>
                </a:schemeClr>
              </a:gs>
              <a:gs pos="100000">
                <a:schemeClr val="tx1">
                  <a:alpha val="90000"/>
                </a:schemeClr>
              </a:gs>
            </a:gsLst>
            <a:lin ang="0" scaled="0"/>
          </a:gradFill>
          <a:latin typeface="+mn-lt"/>
          <a:ea typeface="+mn-ea"/>
          <a:cs typeface="+mn-cs"/>
        </a:defRPr>
      </a:lvl8pPr>
      <a:lvl9pPr marL="3886200" indent="-228600" algn="l" defTabSz="914400" rtl="0" eaLnBrk="1" latinLnBrk="0" hangingPunct="1">
        <a:spcBef>
          <a:spcPts val="1500"/>
        </a:spcBef>
        <a:buFontTx/>
        <a:buBlip>
          <a:blip r:embed="rId14"/>
        </a:buBlip>
        <a:defRPr sz="1600" kern="1200">
          <a:gradFill>
            <a:gsLst>
              <a:gs pos="0">
                <a:schemeClr val="tx1">
                  <a:alpha val="70000"/>
                </a:schemeClr>
              </a:gs>
              <a:gs pos="50000">
                <a:schemeClr val="tx1">
                  <a:alpha val="80000"/>
                </a:schemeClr>
              </a:gs>
              <a:gs pos="100000">
                <a:schemeClr val="tx1">
                  <a:alpha val="90000"/>
                </a:schemeClr>
              </a:gs>
            </a:gsLst>
            <a:lin ang="0" scaled="0"/>
          </a:gra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Initial View</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628900" y="2057400"/>
            <a:ext cx="3886200" cy="38862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on the space circled in green.</a:t>
            </a:r>
            <a:endParaRPr 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2628900" y="2057400"/>
            <a:ext cx="3886200" cy="3886200"/>
          </a:xfrm>
          <a:prstGeom prst="rect">
            <a:avLst/>
          </a:prstGeom>
          <a:noFill/>
          <a:ln w="9525">
            <a:noFill/>
            <a:miter lim="800000"/>
            <a:headEnd/>
            <a:tailEnd/>
          </a:ln>
        </p:spPr>
      </p:pic>
      <p:sp>
        <p:nvSpPr>
          <p:cNvPr id="5" name="Oval 4"/>
          <p:cNvSpPr/>
          <p:nvPr/>
        </p:nvSpPr>
        <p:spPr>
          <a:xfrm>
            <a:off x="3048000" y="3048000"/>
            <a:ext cx="762000" cy="762000"/>
          </a:xfrm>
          <a:prstGeom prst="ellipse">
            <a:avLst/>
          </a:prstGeom>
          <a:noFill/>
          <a:ln w="76200">
            <a:solidFill>
              <a:srgbClr val="00B05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The knight has moved to the space you clicked! You can move the knight by clicking spaces or using the step button.</a:t>
            </a:r>
            <a:endParaRPr lang="en-US" sz="2400"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2628900" y="2057400"/>
            <a:ext cx="3886200" cy="3886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7924800" cy="1477962"/>
          </a:xfrm>
        </p:spPr>
        <p:txBody>
          <a:bodyPr>
            <a:noAutofit/>
          </a:bodyPr>
          <a:lstStyle/>
          <a:p>
            <a:r>
              <a:rPr lang="en-US" sz="2400" dirty="0" smtClean="0"/>
              <a:t>Scene: You’ve set the step mode to Random and you clicked finish. You’re now stuck with only 33 spaces. You see that if you had moved slightly differently, you could have done better. Try the undo button…</a:t>
            </a:r>
            <a:endParaRPr lang="en-US" sz="2400" dirty="0"/>
          </a:p>
        </p:txBody>
      </p:sp>
      <p:pic>
        <p:nvPicPr>
          <p:cNvPr id="12292" name="Picture 4"/>
          <p:cNvPicPr>
            <a:picLocks noGrp="1" noChangeAspect="1" noChangeArrowheads="1"/>
          </p:cNvPicPr>
          <p:nvPr>
            <p:ph idx="1"/>
          </p:nvPr>
        </p:nvPicPr>
        <p:blipFill>
          <a:blip r:embed="rId2" cstate="print"/>
          <a:srcRect/>
          <a:stretch>
            <a:fillRect/>
          </a:stretch>
        </p:blipFill>
        <p:spPr bwMode="auto">
          <a:xfrm>
            <a:off x="2628900" y="2057400"/>
            <a:ext cx="3886200" cy="3886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As if by magic, your last move has been undone! (One can undo as many moves as desired.)</a:t>
            </a:r>
            <a:endParaRPr lang="en-US" sz="3200"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2628900" y="2057400"/>
            <a:ext cx="3886200" cy="3886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Select Step Mode: This dictates how the step button moves the knight. The knight can move randomly, or the knight can move to the space with the lowest </a:t>
            </a:r>
            <a:r>
              <a:rPr lang="en-US" sz="2400" dirty="0" err="1" smtClean="0"/>
              <a:t>accessibilty</a:t>
            </a:r>
            <a:r>
              <a:rPr lang="en-US" sz="2400" dirty="0" smtClean="0"/>
              <a:t>.</a:t>
            </a:r>
            <a:endParaRPr lang="en-US" sz="24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628900" y="2057400"/>
            <a:ext cx="38862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Let’s choose accessibility for now, but at any time before, during or after the tour, one may change the step mode.</a:t>
            </a:r>
            <a:endParaRPr lang="en-US" sz="24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2628900" y="2057400"/>
            <a:ext cx="3886200" cy="3886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Let’s play! The knight is at 1,1. The blue highlighted squares represent the knight’s available moves. Click step to see the knight move.</a:t>
            </a:r>
            <a:endParaRPr lang="en-US" sz="2400"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2628900" y="2057400"/>
            <a:ext cx="3886200" cy="3886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Voila! The knight moved. It is now in the square marked with a blue number 2. Note that the number 1 is no longer blue because the knight moved away from that space. Click step again!</a:t>
            </a:r>
            <a:endParaRPr lang="en-US" sz="2400"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2628900" y="2057400"/>
            <a:ext cx="3886200" cy="3886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This is the knight’s third move. Notice that the blue highlighted squares, showing the available spaces for the next move, change each time the knight moves.</a:t>
            </a:r>
            <a:endParaRPr lang="en-US" sz="2400"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2628900" y="2057400"/>
            <a:ext cx="3886200" cy="3886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Click finish to watch the knight step repeatedly until he can’t move anymore.</a:t>
            </a:r>
            <a:endParaRPr lang="en-US" sz="3200"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2628900" y="2057400"/>
            <a:ext cx="3886200" cy="3886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cstate="print"/>
          <a:srcRect/>
          <a:stretch>
            <a:fillRect/>
          </a:stretch>
        </p:blipFill>
        <p:spPr bwMode="auto">
          <a:xfrm>
            <a:off x="2209800" y="1752600"/>
            <a:ext cx="4762500" cy="47625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Watch as the Knight’s Tour is completed before your eyes!</a:t>
            </a:r>
            <a:endParaRPr lang="en-US" dirty="0"/>
          </a:p>
        </p:txBody>
      </p:sp>
      <p:pic>
        <p:nvPicPr>
          <p:cNvPr id="8194" name="Picture 2"/>
          <p:cNvPicPr>
            <a:picLocks noGrp="1" noChangeAspect="1" noChangeArrowheads="1"/>
          </p:cNvPicPr>
          <p:nvPr>
            <p:ph idx="1"/>
          </p:nvPr>
        </p:nvPicPr>
        <p:blipFill>
          <a:blip r:embed="rId3" cstate="print"/>
          <a:srcRect/>
          <a:stretch>
            <a:fillRect/>
          </a:stretch>
        </p:blipFill>
        <p:spPr bwMode="auto">
          <a:xfrm>
            <a:off x="3248025" y="3390900"/>
            <a:ext cx="2647950" cy="1219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Click “Ok” to dismiss the dialog and then click clear to start the tour over.</a:t>
            </a:r>
            <a:endParaRPr lang="en-US" sz="3600"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2628900" y="2057400"/>
            <a:ext cx="3886200" cy="3886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Firelight">
  <a:themeElements>
    <a:clrScheme name="Firelight">
      <a:dk1>
        <a:sysClr val="windowText" lastClr="000000"/>
      </a:dk1>
      <a:lt1>
        <a:sysClr val="window" lastClr="FFFFFF"/>
      </a:lt1>
      <a:dk2>
        <a:srgbClr val="9F1C00"/>
      </a:dk2>
      <a:lt2>
        <a:srgbClr val="EEECE1"/>
      </a:lt2>
      <a:accent1>
        <a:srgbClr val="FF881F"/>
      </a:accent1>
      <a:accent2>
        <a:srgbClr val="771C00"/>
      </a:accent2>
      <a:accent3>
        <a:srgbClr val="576A2C"/>
      </a:accent3>
      <a:accent4>
        <a:srgbClr val="A24D00"/>
      </a:accent4>
      <a:accent5>
        <a:srgbClr val="244872"/>
      </a:accent5>
      <a:accent6>
        <a:srgbClr val="5E341C"/>
      </a:accent6>
      <a:hlink>
        <a:srgbClr val="FF912E"/>
      </a:hlink>
      <a:folHlink>
        <a:srgbClr val="B5CB83"/>
      </a:folHlink>
    </a:clrScheme>
    <a:fontScheme name="Firelight">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irelight">
      <a:fillStyleLst>
        <a:solidFill>
          <a:schemeClr val="phClr"/>
        </a:solidFill>
        <a:gradFill rotWithShape="1">
          <a:gsLst>
            <a:gs pos="0">
              <a:schemeClr val="phClr">
                <a:tint val="80000"/>
                <a:satMod val="150000"/>
              </a:schemeClr>
            </a:gs>
            <a:gs pos="100000">
              <a:schemeClr val="phClr">
                <a:tint val="100000"/>
                <a:shade val="80000"/>
                <a:satMod val="150000"/>
              </a:schemeClr>
            </a:gs>
          </a:gsLst>
          <a:lin ang="16200000" scaled="1"/>
        </a:gradFill>
        <a:gradFill rotWithShape="1">
          <a:gsLst>
            <a:gs pos="0">
              <a:schemeClr val="phClr">
                <a:shade val="40000"/>
                <a:satMod val="130000"/>
              </a:schemeClr>
            </a:gs>
            <a:gs pos="80000">
              <a:schemeClr val="phClr">
                <a:shade val="93000"/>
                <a:satMod val="130000"/>
              </a:schemeClr>
            </a:gs>
            <a:gs pos="100000">
              <a:schemeClr val="phClr">
                <a:shade val="94000"/>
                <a:satMod val="135000"/>
              </a:schemeClr>
            </a:gs>
          </a:gsLst>
          <a:path path="circle">
            <a:fillToRect l="25000" t="100000" r="100000" b="100000"/>
          </a:path>
        </a:gradFill>
      </a:fillStyleLst>
      <a:lnStyleLst>
        <a:ln w="12700" cap="flat" cmpd="sng" algn="ctr">
          <a:solidFill>
            <a:schemeClr val="phClr">
              <a:shade val="95000"/>
              <a:satMod val="105000"/>
            </a:schemeClr>
          </a:solidFill>
          <a:prstDash val="solid"/>
        </a:ln>
        <a:ln w="38100" cap="flat" cmpd="sng" algn="ctr">
          <a:solidFill>
            <a:schemeClr val="phClr">
              <a:shade val="95000"/>
              <a:alpha val="90000"/>
            </a:schemeClr>
          </a:solidFill>
          <a:prstDash val="solid"/>
        </a:ln>
        <a:ln w="76200" cap="flat" cmpd="sng" algn="ctr">
          <a:solidFill>
            <a:schemeClr val="phClr">
              <a:shade val="95000"/>
              <a:alpha val="50000"/>
            </a:schemeClr>
          </a:solidFill>
          <a:prstDash val="solid"/>
        </a:ln>
      </a:lnStyleLst>
      <a:effectStyleLst>
        <a:effectStyle>
          <a:effectLst>
            <a:innerShdw blurRad="63500">
              <a:srgbClr val="000000">
                <a:alpha val="60000"/>
              </a:srgbClr>
            </a:innerShdw>
          </a:effectLst>
        </a:effectStyle>
        <a:effectStyle>
          <a:effectLst>
            <a:innerShdw blurRad="63500">
              <a:srgbClr val="000000">
                <a:alpha val="50000"/>
              </a:srgbClr>
            </a:innerShdw>
            <a:outerShdw blurRad="76200" dist="38100" sx="101000" sy="101000" rotWithShape="0">
              <a:srgbClr val="000000">
                <a:alpha val="60000"/>
              </a:srgbClr>
            </a:outerShdw>
          </a:effectLst>
        </a:effectStyle>
        <a:effectStyle>
          <a:effectLst>
            <a:innerShdw blurRad="63500">
              <a:srgbClr val="000000">
                <a:alpha val="50000"/>
              </a:srgbClr>
            </a:innerShdw>
          </a:effectLst>
          <a:scene3d>
            <a:camera prst="orthographicFront">
              <a:rot lat="0" lon="0" rev="0"/>
            </a:camera>
            <a:lightRig rig="balanced" dir="t">
              <a:rot lat="0" lon="0" rev="4200000"/>
            </a:lightRig>
          </a:scene3d>
          <a:sp3d prstMaterial="softmetal">
            <a:bevelT w="63500" h="25400" prst="softRound"/>
          </a:sp3d>
        </a:effectStyle>
      </a:effectStyleLst>
      <a:bgFillStyleLst>
        <a:solidFill>
          <a:schemeClr val="phClr"/>
        </a:solidFill>
        <a:gradFill rotWithShape="1">
          <a:gsLst>
            <a:gs pos="0">
              <a:schemeClr val="accent1">
                <a:shade val="45000"/>
                <a:satMod val="125000"/>
              </a:schemeClr>
            </a:gs>
            <a:gs pos="100000">
              <a:schemeClr val="phClr">
                <a:shade val="55000"/>
                <a:satMod val="125000"/>
              </a:schemeClr>
            </a:gs>
          </a:gsLst>
          <a:lin ang="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Firelight</Template>
  <TotalTime>39</TotalTime>
  <Words>287</Words>
  <Application>Microsoft Office PowerPoint</Application>
  <PresentationFormat>On-screen Show (4:3)</PresentationFormat>
  <Paragraphs>13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Firelight</vt:lpstr>
      <vt:lpstr>Initial View</vt:lpstr>
      <vt:lpstr>Select Step Mode: This dictates how the step button moves the knight. The knight can move randomly, or the knight can move to the space with the lowest accessibilty.</vt:lpstr>
      <vt:lpstr>Let’s choose accessibility for now, but at any time before, during or after the tour, one may change the step mode.</vt:lpstr>
      <vt:lpstr>Let’s play! The knight is at 1,1. The blue highlighted squares represent the knight’s available moves. Click step to see the knight move.</vt:lpstr>
      <vt:lpstr>Voila! The knight moved. It is now in the square marked with a blue number 2. Note that the number 1 is no longer blue because the knight moved away from that space. Click step again!</vt:lpstr>
      <vt:lpstr>This is the knight’s third move. Notice that the blue highlighted squares, showing the available spaces for the next move, change each time the knight moves.</vt:lpstr>
      <vt:lpstr>Click finish to watch the knight step repeatedly until he can’t move anymore.</vt:lpstr>
      <vt:lpstr> Watch as the Knight’s Tour is completed before your eyes!</vt:lpstr>
      <vt:lpstr>Click “Ok” to dismiss the dialog and then click clear to start the tour over.</vt:lpstr>
      <vt:lpstr>Click on the space circled in green.</vt:lpstr>
      <vt:lpstr>The knight has moved to the space you clicked! You can move the knight by clicking spaces or using the step button.</vt:lpstr>
      <vt:lpstr>Scene: You’ve set the step mode to Random and you clicked finish. You’re now stuck with only 33 spaces. You see that if you had moved slightly differently, you could have done better. Try the undo button…</vt:lpstr>
      <vt:lpstr>As if by magic, your last move has been undone! (One can undo as many moves as desired.)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View</dc:title>
  <dc:creator>Joey</dc:creator>
  <cp:lastModifiedBy>Joey</cp:lastModifiedBy>
  <cp:revision>13</cp:revision>
  <dcterms:created xsi:type="dcterms:W3CDTF">2006-08-16T00:00:00Z</dcterms:created>
  <dcterms:modified xsi:type="dcterms:W3CDTF">2013-09-11T02:38:04Z</dcterms:modified>
</cp:coreProperties>
</file>