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-8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262" y="2801144"/>
            <a:ext cx="34194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is the Mandelbrot set. On the right is the Julia set corresponding to the point on the </a:t>
            </a:r>
            <a:r>
              <a:rPr lang="en-US" dirty="0" err="1" smtClean="0"/>
              <a:t>mandelbrot</a:t>
            </a:r>
            <a:r>
              <a:rPr lang="en-US" dirty="0" smtClean="0"/>
              <a:t> set that the mouse is over. By moving the mouse around on the </a:t>
            </a:r>
            <a:r>
              <a:rPr lang="en-US" dirty="0" err="1" smtClean="0"/>
              <a:t>mandel</a:t>
            </a:r>
            <a:r>
              <a:rPr lang="en-US" dirty="0" err="1" smtClean="0"/>
              <a:t>brot</a:t>
            </a:r>
            <a:r>
              <a:rPr lang="en-US" dirty="0" smtClean="0"/>
              <a:t> set, the Julia set on the right changes.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instructions on the initial message dialog. You can zoom by clicking a point or by dragging a box. You can zoom out to your last view or all the way out to the first view.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Dragging a 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434431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Zoomed in after dragging a box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434431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Shift-click to zoom back out.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434431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the view you are looking at by clicking view -&gt; export…</a:t>
            </a:r>
          </a:p>
          <a:p>
            <a:r>
              <a:rPr lang="en-US" dirty="0" smtClean="0"/>
              <a:t>You can look at what files you have saved under the “dist\views” folder.</a:t>
            </a:r>
          </a:p>
          <a:p>
            <a:r>
              <a:rPr lang="en-US" dirty="0" smtClean="0"/>
              <a:t>You can import a saved view by clicking view -&gt; import…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batman…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3225006"/>
            <a:ext cx="3714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Imported!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434431"/>
            <a:ext cx="666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155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Startup</vt:lpstr>
      <vt:lpstr>Orientation</vt:lpstr>
      <vt:lpstr>Zooming</vt:lpstr>
      <vt:lpstr>Dragging a box</vt:lpstr>
      <vt:lpstr>Zoomed in after dragging a box</vt:lpstr>
      <vt:lpstr>Shift-click to zoom back out.</vt:lpstr>
      <vt:lpstr>File Saving</vt:lpstr>
      <vt:lpstr>Importing batman…</vt:lpstr>
      <vt:lpstr>Imported!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Joey</dc:creator>
  <cp:lastModifiedBy>Joey</cp:lastModifiedBy>
  <cp:revision>8</cp:revision>
  <dcterms:created xsi:type="dcterms:W3CDTF">2006-08-16T00:00:00Z</dcterms:created>
  <dcterms:modified xsi:type="dcterms:W3CDTF">2013-09-16T05:03:01Z</dcterms:modified>
</cp:coreProperties>
</file>