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81AA629-618D-4C55-AC9A-A0B6EA5409FE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F10C1EB-4965-46AC-A4DB-21DD88A246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905500"/>
            <a:ext cx="476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7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Enter in any of the three input fields to solve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905500"/>
            <a:ext cx="476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2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905500"/>
            <a:ext cx="476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39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905500"/>
            <a:ext cx="476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Enter?!?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905500"/>
            <a:ext cx="476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715000"/>
            <a:ext cx="3943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415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</TotalTime>
  <Words>23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Start</vt:lpstr>
      <vt:lpstr>First test</vt:lpstr>
      <vt:lpstr>Second Test</vt:lpstr>
      <vt:lpstr>Third Test</vt:lpstr>
      <vt:lpstr>Bad input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Bloom, Joseph</dc:creator>
  <cp:lastModifiedBy>Bloom, Joseph</cp:lastModifiedBy>
  <cp:revision>5</cp:revision>
  <dcterms:created xsi:type="dcterms:W3CDTF">2013-08-22T15:17:19Z</dcterms:created>
  <dcterms:modified xsi:type="dcterms:W3CDTF">2013-08-22T17:32:03Z</dcterms:modified>
</cp:coreProperties>
</file>